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Lst>
  <p:sldIdLst>
    <p:sldId id="257" r:id="rId5"/>
    <p:sldId id="258" r:id="rId6"/>
    <p:sldId id="262" r:id="rId7"/>
    <p:sldId id="293" r:id="rId8"/>
    <p:sldId id="264" r:id="rId9"/>
    <p:sldId id="283" r:id="rId10"/>
    <p:sldId id="294" r:id="rId11"/>
    <p:sldId id="295" r:id="rId12"/>
    <p:sldId id="296"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232781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1/19/2024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38954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1/19/2024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extLst>
      <p:ext uri="{BB962C8B-B14F-4D97-AF65-F5344CB8AC3E}">
        <p14:creationId xmlns:p14="http://schemas.microsoft.com/office/powerpoint/2010/main" val="12224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312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0070C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308007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397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hyperlink" Target="https://www.facebook.com/groups/629898828017053"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17646459"/>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2154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elius"/>
              <a:buChar char="●"/>
              <a:defRPr sz="1900" b="1">
                <a:solidFill>
                  <a:schemeClr val="dk2"/>
                </a:solidFill>
                <a:latin typeface="Delius"/>
                <a:ea typeface="Delius"/>
                <a:cs typeface="Delius"/>
                <a:sym typeface="Delius"/>
              </a:defRPr>
            </a:lvl1pPr>
            <a:lvl2pPr marL="914400" lvl="1"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2pPr>
            <a:lvl3pPr marL="1371600" lvl="2"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3pPr>
            <a:lvl4pPr marL="1828800" lvl="3"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4pPr>
            <a:lvl5pPr marL="2286000" lvl="4"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5pPr>
            <a:lvl6pPr marL="2743200" lvl="5"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6pPr>
            <a:lvl7pPr marL="3200400" lvl="6"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7pPr>
            <a:lvl8pPr marL="3657600" lvl="7"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8pPr>
            <a:lvl9pPr marL="4114800" lvl="8" indent="-349250">
              <a:lnSpc>
                <a:spcPct val="115000"/>
              </a:lnSpc>
              <a:spcBef>
                <a:spcPts val="2100"/>
              </a:spcBef>
              <a:spcAft>
                <a:spcPts val="2100"/>
              </a:spcAft>
              <a:buClr>
                <a:schemeClr val="dk2"/>
              </a:buClr>
              <a:buSzPts val="1900"/>
              <a:buFont typeface="Delius"/>
              <a:buChar char="■"/>
              <a:defRPr sz="1900" b="1">
                <a:solidFill>
                  <a:schemeClr val="dk2"/>
                </a:solidFill>
                <a:latin typeface="Delius"/>
                <a:ea typeface="Delius"/>
                <a:cs typeface="Delius"/>
                <a:sym typeface="Deliu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D25A8055-BC66-4C8B-9DC8-3D7F76B55A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a:extLst>
              <a:ext uri="{FF2B5EF4-FFF2-40B4-BE49-F238E27FC236}">
                <a16:creationId xmlns:a16="http://schemas.microsoft.com/office/drawing/2014/main" id="{7D811439-80C4-420E-B443-7F7770EBCE27}"/>
              </a:ext>
            </a:extLst>
          </p:cNvPr>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4E5D14E8-63FF-4267-9275-1E04D423A1AF}"/>
              </a:ext>
            </a:extLst>
          </p:cNvPr>
          <p:cNvSpPr txBox="1">
            <a:spLocks/>
          </p:cNvSpPr>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08726109"/>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6163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a:extLst>
              <a:ext uri="{FF2B5EF4-FFF2-40B4-BE49-F238E27FC236}">
                <a16:creationId xmlns:a16="http://schemas.microsoft.com/office/drawing/2014/main" id="{6AADC884-BF35-43D0-BEE5-73EFDB3037DA}"/>
              </a:ext>
            </a:extLst>
          </p:cNvPr>
          <p:cNvGrpSpPr/>
          <p:nvPr/>
        </p:nvGrpSpPr>
        <p:grpSpPr>
          <a:xfrm>
            <a:off x="2451825" y="638492"/>
            <a:ext cx="2507043" cy="1415410"/>
            <a:chOff x="8726219" y="-661205"/>
            <a:chExt cx="2154936" cy="1322409"/>
          </a:xfrm>
        </p:grpSpPr>
        <p:sp>
          <p:nvSpPr>
            <p:cNvPr id="41"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210DB7D3-F25D-6D03-AC19-25BF60CA32FB}"/>
              </a:ext>
            </a:extLst>
          </p:cNvPr>
          <p:cNvPicPr>
            <a:picLocks noChangeAspect="1"/>
          </p:cNvPicPr>
          <p:nvPr/>
        </p:nvPicPr>
        <p:blipFill>
          <a:blip r:embed="rId2"/>
          <a:stretch>
            <a:fillRect/>
          </a:stretch>
        </p:blipFill>
        <p:spPr>
          <a:xfrm>
            <a:off x="3667228" y="251792"/>
            <a:ext cx="6419644" cy="1115665"/>
          </a:xfrm>
          <a:prstGeom prst="rect">
            <a:avLst/>
          </a:prstGeom>
        </p:spPr>
      </p:pic>
      <p:pic>
        <p:nvPicPr>
          <p:cNvPr id="3" name="Picture 2">
            <a:extLst>
              <a:ext uri="{FF2B5EF4-FFF2-40B4-BE49-F238E27FC236}">
                <a16:creationId xmlns:a16="http://schemas.microsoft.com/office/drawing/2014/main" id="{E22D0BE7-6D55-D9BF-0A8F-D6BC91266900}"/>
              </a:ext>
            </a:extLst>
          </p:cNvPr>
          <p:cNvPicPr>
            <a:picLocks noChangeAspect="1"/>
          </p:cNvPicPr>
          <p:nvPr/>
        </p:nvPicPr>
        <p:blipFill>
          <a:blip r:embed="rId3"/>
          <a:stretch>
            <a:fillRect/>
          </a:stretch>
        </p:blipFill>
        <p:spPr>
          <a:xfrm>
            <a:off x="2359135" y="1204600"/>
            <a:ext cx="9169179" cy="2810500"/>
          </a:xfrm>
          <a:prstGeom prst="rect">
            <a:avLst/>
          </a:prstGeom>
        </p:spPr>
      </p:pic>
      <p:pic>
        <p:nvPicPr>
          <p:cNvPr id="5" name="Picture 4">
            <a:extLst>
              <a:ext uri="{FF2B5EF4-FFF2-40B4-BE49-F238E27FC236}">
                <a16:creationId xmlns:a16="http://schemas.microsoft.com/office/drawing/2014/main" id="{3518D09F-362A-E64B-85D0-AE82514EF9E4}"/>
              </a:ext>
            </a:extLst>
          </p:cNvPr>
          <p:cNvPicPr>
            <a:picLocks noChangeAspect="1"/>
          </p:cNvPicPr>
          <p:nvPr/>
        </p:nvPicPr>
        <p:blipFill>
          <a:blip r:embed="rId4"/>
          <a:stretch>
            <a:fillRect/>
          </a:stretch>
        </p:blipFill>
        <p:spPr>
          <a:xfrm>
            <a:off x="5632938" y="3800815"/>
            <a:ext cx="3383573" cy="932769"/>
          </a:xfrm>
          <a:prstGeom prst="rect">
            <a:avLst/>
          </a:prstGeom>
        </p:spPr>
      </p:pic>
    </p:spTree>
    <p:extLst>
      <p:ext uri="{BB962C8B-B14F-4D97-AF65-F5344CB8AC3E}">
        <p14:creationId xmlns:p14="http://schemas.microsoft.com/office/powerpoint/2010/main" val="38607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5" y="1417228"/>
            <a:ext cx="5440772" cy="5440772"/>
          </a:xfrm>
          <a:prstGeom prst="rect">
            <a:avLst/>
          </a:prstGeom>
        </p:spPr>
      </p:pic>
      <p:grpSp>
        <p:nvGrpSpPr>
          <p:cNvPr id="9"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10"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2"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3"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4"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5"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pic>
        <p:nvPicPr>
          <p:cNvPr id="1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8516"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352FA8-2E01-9216-5F30-57F4E0C52CD7}"/>
              </a:ext>
            </a:extLst>
          </p:cNvPr>
          <p:cNvPicPr>
            <a:picLocks noChangeAspect="1"/>
          </p:cNvPicPr>
          <p:nvPr/>
        </p:nvPicPr>
        <p:blipFill>
          <a:blip r:embed="rId5"/>
          <a:stretch>
            <a:fillRect/>
          </a:stretch>
        </p:blipFill>
        <p:spPr>
          <a:xfrm>
            <a:off x="5829796" y="1571853"/>
            <a:ext cx="6133108" cy="3523793"/>
          </a:xfrm>
          <a:prstGeom prst="rect">
            <a:avLst/>
          </a:prstGeom>
        </p:spPr>
      </p:pic>
    </p:spTree>
    <p:extLst>
      <p:ext uri="{BB962C8B-B14F-4D97-AF65-F5344CB8AC3E}">
        <p14:creationId xmlns:p14="http://schemas.microsoft.com/office/powerpoint/2010/main" val="16909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0AC87-A87A-16D9-10A7-0DEBB37BA3C1}"/>
              </a:ext>
            </a:extLst>
          </p:cNvPr>
          <p:cNvPicPr>
            <a:picLocks noChangeAspect="1"/>
          </p:cNvPicPr>
          <p:nvPr/>
        </p:nvPicPr>
        <p:blipFill>
          <a:blip r:embed="rId2"/>
          <a:stretch>
            <a:fillRect/>
          </a:stretch>
        </p:blipFill>
        <p:spPr>
          <a:xfrm>
            <a:off x="2705943" y="2471451"/>
            <a:ext cx="6913463" cy="2200847"/>
          </a:xfrm>
          <a:prstGeom prst="rect">
            <a:avLst/>
          </a:prstGeom>
        </p:spPr>
      </p:pic>
    </p:spTree>
    <p:extLst>
      <p:ext uri="{BB962C8B-B14F-4D97-AF65-F5344CB8AC3E}">
        <p14:creationId xmlns:p14="http://schemas.microsoft.com/office/powerpoint/2010/main" val="22139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xmln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18695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xmln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4064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a:extLst>
              <a:ext uri="{FF2B5EF4-FFF2-40B4-BE49-F238E27FC236}">
                <a16:creationId xmlns:a16="http://schemas.microsoft.com/office/drawing/2014/main" id="{D3B670D4-CFA0-B883-79F1-BA175F56524C}"/>
              </a:ext>
            </a:extLst>
          </p:cNvPr>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a:extLst>
                <a:ext uri="{FF2B5EF4-FFF2-40B4-BE49-F238E27FC236}">
                  <a16:creationId xmlns:a16="http://schemas.microsoft.com/office/drawing/2014/main" id="{C081B11D-2532-24CC-D8F3-2DB05F66CAD2}"/>
                </a:ext>
              </a:extLst>
            </p:cNvPr>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a:extLst>
                <a:ext uri="{FF2B5EF4-FFF2-40B4-BE49-F238E27FC236}">
                  <a16:creationId xmlns:a16="http://schemas.microsoft.com/office/drawing/2014/main" id="{126B99E3-159B-1479-B3B5-790E71089E45}"/>
                </a:ext>
              </a:extLst>
            </p:cNvPr>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a:extLst>
                <a:ext uri="{FF2B5EF4-FFF2-40B4-BE49-F238E27FC236}">
                  <a16:creationId xmlns:a16="http://schemas.microsoft.com/office/drawing/2014/main" id="{EB0E1DAE-1AC9-78D6-B3EE-28188DBDCE06}"/>
                </a:ext>
              </a:extLst>
            </p:cNvPr>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a:extLst>
                <a:ext uri="{FF2B5EF4-FFF2-40B4-BE49-F238E27FC236}">
                  <a16:creationId xmlns:a16="http://schemas.microsoft.com/office/drawing/2014/main" id="{D4724AB0-F948-7842-D13F-00AD4E0AE6A8}"/>
                </a:ext>
              </a:extLst>
            </p:cNvPr>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a:extLst>
                <a:ext uri="{FF2B5EF4-FFF2-40B4-BE49-F238E27FC236}">
                  <a16:creationId xmlns:a16="http://schemas.microsoft.com/office/drawing/2014/main" id="{E4087A19-8CEF-3EFD-1AC7-896AF93959A0}"/>
                </a:ext>
              </a:extLst>
            </p:cNvPr>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a:extLst>
                <a:ext uri="{FF2B5EF4-FFF2-40B4-BE49-F238E27FC236}">
                  <a16:creationId xmlns:a16="http://schemas.microsoft.com/office/drawing/2014/main" id="{C2A1479B-EB94-999B-952D-CF2D759DC115}"/>
                </a:ext>
              </a:extLst>
            </p:cNvPr>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a:extLst>
              <a:ext uri="{FF2B5EF4-FFF2-40B4-BE49-F238E27FC236}">
                <a16:creationId xmlns:a16="http://schemas.microsoft.com/office/drawing/2014/main" id="{E94CB238-7A12-C390-8679-A8D2647AFC9B}"/>
              </a:ext>
            </a:extLst>
          </p:cNvPr>
          <p:cNvSpPr txBox="1"/>
          <p:nvPr/>
        </p:nvSpPr>
        <p:spPr>
          <a:xfrm>
            <a:off x="5000625" y="1665409"/>
            <a:ext cx="6143625" cy="2554545"/>
          </a:xfrm>
          <a:prstGeom prst="rect">
            <a:avLst/>
          </a:prstGeom>
          <a:noFill/>
        </p:spPr>
        <p:txBody>
          <a:bodyPr wrap="square" rtlCol="0">
            <a:spAutoFit/>
          </a:bodyPr>
          <a:lstStyle/>
          <a:p>
            <a:pPr lvl="0" algn="ctr"/>
            <a:r>
              <a:rPr lang="vi-VN" altLang="en-US" sz="4000" b="1" dirty="0">
                <a:solidFill>
                  <a:srgbClr val="0033CC"/>
                </a:solidFill>
                <a:latin typeface="UTM Cancel" panose="02040603050506020204" pitchFamily="18" charset="0"/>
                <a:cs typeface="Times New Roman" panose="02020603050405020304" pitchFamily="18" charset="0"/>
              </a:rPr>
              <a:t>Hoạt động 3: </a:t>
            </a:r>
            <a:endParaRPr lang="en-US" altLang="en-US" sz="4000" b="1" dirty="0">
              <a:solidFill>
                <a:srgbClr val="0033CC"/>
              </a:solidFill>
              <a:latin typeface="UTM Cancel" panose="02040603050506020204" pitchFamily="18" charset="0"/>
              <a:cs typeface="Times New Roman" panose="02020603050405020304" pitchFamily="18" charset="0"/>
            </a:endParaRPr>
          </a:p>
          <a:p>
            <a:pPr lvl="0" algn="ctr"/>
            <a:r>
              <a:rPr lang="vi-VN" altLang="en-US" sz="4000" b="1" dirty="0">
                <a:solidFill>
                  <a:srgbClr val="0033CC"/>
                </a:solidFill>
                <a:latin typeface="UTM Cancel" panose="020406030505060202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UTM Cancel"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04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D7C7D54-C86B-07DD-61F8-E86E5C2ECA5E}"/>
              </a:ext>
            </a:extLst>
          </p:cNvPr>
          <p:cNvGrpSpPr/>
          <p:nvPr/>
        </p:nvGrpSpPr>
        <p:grpSpPr>
          <a:xfrm>
            <a:off x="933229" y="1295777"/>
            <a:ext cx="10896822" cy="1466473"/>
            <a:chOff x="247428" y="190877"/>
            <a:chExt cx="12011247" cy="1466473"/>
          </a:xfrm>
        </p:grpSpPr>
        <p:grpSp>
          <p:nvGrpSpPr>
            <p:cNvPr id="3" name="组合 19">
              <a:extLst>
                <a:ext uri="{FF2B5EF4-FFF2-40B4-BE49-F238E27FC236}">
                  <a16:creationId xmlns:a16="http://schemas.microsoft.com/office/drawing/2014/main" id="{6E025BA3-5409-87A5-6DA2-73181EEF940F}"/>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CD566F6D-8711-D089-5C7F-530604CD950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FA7084B-151A-8E79-76EB-43DE4A830C0C}"/>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A443EC40-FA8D-52CF-D73C-7F18A77FA581}"/>
                </a:ext>
              </a:extLst>
            </p:cNvPr>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p>
          </p:txBody>
        </p:sp>
      </p:grpSp>
      <p:pic>
        <p:nvPicPr>
          <p:cNvPr id="7" name="Picture 6">
            <a:extLst>
              <a:ext uri="{FF2B5EF4-FFF2-40B4-BE49-F238E27FC236}">
                <a16:creationId xmlns:a16="http://schemas.microsoft.com/office/drawing/2014/main" id="{E8FB1D2B-B607-1C42-2F04-7E33EE83275A}"/>
              </a:ext>
            </a:extLst>
          </p:cNvPr>
          <p:cNvPicPr>
            <a:picLocks noChangeAspect="1"/>
          </p:cNvPicPr>
          <p:nvPr/>
        </p:nvPicPr>
        <p:blipFill>
          <a:blip r:embed="rId2"/>
          <a:stretch>
            <a:fillRect/>
          </a:stretch>
        </p:blipFill>
        <p:spPr>
          <a:xfrm>
            <a:off x="325730" y="3058164"/>
            <a:ext cx="4208170" cy="2985963"/>
          </a:xfrm>
          <a:prstGeom prst="rect">
            <a:avLst/>
          </a:prstGeom>
        </p:spPr>
      </p:pic>
    </p:spTree>
    <p:extLst>
      <p:ext uri="{BB962C8B-B14F-4D97-AF65-F5344CB8AC3E}">
        <p14:creationId xmlns:p14="http://schemas.microsoft.com/office/powerpoint/2010/main" val="8240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pic>
        <p:nvPicPr>
          <p:cNvPr id="9" name="Picture 8">
            <a:extLst>
              <a:ext uri="{FF2B5EF4-FFF2-40B4-BE49-F238E27FC236}">
                <a16:creationId xmlns:a16="http://schemas.microsoft.com/office/drawing/2014/main" id="{E62201AE-62E2-001A-66B1-05F143B37139}"/>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414462" y="1400174"/>
            <a:ext cx="9518152" cy="4067175"/>
          </a:xfrm>
          <a:prstGeom prst="rect">
            <a:avLst/>
          </a:prstGeom>
        </p:spPr>
      </p:pic>
    </p:spTree>
    <p:extLst>
      <p:ext uri="{BB962C8B-B14F-4D97-AF65-F5344CB8AC3E}">
        <p14:creationId xmlns:p14="http://schemas.microsoft.com/office/powerpoint/2010/main" val="5990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062EA-9D96-D0F0-56C5-7A74C3ABD98B}"/>
              </a:ext>
            </a:extLst>
          </p:cNvPr>
          <p:cNvPicPr>
            <a:picLocks noChangeAspect="1"/>
          </p:cNvPicPr>
          <p:nvPr/>
        </p:nvPicPr>
        <p:blipFill>
          <a:blip r:embed="rId2"/>
          <a:stretch>
            <a:fillRect/>
          </a:stretch>
        </p:blipFill>
        <p:spPr>
          <a:xfrm>
            <a:off x="2621379" y="2298081"/>
            <a:ext cx="7822388" cy="3083544"/>
          </a:xfrm>
          <a:prstGeom prst="rect">
            <a:avLst/>
          </a:prstGeom>
        </p:spPr>
      </p:pic>
    </p:spTree>
    <p:extLst>
      <p:ext uri="{BB962C8B-B14F-4D97-AF65-F5344CB8AC3E}">
        <p14:creationId xmlns:p14="http://schemas.microsoft.com/office/powerpoint/2010/main" val="17607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70BE1AD-12F5-376B-E961-CDC12C9350C2}"/>
              </a:ext>
            </a:extLst>
          </p:cNvPr>
          <p:cNvGrpSpPr/>
          <p:nvPr/>
        </p:nvGrpSpPr>
        <p:grpSpPr>
          <a:xfrm>
            <a:off x="247428" y="190878"/>
            <a:ext cx="12011247" cy="1304548"/>
            <a:chOff x="247428" y="190877"/>
            <a:chExt cx="12011247" cy="1466473"/>
          </a:xfrm>
        </p:grpSpPr>
        <p:grpSp>
          <p:nvGrpSpPr>
            <p:cNvPr id="3" name="组合 19">
              <a:extLst>
                <a:ext uri="{FF2B5EF4-FFF2-40B4-BE49-F238E27FC236}">
                  <a16:creationId xmlns:a16="http://schemas.microsoft.com/office/drawing/2014/main" id="{51E0FE28-6139-1E8F-06AA-87A2468A0FE6}"/>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07ED0ED9-9A2A-CCEE-7F6E-EE82D77A1D9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E83C281-E5CD-5433-2FCD-DFC540067682}"/>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CCA34EAA-E885-0638-74F8-F9FA1B2C545D}"/>
                </a:ext>
              </a:extLst>
            </p:cNvPr>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p>
          </p:txBody>
        </p:sp>
      </p:grpSp>
      <p:pic>
        <p:nvPicPr>
          <p:cNvPr id="1026" name="Picture 2" descr="Đua thuyền thúng trên biển Nha Trang - Tuổi Trẻ Online">
            <a:extLst>
              <a:ext uri="{FF2B5EF4-FFF2-40B4-BE49-F238E27FC236}">
                <a16:creationId xmlns:a16="http://schemas.microsoft.com/office/drawing/2014/main" id="{8C9019EC-9B98-452A-A18A-5950C8AF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a:extLst>
              <a:ext uri="{FF2B5EF4-FFF2-40B4-BE49-F238E27FC236}">
                <a16:creationId xmlns:a16="http://schemas.microsoft.com/office/drawing/2014/main" id="{D7ECE7A2-AFAF-97BE-3A11-0FD2BCBDDDAC}"/>
              </a:ext>
            </a:extLst>
          </p:cNvPr>
          <p:cNvSpPr/>
          <p:nvPr/>
        </p:nvSpPr>
        <p:spPr>
          <a:xfrm>
            <a:off x="4819649" y="1636278"/>
            <a:ext cx="7267575" cy="4631172"/>
          </a:xfrm>
          <a:prstGeom prst="roundRect">
            <a:avLst>
              <a:gd name="adj" fmla="val 22936"/>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17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17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a:cs typeface="Arial"/>
              <a:sym typeface="Arial"/>
            </a:endParaRPr>
          </a:p>
        </p:txBody>
      </p:sp>
    </p:spTree>
    <p:extLst>
      <p:ext uri="{BB962C8B-B14F-4D97-AF65-F5344CB8AC3E}">
        <p14:creationId xmlns:p14="http://schemas.microsoft.com/office/powerpoint/2010/main" val="20030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236</Words>
  <Application>Microsoft Office PowerPoint</Application>
  <PresentationFormat>Widescreen</PresentationFormat>
  <Paragraphs>11</Paragraphs>
  <Slides>10</Slides>
  <Notes>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10</vt:i4>
      </vt:variant>
    </vt:vector>
  </HeadingPairs>
  <TitlesOfParts>
    <vt:vector size="31" baseType="lpstr">
      <vt:lpstr>宋体</vt:lpstr>
      <vt:lpstr>#9Slide03 Arima Madurai Black</vt:lpstr>
      <vt:lpstr>#9Slide07 HoneyCream</vt:lpstr>
      <vt:lpstr>Abril Fatface</vt:lpstr>
      <vt:lpstr>Aldrich</vt:lpstr>
      <vt:lpstr>Arial</vt:lpstr>
      <vt:lpstr>Calibri</vt:lpstr>
      <vt:lpstr>Calibri Light</vt:lpstr>
      <vt:lpstr>Cambria</vt:lpstr>
      <vt:lpstr>Concert One</vt:lpstr>
      <vt:lpstr>Delius</vt:lpstr>
      <vt:lpstr>inpin heiti</vt:lpstr>
      <vt:lpstr>Oi</vt:lpstr>
      <vt:lpstr>SVN-Newton</vt:lpstr>
      <vt:lpstr>Times New Roman</vt:lpstr>
      <vt:lpstr>UTM Azuki</vt:lpstr>
      <vt:lpstr>UTM Cancel</vt:lpstr>
      <vt:lpstr>1_Office Theme</vt:lpstr>
      <vt:lpstr>1_SlidesMania</vt:lpstr>
      <vt:lpstr>SlidesMania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TKA</cp:lastModifiedBy>
  <cp:revision>9</cp:revision>
  <dcterms:created xsi:type="dcterms:W3CDTF">2023-11-14T04:55:55Z</dcterms:created>
  <dcterms:modified xsi:type="dcterms:W3CDTF">2024-01-19T14:03:21Z</dcterms:modified>
</cp:coreProperties>
</file>