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27" r:id="rId2"/>
    <p:sldId id="407" r:id="rId3"/>
    <p:sldId id="427" r:id="rId4"/>
    <p:sldId id="428" r:id="rId5"/>
    <p:sldId id="426" r:id="rId6"/>
    <p:sldId id="442" r:id="rId7"/>
    <p:sldId id="443" r:id="rId8"/>
    <p:sldId id="444" r:id="rId9"/>
    <p:sldId id="340" r:id="rId10"/>
  </p:sldIdLst>
  <p:sldSz cx="16276638" cy="9144000"/>
  <p:notesSz cx="6858000" cy="9144000"/>
  <p:custDataLst>
    <p:tags r:id="rId12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64" d="100"/>
          <a:sy n="64" d="100"/>
        </p:scale>
        <p:origin x="523" y="77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B5B8007-F28A-4C3E-A48D-DDE012D8153F}" type="slidenum">
              <a:rPr lang="en-US" altLang="en-US" sz="1200">
                <a:cs typeface="Arial" charset="0"/>
              </a:rPr>
              <a:pPr algn="r" eaLnBrk="1" hangingPunct="1"/>
              <a:t>9</a:t>
            </a:fld>
            <a:endParaRPr lang="en-US" altLang="en-US" sz="1200">
              <a:cs typeface="Arial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7825" y="685800"/>
            <a:ext cx="6102350" cy="34290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00748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Giai%20ngh&#297;a%20tu/Nao%20dong.pptx" TargetMode="External"/><Relationship Id="rId7" Type="http://schemas.openxmlformats.org/officeDocument/2006/relationships/hyperlink" Target="Giai%20ngh&#297;a%20tu/tran%20gian.pptx" TargetMode="External"/><Relationship Id="rId2" Type="http://schemas.openxmlformats.org/officeDocument/2006/relationships/hyperlink" Target="Giai%20ngh&#297;a%20tu/thien%20dinh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Giai%20ngh&#297;a%20tu/tung%20the.pptx" TargetMode="External"/><Relationship Id="rId5" Type="http://schemas.openxmlformats.org/officeDocument/2006/relationships/hyperlink" Target="Giai%20ngh&#297;a%20tu/dich%20thu.pptx" TargetMode="External"/><Relationship Id="rId4" Type="http://schemas.openxmlformats.org/officeDocument/2006/relationships/hyperlink" Target="Giai%20ngh&#297;a%20tu/luoi%20tam%20set.ppt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7" name="Text Box 14"/>
          <p:cNvSpPr txBox="1">
            <a:spLocks noChangeArrowheads="1"/>
          </p:cNvSpPr>
          <p:nvPr/>
        </p:nvSpPr>
        <p:spPr bwMode="auto">
          <a:xfrm>
            <a:off x="2480250" y="1828800"/>
            <a:ext cx="10928600" cy="1822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4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4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3: CÓC KIỆN TRỜI (T1)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490119" y="1371600"/>
            <a:ext cx="922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43887" y="2438400"/>
            <a:ext cx="1210463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Trông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xấu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xí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xù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xì</a:t>
            </a:r>
            <a:endParaRPr lang="en-US" sz="40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Đêm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ngủ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tối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lâu</a:t>
            </a:r>
            <a:endParaRPr lang="en-US" sz="40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kêu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mưa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quay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/>
              <a:t>. </a:t>
            </a:r>
          </a:p>
          <a:p>
            <a:pPr algn="r"/>
            <a:r>
              <a:rPr lang="en-US" dirty="0"/>
              <a:t>                                            </a:t>
            </a:r>
            <a:r>
              <a:rPr lang="en-US" sz="40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sz="40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40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40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 )</a:t>
            </a:r>
          </a:p>
        </p:txBody>
      </p:sp>
    </p:spTree>
  </p:cSld>
  <p:clrMapOvr>
    <a:masterClrMapping/>
  </p:clrMapOvr>
  <p:transition spd="slow">
    <p:split orient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6765268" y="682143"/>
            <a:ext cx="2608984" cy="584775"/>
            <a:chOff x="6651116" y="743102"/>
            <a:chExt cx="2564962" cy="584775"/>
          </a:xfrm>
        </p:grpSpPr>
        <p:sp>
          <p:nvSpPr>
            <p:cNvPr id="18" name="TextBox 17"/>
            <p:cNvSpPr txBox="1"/>
            <p:nvPr/>
          </p:nvSpPr>
          <p:spPr>
            <a:xfrm>
              <a:off x="6651116" y="743102"/>
              <a:ext cx="256496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TIẾNG VIỆT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5852319" y="1266918"/>
            <a:ext cx="5181599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3: </a:t>
            </a: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CÓC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KIỆN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TRỜI</a:t>
            </a:r>
            <a:endParaRPr lang="en-US" sz="32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63435" y="2828092"/>
            <a:ext cx="13966284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Đọc trôi chảy toàn bài, ngắt nghỉ câu đúng, chú ý câu dài. Đọc diễn cảm các lời thoại với ngữ điệu phù hợp.</a:t>
            </a:r>
          </a:p>
        </p:txBody>
      </p:sp>
      <p:sp>
        <p:nvSpPr>
          <p:cNvPr id="3" name="Rectangle 2"/>
          <p:cNvSpPr/>
          <p:nvPr/>
        </p:nvSpPr>
        <p:spPr>
          <a:xfrm>
            <a:off x="1493838" y="5399452"/>
            <a:ext cx="1357868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xin</a:t>
            </a:r>
            <a:r>
              <a:rPr lang="en-US" sz="40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40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0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40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cọp</a:t>
            </a:r>
            <a:r>
              <a:rPr lang="en-US" sz="40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vồ</a:t>
            </a:r>
            <a:endParaRPr lang="en-US" sz="40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1508919" y="1981200"/>
            <a:ext cx="4191000" cy="677108"/>
            <a:chOff x="1508919" y="1888664"/>
            <a:chExt cx="3733800" cy="677108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1. Hướng dẫn đọc.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3177124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1508919" y="4343400"/>
            <a:ext cx="4191000" cy="677108"/>
            <a:chOff x="1508919" y="1888664"/>
            <a:chExt cx="3733800" cy="677108"/>
          </a:xfrm>
        </p:grpSpPr>
        <p:sp>
          <p:nvSpPr>
            <p:cNvPr id="23" name="Rectangle 22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2. Chia đoạn.</a:t>
              </a:r>
            </a:p>
          </p:txBody>
        </p:sp>
        <p:cxnSp>
          <p:nvCxnSpPr>
            <p:cNvPr id="24" name="Straight Connector 23"/>
            <p:cNvCxnSpPr/>
            <p:nvPr/>
          </p:nvCxnSpPr>
          <p:spPr>
            <a:xfrm>
              <a:off x="1618922" y="2519755"/>
              <a:ext cx="2281012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4757117" cy="1117345"/>
            <a:chOff x="4539228" y="210532"/>
            <a:chExt cx="4676850" cy="111734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4676850" cy="1117345"/>
              <a:chOff x="4539228" y="210532"/>
              <a:chExt cx="4676850" cy="111734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18161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US" sz="36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/>
          <p:nvPr/>
        </p:nvSpPr>
        <p:spPr>
          <a:xfrm>
            <a:off x="1585120" y="3056395"/>
            <a:ext cx="17525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ứt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ẻ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406914" y="1953419"/>
            <a:ext cx="6781801" cy="707886"/>
            <a:chOff x="1508918" y="1888664"/>
            <a:chExt cx="6172201" cy="1186207"/>
          </a:xfrm>
        </p:grpSpPr>
        <p:sp>
          <p:nvSpPr>
            <p:cNvPr id="10" name="Rectangle 9"/>
            <p:cNvSpPr/>
            <p:nvPr/>
          </p:nvSpPr>
          <p:spPr>
            <a:xfrm>
              <a:off x="1508918" y="1888664"/>
              <a:ext cx="6172201" cy="11862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40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3. Luyện đọc và tìm hiểu bài.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1646078" y="3017498"/>
              <a:ext cx="5577840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" name="Rectangle 2"/>
          <p:cNvSpPr/>
          <p:nvPr/>
        </p:nvSpPr>
        <p:spPr>
          <a:xfrm>
            <a:off x="1226234" y="4114800"/>
            <a:ext cx="1395026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xưa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lâu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ruộng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nứt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nẻ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cỏ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trụi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trơ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muông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khát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họng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</a:p>
        </p:txBody>
      </p:sp>
      <p:sp>
        <p:nvSpPr>
          <p:cNvPr id="21" name="Rectangle 20"/>
          <p:cNvSpPr/>
          <p:nvPr/>
        </p:nvSpPr>
        <p:spPr>
          <a:xfrm>
            <a:off x="3337719" y="3077886"/>
            <a:ext cx="197517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ụi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390798" y="3094495"/>
            <a:ext cx="289992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ưỡi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tầm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ét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0" name="Text Box 14"/>
          <p:cNvSpPr txBox="1">
            <a:spLocks noChangeArrowheads="1"/>
          </p:cNvSpPr>
          <p:nvPr/>
        </p:nvSpPr>
        <p:spPr bwMode="auto">
          <a:xfrm>
            <a:off x="5852319" y="1266918"/>
            <a:ext cx="5410199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3: </a:t>
            </a: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CÓC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KIỆN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TRỜI</a:t>
            </a:r>
            <a:endParaRPr lang="en-US" sz="32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226234" y="5893733"/>
            <a:ext cx="33909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 nghĩa từ.</a:t>
            </a:r>
          </a:p>
        </p:txBody>
      </p:sp>
      <p:sp>
        <p:nvSpPr>
          <p:cNvPr id="23" name="TextBox 22">
            <a:hlinkClick r:id="rId2" action="ppaction://hlinkpres?slideindex=1&amp;slidetitle="/>
          </p:cNvPr>
          <p:cNvSpPr txBox="1"/>
          <p:nvPr/>
        </p:nvSpPr>
        <p:spPr>
          <a:xfrm>
            <a:off x="1051719" y="6958080"/>
            <a:ext cx="327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40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đình</a:t>
            </a:r>
            <a:endParaRPr lang="en-US" sz="40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>
            <a:hlinkClick r:id="rId3" action="ppaction://hlinkpres?slideindex=1&amp;slidetitle="/>
          </p:cNvPr>
          <p:cNvSpPr txBox="1"/>
          <p:nvPr/>
        </p:nvSpPr>
        <p:spPr>
          <a:xfrm>
            <a:off x="4328319" y="6958080"/>
            <a:ext cx="227979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Náo</a:t>
            </a:r>
            <a:r>
              <a:rPr lang="en-US" sz="40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động</a:t>
            </a:r>
            <a:endParaRPr lang="en-US" sz="40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hlinkClick r:id="rId4" action="ppaction://hlinkpres?slideindex=1&amp;slidetitle="/>
          </p:cNvPr>
          <p:cNvSpPr txBox="1"/>
          <p:nvPr/>
        </p:nvSpPr>
        <p:spPr>
          <a:xfrm>
            <a:off x="7147230" y="7007167"/>
            <a:ext cx="297228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Lưỡi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tầm</a:t>
            </a:r>
            <a:r>
              <a:rPr lang="en-US" sz="40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sét</a:t>
            </a:r>
            <a:endParaRPr lang="en-US" dirty="0">
              <a:solidFill>
                <a:srgbClr val="0000CC"/>
              </a:solidFill>
            </a:endParaRPr>
          </a:p>
        </p:txBody>
      </p:sp>
      <p:sp>
        <p:nvSpPr>
          <p:cNvPr id="26" name="TextBox 25">
            <a:hlinkClick r:id="rId5" action="ppaction://hlinkpres?slideindex=1&amp;slidetitle="/>
          </p:cNvPr>
          <p:cNvSpPr txBox="1"/>
          <p:nvPr/>
        </p:nvSpPr>
        <p:spPr>
          <a:xfrm>
            <a:off x="10781700" y="7008127"/>
            <a:ext cx="208101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Địch</a:t>
            </a:r>
            <a:r>
              <a:rPr lang="en-US" sz="40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thủ</a:t>
            </a:r>
            <a:endParaRPr lang="en-US" sz="40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>
            <a:hlinkClick r:id="rId6" action="ppaction://hlinkpres?slideindex=1&amp;slidetitle="/>
          </p:cNvPr>
          <p:cNvSpPr txBox="1"/>
          <p:nvPr/>
        </p:nvSpPr>
        <p:spPr>
          <a:xfrm>
            <a:off x="1100806" y="8055114"/>
            <a:ext cx="456246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Túng</a:t>
            </a:r>
            <a:r>
              <a:rPr lang="en-US" sz="40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thế (núng thế)</a:t>
            </a:r>
            <a:endParaRPr lang="en-US" sz="40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>
            <a:hlinkClick r:id="rId7" action="ppaction://hlinkpres?slideindex=1&amp;slidetitle="/>
          </p:cNvPr>
          <p:cNvSpPr txBox="1"/>
          <p:nvPr/>
        </p:nvSpPr>
        <p:spPr>
          <a:xfrm>
            <a:off x="6176895" y="8055114"/>
            <a:ext cx="23266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Trần</a:t>
            </a:r>
            <a:r>
              <a:rPr lang="en-US" sz="40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gian</a:t>
            </a:r>
            <a:endParaRPr lang="en-US" sz="40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105715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9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4757117" cy="1117345"/>
            <a:chOff x="4539228" y="210532"/>
            <a:chExt cx="4676850" cy="111734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4676850" cy="1117345"/>
              <a:chOff x="4539228" y="210532"/>
              <a:chExt cx="4676850" cy="111734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18161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US" sz="36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26" name="Straight Connector 25"/>
          <p:cNvCxnSpPr/>
          <p:nvPr/>
        </p:nvCxnSpPr>
        <p:spPr>
          <a:xfrm>
            <a:off x="5448300" y="2743200"/>
            <a:ext cx="0" cy="5029200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1718225" y="1891336"/>
            <a:ext cx="2319747" cy="699983"/>
            <a:chOff x="1259767" y="1442589"/>
            <a:chExt cx="2319747" cy="699983"/>
          </a:xfrm>
        </p:grpSpPr>
        <p:sp>
          <p:nvSpPr>
            <p:cNvPr id="28" name="Rectangle 27"/>
            <p:cNvSpPr/>
            <p:nvPr/>
          </p:nvSpPr>
          <p:spPr>
            <a:xfrm>
              <a:off x="1259767" y="1442589"/>
              <a:ext cx="2319747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Luyện đọc</a:t>
              </a:r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1338517" y="2142572"/>
              <a:ext cx="220980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8753147" y="1907107"/>
            <a:ext cx="2877445" cy="685384"/>
            <a:chOff x="1024127" y="1442589"/>
            <a:chExt cx="2877445" cy="685384"/>
          </a:xfrm>
        </p:grpSpPr>
        <p:sp>
          <p:nvSpPr>
            <p:cNvPr id="31" name="Rectangle 30"/>
            <p:cNvSpPr/>
            <p:nvPr/>
          </p:nvSpPr>
          <p:spPr>
            <a:xfrm>
              <a:off x="1024127" y="1442589"/>
              <a:ext cx="2791030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Tìm hiểu bài</a:t>
              </a: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1095099" y="2127973"/>
              <a:ext cx="2806473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2" name="Rectangle 41"/>
          <p:cNvSpPr/>
          <p:nvPr/>
        </p:nvSpPr>
        <p:spPr>
          <a:xfrm>
            <a:off x="5600701" y="2743200"/>
            <a:ext cx="102338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45" name="Rectangle 44"/>
          <p:cNvSpPr/>
          <p:nvPr/>
        </p:nvSpPr>
        <p:spPr>
          <a:xfrm>
            <a:off x="375007" y="4670516"/>
            <a:ext cx="500618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xưa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lâu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ruộng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nứt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nẻ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cỏ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trụi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trơ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muông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623719" y="3589586"/>
            <a:ext cx="102108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nl-NL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Vì trời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lâu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ruộng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nứt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nẻ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cỏ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trụi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trơ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muông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họng</a:t>
            </a:r>
            <a:r>
              <a:rPr lang="nl-NL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 Box 14"/>
          <p:cNvSpPr txBox="1">
            <a:spLocks noChangeArrowheads="1"/>
          </p:cNvSpPr>
          <p:nvPr/>
        </p:nvSpPr>
        <p:spPr bwMode="auto">
          <a:xfrm>
            <a:off x="5852320" y="1266918"/>
            <a:ext cx="5778272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3: </a:t>
            </a: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CÓC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KIỆN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TRỜI</a:t>
            </a:r>
            <a:endParaRPr lang="en-US" sz="32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25553" y="2795766"/>
            <a:ext cx="250308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ẻ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966119" y="2795766"/>
            <a:ext cx="238486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ụi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18319" y="3589586"/>
            <a:ext cx="28955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ưỡi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tầm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623878" y="5181600"/>
            <a:ext cx="1023381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612209" y="6705600"/>
            <a:ext cx="102108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nl-NL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Cua trong chum nước, ong sau cánh cửa, cáo, gấu , cọp ở hai bên cánh cửa.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3106164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12" grpId="0"/>
      <p:bldP spid="40" grpId="0"/>
      <p:bldP spid="4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4757117" cy="1117345"/>
            <a:chOff x="4539228" y="210532"/>
            <a:chExt cx="4676850" cy="111734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4676850" cy="1117345"/>
              <a:chOff x="4539228" y="210532"/>
              <a:chExt cx="4676850" cy="111734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18161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US" sz="36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26" name="Straight Connector 25"/>
          <p:cNvCxnSpPr/>
          <p:nvPr/>
        </p:nvCxnSpPr>
        <p:spPr>
          <a:xfrm>
            <a:off x="5448300" y="2743200"/>
            <a:ext cx="0" cy="5029200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1718225" y="1891336"/>
            <a:ext cx="2319747" cy="699983"/>
            <a:chOff x="1259767" y="1442589"/>
            <a:chExt cx="2319747" cy="699983"/>
          </a:xfrm>
        </p:grpSpPr>
        <p:sp>
          <p:nvSpPr>
            <p:cNvPr id="28" name="Rectangle 27"/>
            <p:cNvSpPr/>
            <p:nvPr/>
          </p:nvSpPr>
          <p:spPr>
            <a:xfrm>
              <a:off x="1259767" y="1442589"/>
              <a:ext cx="2319747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Luyện đọc</a:t>
              </a:r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1338517" y="2142572"/>
              <a:ext cx="220980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8753147" y="1907107"/>
            <a:ext cx="2877445" cy="685384"/>
            <a:chOff x="1024127" y="1442589"/>
            <a:chExt cx="2877445" cy="685384"/>
          </a:xfrm>
        </p:grpSpPr>
        <p:sp>
          <p:nvSpPr>
            <p:cNvPr id="31" name="Rectangle 30"/>
            <p:cNvSpPr/>
            <p:nvPr/>
          </p:nvSpPr>
          <p:spPr>
            <a:xfrm>
              <a:off x="1024127" y="1442589"/>
              <a:ext cx="2791030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Tìm hiểu bài</a:t>
              </a: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1095099" y="2127973"/>
              <a:ext cx="2806473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2" name="Rectangle 41"/>
          <p:cNvSpPr/>
          <p:nvPr/>
        </p:nvSpPr>
        <p:spPr>
          <a:xfrm>
            <a:off x="5600701" y="2743200"/>
            <a:ext cx="1023381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just"/>
            <a:r>
              <a:rPr lang="en-US" sz="3600" dirty="0"/>
              <a:t> </a:t>
            </a:r>
          </a:p>
        </p:txBody>
      </p:sp>
      <p:sp>
        <p:nvSpPr>
          <p:cNvPr id="45" name="Rectangle 44"/>
          <p:cNvSpPr/>
          <p:nvPr/>
        </p:nvSpPr>
        <p:spPr>
          <a:xfrm>
            <a:off x="213519" y="4724400"/>
            <a:ext cx="500618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xưa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lâu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ruộng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nứt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nẻ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cỏ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trụi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trơ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muông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758185" y="4297472"/>
            <a:ext cx="1007633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nl-NL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Cóc đánh trống - trời sai gà ra trị cóc.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nl-NL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Gà bay ra – cáo nhảy tới cắn cổ, tha đi.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nl-NL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 sai chó ra bắt cáo – vừa đến cửa, gấu quật chó chết tươi.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nl-NL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Thần Sét ra trị gấu – Ong đốt túi bụi.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nl-NL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Thần nhảy vào chum – cua kẹp; Thần nhảy khỏi chum – cọp vồ.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 Box 14"/>
          <p:cNvSpPr txBox="1">
            <a:spLocks noChangeArrowheads="1"/>
          </p:cNvSpPr>
          <p:nvPr/>
        </p:nvSpPr>
        <p:spPr bwMode="auto">
          <a:xfrm>
            <a:off x="5852319" y="1266918"/>
            <a:ext cx="5333999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3: </a:t>
            </a: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CÓC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KIỆN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TRỜI</a:t>
            </a:r>
            <a:endParaRPr lang="en-US" sz="32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760090" y="2795766"/>
            <a:ext cx="250308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ẻ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400656" y="2795766"/>
            <a:ext cx="238486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ụi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179429" y="3620363"/>
            <a:ext cx="28955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ưỡi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tầm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4090007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4757117" cy="1117345"/>
            <a:chOff x="4539228" y="210532"/>
            <a:chExt cx="4676850" cy="111734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4676850" cy="1117345"/>
              <a:chOff x="4539228" y="210532"/>
              <a:chExt cx="4676850" cy="111734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18161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US" sz="36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26" name="Straight Connector 25"/>
          <p:cNvCxnSpPr/>
          <p:nvPr/>
        </p:nvCxnSpPr>
        <p:spPr>
          <a:xfrm>
            <a:off x="5448300" y="2743200"/>
            <a:ext cx="0" cy="5029200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1718225" y="1891336"/>
            <a:ext cx="2319747" cy="699983"/>
            <a:chOff x="1259767" y="1442589"/>
            <a:chExt cx="2319747" cy="699983"/>
          </a:xfrm>
        </p:grpSpPr>
        <p:sp>
          <p:nvSpPr>
            <p:cNvPr id="28" name="Rectangle 27"/>
            <p:cNvSpPr/>
            <p:nvPr/>
          </p:nvSpPr>
          <p:spPr>
            <a:xfrm>
              <a:off x="1259767" y="1442589"/>
              <a:ext cx="2319747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Luyện đọc</a:t>
              </a:r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1338517" y="2142572"/>
              <a:ext cx="220980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8753147" y="1907107"/>
            <a:ext cx="2877445" cy="685384"/>
            <a:chOff x="1024127" y="1442589"/>
            <a:chExt cx="2877445" cy="685384"/>
          </a:xfrm>
        </p:grpSpPr>
        <p:sp>
          <p:nvSpPr>
            <p:cNvPr id="31" name="Rectangle 30"/>
            <p:cNvSpPr/>
            <p:nvPr/>
          </p:nvSpPr>
          <p:spPr>
            <a:xfrm>
              <a:off x="1024127" y="1442589"/>
              <a:ext cx="2791030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Tìm hiểu bài</a:t>
              </a: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1095099" y="2127973"/>
              <a:ext cx="2806473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2" name="Rectangle 41"/>
          <p:cNvSpPr/>
          <p:nvPr/>
        </p:nvSpPr>
        <p:spPr>
          <a:xfrm>
            <a:off x="5600701" y="2743200"/>
            <a:ext cx="102338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 :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45" name="Rectangle 44"/>
          <p:cNvSpPr/>
          <p:nvPr/>
        </p:nvSpPr>
        <p:spPr>
          <a:xfrm>
            <a:off x="213519" y="4540478"/>
            <a:ext cx="500618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xưa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lâu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ruộng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nứt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nẻ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cỏ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trụi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trơ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muông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</a:p>
        </p:txBody>
      </p:sp>
      <p:sp>
        <p:nvSpPr>
          <p:cNvPr id="25" name="Text Box 14"/>
          <p:cNvSpPr txBox="1">
            <a:spLocks noChangeArrowheads="1"/>
          </p:cNvSpPr>
          <p:nvPr/>
        </p:nvSpPr>
        <p:spPr bwMode="auto">
          <a:xfrm>
            <a:off x="5852319" y="1266918"/>
            <a:ext cx="5029199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3: </a:t>
            </a: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CÓC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KIỆN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TRỜI</a:t>
            </a:r>
            <a:endParaRPr lang="en-US" sz="32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912490" y="2795766"/>
            <a:ext cx="250308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ẻ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553056" y="2795766"/>
            <a:ext cx="238486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ụi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127920" y="3589586"/>
            <a:ext cx="28955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ưỡi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tầm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600701" y="4217313"/>
            <a:ext cx="1023381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Câu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5 :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5767162" y="5664719"/>
            <a:ext cx="876299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Nguyên </a:t>
            </a:r>
            <a:r>
              <a:rPr lang="nl-NL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 cóc kiện trời...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Diễn biến cuộc đấu giữa 2 bên.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Kết quả cuộc đấu.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1116369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3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4757117" cy="1117345"/>
            <a:chOff x="4539228" y="210532"/>
            <a:chExt cx="4676850" cy="111734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4676850" cy="1117345"/>
              <a:chOff x="4539228" y="210532"/>
              <a:chExt cx="4676850" cy="111734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18161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US" sz="36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26" name="Straight Connector 25"/>
          <p:cNvCxnSpPr/>
          <p:nvPr/>
        </p:nvCxnSpPr>
        <p:spPr>
          <a:xfrm>
            <a:off x="5448300" y="2743200"/>
            <a:ext cx="0" cy="5029200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1718225" y="1891336"/>
            <a:ext cx="2319747" cy="699983"/>
            <a:chOff x="1259767" y="1442589"/>
            <a:chExt cx="2319747" cy="699983"/>
          </a:xfrm>
        </p:grpSpPr>
        <p:sp>
          <p:nvSpPr>
            <p:cNvPr id="28" name="Rectangle 27"/>
            <p:cNvSpPr/>
            <p:nvPr/>
          </p:nvSpPr>
          <p:spPr>
            <a:xfrm>
              <a:off x="1259767" y="1442589"/>
              <a:ext cx="2319747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Luyện đọc</a:t>
              </a:r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1338517" y="2142572"/>
              <a:ext cx="220980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9374252" y="2039454"/>
            <a:ext cx="2877445" cy="685384"/>
            <a:chOff x="1024127" y="1442589"/>
            <a:chExt cx="2877445" cy="685384"/>
          </a:xfrm>
        </p:grpSpPr>
        <p:sp>
          <p:nvSpPr>
            <p:cNvPr id="31" name="Rectangle 30"/>
            <p:cNvSpPr/>
            <p:nvPr/>
          </p:nvSpPr>
          <p:spPr>
            <a:xfrm>
              <a:off x="1024127" y="1442589"/>
              <a:ext cx="2791030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Tìm hiểu bài</a:t>
              </a: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1095099" y="2127973"/>
              <a:ext cx="2806473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5" name="Rectangle 44"/>
          <p:cNvSpPr/>
          <p:nvPr/>
        </p:nvSpPr>
        <p:spPr>
          <a:xfrm>
            <a:off x="325551" y="4598683"/>
            <a:ext cx="500618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xưa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lâu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ruộng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nứt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nẻ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cỏ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trụi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trơ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muông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</a:p>
        </p:txBody>
      </p:sp>
      <p:sp>
        <p:nvSpPr>
          <p:cNvPr id="25" name="Text Box 14"/>
          <p:cNvSpPr txBox="1">
            <a:spLocks noChangeArrowheads="1"/>
          </p:cNvSpPr>
          <p:nvPr/>
        </p:nvSpPr>
        <p:spPr bwMode="auto">
          <a:xfrm>
            <a:off x="5852319" y="1266918"/>
            <a:ext cx="5333999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3: </a:t>
            </a: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CÓC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KIỆN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TRỜI</a:t>
            </a:r>
            <a:endParaRPr lang="en-US" sz="32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25553" y="2795766"/>
            <a:ext cx="250308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ứt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ẻ</a:t>
            </a:r>
            <a:r>
              <a:rPr lang="en-US" sz="40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966119" y="2795766"/>
            <a:ext cx="238486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ụi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40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18319" y="3589586"/>
            <a:ext cx="28955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ưỡi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tầm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ét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052719" y="3048000"/>
            <a:ext cx="34203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/>
            <a:r>
              <a:rPr lang="en-US" alt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alt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DUNG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157120" y="3943528"/>
            <a:ext cx="9677400" cy="3066871"/>
            <a:chOff x="6157120" y="3943528"/>
            <a:chExt cx="9677400" cy="3066871"/>
          </a:xfrm>
        </p:grpSpPr>
        <p:pic>
          <p:nvPicPr>
            <p:cNvPr id="24" name="Picture 6" descr="Khung viền đẹp - Mẫu khung viền bìa Giáo án, Báo cáo, Luận văn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9462384" y="638264"/>
              <a:ext cx="3066871" cy="9677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TextBox 5"/>
            <p:cNvSpPr txBox="1"/>
            <p:nvPr/>
          </p:nvSpPr>
          <p:spPr>
            <a:xfrm>
              <a:off x="6745427" y="4724400"/>
              <a:ext cx="8307250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4000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Bài</a:t>
              </a:r>
              <a:r>
                <a:rPr lang="en-US" sz="40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văn</a:t>
              </a:r>
              <a:r>
                <a:rPr lang="en-US" sz="40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nl-NL" sz="40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giải thích vì sao </a:t>
              </a:r>
              <a:r>
                <a:rPr lang="nl-NL" sz="4000" b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hễ cóc nghiến </a:t>
              </a:r>
              <a:r>
                <a:rPr lang="nl-NL" sz="40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răng thì trời đổ mưa.</a:t>
              </a:r>
              <a:endPara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9368397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WordArt 3"/>
          <p:cNvSpPr>
            <a:spLocks noChangeArrowheads="1" noChangeShapeType="1" noTextEdit="1"/>
          </p:cNvSpPr>
          <p:nvPr/>
        </p:nvSpPr>
        <p:spPr bwMode="auto">
          <a:xfrm>
            <a:off x="209917" y="3657600"/>
            <a:ext cx="15617822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23,1047787239,C:\Users\Tailieu\Documents\Bai giang duong truong son_pptx\Media.ppcx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9582</TotalTime>
  <Words>677</Words>
  <Application>Microsoft Office PowerPoint</Application>
  <PresentationFormat>Custom</PresentationFormat>
  <Paragraphs>84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PC</cp:lastModifiedBy>
  <cp:revision>1040</cp:revision>
  <dcterms:created xsi:type="dcterms:W3CDTF">2008-09-09T22:52:10Z</dcterms:created>
  <dcterms:modified xsi:type="dcterms:W3CDTF">2024-01-18T14:16:28Z</dcterms:modified>
</cp:coreProperties>
</file>