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42" r:id="rId4"/>
    <p:sldMasterId id="2147483754" r:id="rId5"/>
  </p:sldMasterIdLst>
  <p:notesMasterIdLst>
    <p:notesMasterId r:id="rId20"/>
  </p:notesMasterIdLst>
  <p:sldIdLst>
    <p:sldId id="2007577247" r:id="rId6"/>
    <p:sldId id="271" r:id="rId7"/>
    <p:sldId id="2007577249" r:id="rId8"/>
    <p:sldId id="2007577251" r:id="rId9"/>
    <p:sldId id="478" r:id="rId10"/>
    <p:sldId id="479" r:id="rId11"/>
    <p:sldId id="2007577254" r:id="rId12"/>
    <p:sldId id="2007577252" r:id="rId13"/>
    <p:sldId id="2007577255" r:id="rId14"/>
    <p:sldId id="2007577262" r:id="rId15"/>
    <p:sldId id="2007577260" r:id="rId16"/>
    <p:sldId id="2007577267" r:id="rId17"/>
    <p:sldId id="342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5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47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64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39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5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3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9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92966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3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78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28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93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0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474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972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47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1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2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slide" Target="slide5.xml"/><Relationship Id="rId10" Type="http://schemas.openxmlformats.org/officeDocument/2006/relationships/slide" Target="slide6.xml"/><Relationship Id="rId4" Type="http://schemas.openxmlformats.org/officeDocument/2006/relationships/image" Target="../media/image24.gif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30DB-5805-4B17-B737-5E10252B1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7242">
            <a:off x="1797253" y="2145634"/>
            <a:ext cx="7185855" cy="20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kern="2000" dirty="0">
              <a:solidFill>
                <a:srgbClr val="ED0281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38A752F-13A1-4563-8226-8D7E52F77929}"/>
              </a:ext>
            </a:extLst>
          </p:cNvPr>
          <p:cNvSpPr/>
          <p:nvPr/>
        </p:nvSpPr>
        <p:spPr>
          <a:xfrm>
            <a:off x="2514600" y="2482392"/>
            <a:ext cx="7534275" cy="173664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51F78-BF08-4F13-85B7-8548772AC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558" y="2102956"/>
            <a:ext cx="7200609" cy="20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7" y="357709"/>
            <a:ext cx="9917152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888974" y="3100503"/>
            <a:ext cx="6762756" cy="2554527"/>
          </a:xfrm>
          <a:prstGeom prst="rect">
            <a:avLst/>
          </a:prstGeom>
          <a:noFill/>
        </p:spPr>
        <p:txBody>
          <a:bodyPr wrap="squar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>
              <a:defRPr/>
            </a:pP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955999">
              <a:defRPr/>
            </a:pPr>
            <a:r>
              <a:rPr lang="nl-NL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thiên nhiên xung quanh để tìm ra vẻ đẹp của các sự vật, hiện tượng.</a:t>
            </a:r>
            <a:endParaRPr lang="en-US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6"/>
            <a:ext cx="962448" cy="19322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1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69"/>
            <a:ext cx="12237295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7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6"/>
            <a:ext cx="1463899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2" y="993079"/>
            <a:ext cx="620487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4" y="1850414"/>
            <a:ext cx="620487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87B66-B3ED-4C2F-B253-959BB080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12" y="2169199"/>
            <a:ext cx="8429467" cy="22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ED0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ED0281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1984593" y="838284"/>
            <a:ext cx="9433640" cy="1779224"/>
            <a:chOff x="1142333" y="4540766"/>
            <a:chExt cx="5220765" cy="657600"/>
          </a:xfrm>
        </p:grpSpPr>
        <p:sp>
          <p:nvSpPr>
            <p:cNvPr id="3" name="矩形 25">
              <a:extLst>
                <a:ext uri="{FF2B5EF4-FFF2-40B4-BE49-F238E27FC236}">
                  <a16:creationId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556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2333" y="4609364"/>
              <a:ext cx="5220765" cy="468329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defRPr/>
              </a:pPr>
              <a:r>
                <a:rPr lang="en-US" altLang="zh-CN" sz="4267" b="1" kern="0" dirty="0">
                  <a:solidFill>
                    <a:prstClr val="white"/>
                  </a:solidFill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THẢO LUẬN NHÓM ĐÔI</a:t>
              </a:r>
              <a:endParaRPr lang="zh-CN" altLang="en-US" sz="4267" b="1" kern="0" dirty="0">
                <a:solidFill>
                  <a:prstClr val="white"/>
                </a:solidFill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3444" y="1947646"/>
            <a:ext cx="5145113" cy="51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55" y="2143113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61649" y="-59424"/>
            <a:ext cx="10329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58346" y="804985"/>
            <a:ext cx="10904389" cy="1299197"/>
            <a:chOff x="144256" y="311019"/>
            <a:chExt cx="10324699" cy="1299197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3.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Trên bãi cỏ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mướt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Chiếc bàn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xinh xắn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Hai chú bướm gọi nấm là chiếc mũ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 lạ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86002-BD21-42D6-98E0-3949E4A486C2}"/>
              </a:ext>
            </a:extLst>
          </p:cNvPr>
          <p:cNvGrpSpPr/>
          <p:nvPr/>
        </p:nvGrpSpPr>
        <p:grpSpPr>
          <a:xfrm>
            <a:off x="3750505" y="763709"/>
            <a:ext cx="4764992" cy="2728140"/>
            <a:chOff x="270421" y="163779"/>
            <a:chExt cx="4764992" cy="2728140"/>
          </a:xfrm>
        </p:grpSpPr>
        <p:sp>
          <p:nvSpPr>
            <p:cNvPr id="4" name="Rounded Rectangular Callout 9">
              <a:extLst>
                <a:ext uri="{FF2B5EF4-FFF2-40B4-BE49-F238E27FC236}">
                  <a16:creationId xmlns:a16="http://schemas.microsoft.com/office/drawing/2014/main" id="{975B0CF9-5AF2-4D30-BF70-F12229535251}"/>
                </a:ext>
              </a:extLst>
            </p:cNvPr>
            <p:cNvSpPr/>
            <p:nvPr/>
          </p:nvSpPr>
          <p:spPr>
            <a:xfrm>
              <a:off x="270421" y="163779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928D3-061E-48E8-AE81-FC3BB8B9ACD2}"/>
                </a:ext>
              </a:extLst>
            </p:cNvPr>
            <p:cNvSpPr/>
            <p:nvPr/>
          </p:nvSpPr>
          <p:spPr>
            <a:xfrm flipH="1">
              <a:off x="427535" y="732259"/>
              <a:ext cx="46078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THẢO LUẬN NHÓM 4</a:t>
              </a:r>
              <a:endParaRPr lang="en-GB" sz="30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3CD44E-C859-4F34-B28D-AEFDB7F3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2586544"/>
            <a:ext cx="3966029" cy="396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FBD8-DA94-40A5-A54A-9B794302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755302" y="2357812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9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7CC725-B27E-4E16-BFF3-6EAB0340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4" y="1834083"/>
            <a:ext cx="2914141" cy="11705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mướt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5" y="2686050"/>
            <a:ext cx="1600200" cy="2047875"/>
            <a:chOff x="619125" y="2733675"/>
            <a:chExt cx="1600200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5" y="3314700"/>
              <a:ext cx="979172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420225" y="2752017"/>
            <a:ext cx="1000125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203070" y="2694733"/>
            <a:ext cx="1660684" cy="2010617"/>
            <a:chOff x="-90322" y="2751883"/>
            <a:chExt cx="1160510" cy="201061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</p:cNvCxnSpPr>
            <p:nvPr/>
          </p:nvCxnSpPr>
          <p:spPr>
            <a:xfrm>
              <a:off x="-90322" y="2751883"/>
              <a:ext cx="773219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936838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215</Words>
  <Application>Microsoft Office PowerPoint</Application>
  <PresentationFormat>Widescreen</PresentationFormat>
  <Paragraphs>40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UTM Avo</vt:lpstr>
      <vt:lpstr>思源黑体 CN Bold</vt:lpstr>
      <vt:lpstr>思源黑体 CN Normal</vt:lpstr>
      <vt:lpstr>汉仪小麦体简</vt:lpstr>
      <vt:lpstr>1_Office 主题​​</vt:lpstr>
      <vt:lpstr>7_Office Theme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31</cp:revision>
  <dcterms:created xsi:type="dcterms:W3CDTF">2022-10-20T07:42:43Z</dcterms:created>
  <dcterms:modified xsi:type="dcterms:W3CDTF">2024-01-18T13:56:35Z</dcterms:modified>
</cp:coreProperties>
</file>