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75" r:id="rId4"/>
    <p:sldId id="266" r:id="rId5"/>
    <p:sldId id="276" r:id="rId6"/>
    <p:sldId id="277" r:id="rId7"/>
    <p:sldId id="278" r:id="rId8"/>
    <p:sldId id="267" r:id="rId9"/>
    <p:sldId id="279" r:id="rId10"/>
    <p:sldId id="268" r:id="rId11"/>
    <p:sldId id="280" r:id="rId12"/>
    <p:sldId id="281" r:id="rId13"/>
    <p:sldId id="269" r:id="rId14"/>
    <p:sldId id="282" r:id="rId15"/>
    <p:sldId id="270" r:id="rId16"/>
    <p:sldId id="283" r:id="rId17"/>
    <p:sldId id="271" r:id="rId18"/>
    <p:sldId id="284" r:id="rId19"/>
    <p:sldId id="285" r:id="rId20"/>
    <p:sldId id="272" r:id="rId21"/>
    <p:sldId id="286" r:id="rId22"/>
    <p:sldId id="273" r:id="rId23"/>
    <p:sldId id="287" r:id="rId24"/>
    <p:sldId id="274" r:id="rId25"/>
  </p:sldIdLst>
  <p:sldSz cx="9144000" cy="5143500" type="screen16x9"/>
  <p:notesSz cx="6858000" cy="9144000"/>
  <p:embeddedFontLst>
    <p:embeddedFont>
      <p:font typeface="DFPOP1-W9" charset="-128"/>
      <p:regular r:id="rId27"/>
    </p:embeddedFont>
    <p:embeddedFont>
      <p:font typeface="Arial-Rounded" charset="0"/>
      <p:regular r:id="rId28"/>
    </p:embeddedFont>
    <p:embeddedFont>
      <p:font typeface="Microsoft YaHei" pitchFamily="34" charset="-122"/>
      <p:regular r:id="rId29"/>
      <p:bold r:id="rId30"/>
    </p:embeddedFont>
    <p:embeddedFont>
      <p:font typeface="SimSun" pitchFamily="2" charset="-122"/>
      <p:regular r:id="rId31"/>
    </p:embeddedFont>
    <p:embeddedFont>
      <p:font typeface="HL Hoctro" charset="0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-102" y="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3.png"/><Relationship Id="rId1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microsoft.com/office/2007/relationships/media" Target="../media/media3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microsoft.com/office/2007/relationships/media" Target="../media/media2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>
                  <p14:trim st="8900.0000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32627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 viên: 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Trương Thị Liễu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</Words>
  <Application>WPS Presentation</Application>
  <PresentationFormat>On-screen Show (16:9)</PresentationFormat>
  <Paragraphs>90</Paragraphs>
  <Slides>24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DFPOP1-W9</vt:lpstr>
      <vt:lpstr>华康少女文字W5</vt:lpstr>
      <vt:lpstr>Arial-Rounded</vt:lpstr>
      <vt:lpstr>Times New Roman</vt:lpstr>
      <vt:lpstr>Microsoft YaHei</vt:lpstr>
      <vt:lpstr>SimSun</vt:lpstr>
      <vt:lpstr>HL Hoctro</vt:lpstr>
      <vt:lpstr>Calibri</vt:lpstr>
      <vt:lpstr>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17</cp:revision>
  <dcterms:created xsi:type="dcterms:W3CDTF">2020-08-13T09:19:00Z</dcterms:created>
  <dcterms:modified xsi:type="dcterms:W3CDTF">2024-01-26T09:15:24Z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