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Lst>
  <p:sldIdLst>
    <p:sldId id="326" r:id="rId4"/>
    <p:sldId id="331" r:id="rId5"/>
    <p:sldId id="258" r:id="rId6"/>
    <p:sldId id="314" r:id="rId7"/>
    <p:sldId id="323" r:id="rId8"/>
    <p:sldId id="324" r:id="rId9"/>
    <p:sldId id="333" r:id="rId10"/>
    <p:sldId id="336" r:id="rId11"/>
    <p:sldId id="335" r:id="rId12"/>
    <p:sldId id="332" r:id="rId13"/>
    <p:sldId id="327" r:id="rId14"/>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0000FF"/>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b="1" kern="1200">
        <a:solidFill>
          <a:srgbClr val="0000FF"/>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b="1" kern="1200">
        <a:solidFill>
          <a:srgbClr val="0000FF"/>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b="1" kern="1200">
        <a:solidFill>
          <a:srgbClr val="0000FF"/>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b="1" kern="1200">
        <a:solidFill>
          <a:srgbClr val="0000FF"/>
        </a:solidFill>
        <a:latin typeface="Times New Roman" panose="02020603050405020304" pitchFamily="18" charset="0"/>
        <a:ea typeface="+mn-ea"/>
        <a:cs typeface="+mn-cs"/>
      </a:defRPr>
    </a:lvl5pPr>
    <a:lvl6pPr marL="2286000" algn="l" defTabSz="914400" rtl="0" eaLnBrk="1" latinLnBrk="0" hangingPunct="1">
      <a:defRPr sz="2800" b="1" kern="1200">
        <a:solidFill>
          <a:srgbClr val="0000FF"/>
        </a:solidFill>
        <a:latin typeface="Times New Roman" panose="02020603050405020304" pitchFamily="18" charset="0"/>
        <a:ea typeface="+mn-ea"/>
        <a:cs typeface="+mn-cs"/>
      </a:defRPr>
    </a:lvl6pPr>
    <a:lvl7pPr marL="2743200" algn="l" defTabSz="914400" rtl="0" eaLnBrk="1" latinLnBrk="0" hangingPunct="1">
      <a:defRPr sz="2800" b="1" kern="1200">
        <a:solidFill>
          <a:srgbClr val="0000FF"/>
        </a:solidFill>
        <a:latin typeface="Times New Roman" panose="02020603050405020304" pitchFamily="18" charset="0"/>
        <a:ea typeface="+mn-ea"/>
        <a:cs typeface="+mn-cs"/>
      </a:defRPr>
    </a:lvl7pPr>
    <a:lvl8pPr marL="3200400" algn="l" defTabSz="914400" rtl="0" eaLnBrk="1" latinLnBrk="0" hangingPunct="1">
      <a:defRPr sz="2800" b="1" kern="1200">
        <a:solidFill>
          <a:srgbClr val="0000FF"/>
        </a:solidFill>
        <a:latin typeface="Times New Roman" panose="02020603050405020304" pitchFamily="18" charset="0"/>
        <a:ea typeface="+mn-ea"/>
        <a:cs typeface="+mn-cs"/>
      </a:defRPr>
    </a:lvl8pPr>
    <a:lvl9pPr marL="3657600" algn="l" defTabSz="914400" rtl="0" eaLnBrk="1" latinLnBrk="0" hangingPunct="1">
      <a:defRPr sz="2800" b="1" kern="1200">
        <a:solidFill>
          <a:srgbClr val="0000FF"/>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6600"/>
    <a:srgbClr val="800080"/>
    <a:srgbClr val="FFFF00"/>
    <a:srgbClr val="009900"/>
    <a:srgbClr val="3333CC"/>
    <a:srgbClr val="000066"/>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hasCustomPrompt="1"/>
          </p:nvPr>
        </p:nvSpPr>
        <p:spPr>
          <a:xfrm>
            <a:off x="685800" y="2130425"/>
            <a:ext cx="7772400" cy="1470025"/>
          </a:xfrm>
        </p:spPr>
        <p:txBody>
          <a:bodyPr/>
          <a:lstStyle/>
          <a:p>
            <a:r>
              <a:rPr lang="vi-VN"/>
              <a:t>Bấm &amp; sửa kiểu tiêu đề</a:t>
            </a:r>
            <a:endParaRPr lang="en-US"/>
          </a:p>
        </p:txBody>
      </p:sp>
      <p:sp>
        <p:nvSpPr>
          <p:cNvPr id="3" name="Tiêu đề phụ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Bấm &amp; sửa kiểu phụ đề</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0C549FE7-AA5B-457C-A665-F1E9CBA58BD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a:t>Bấm &amp; sửa kiểu tiêu đề</a:t>
            </a:r>
            <a:endParaRPr lang="en-US"/>
          </a:p>
        </p:txBody>
      </p:sp>
      <p:sp>
        <p:nvSpPr>
          <p:cNvPr id="3" name="Nơi giữ chỗ cho Văn bản Dọc 2"/>
          <p:cNvSpPr>
            <a:spLocks noGrp="1"/>
          </p:cNvSpPr>
          <p:nvPr>
            <p:ph type="body" orient="vert" idx="1" hasCustomPrompt="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0C549FE7-AA5B-457C-A665-F1E9CBA58BD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hasCustomPrompt="1"/>
          </p:nvPr>
        </p:nvSpPr>
        <p:spPr>
          <a:xfrm>
            <a:off x="6629400" y="274638"/>
            <a:ext cx="20574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hasCustomPrompt="1"/>
          </p:nvPr>
        </p:nvSpPr>
        <p:spPr>
          <a:xfrm>
            <a:off x="457200" y="274638"/>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0C549FE7-AA5B-457C-A665-F1E9CBA58BD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a:t>Bấm &amp; sửa kiểu tiêu đề</a:t>
            </a:r>
            <a:endParaRPr lang="en-US"/>
          </a:p>
        </p:txBody>
      </p:sp>
      <p:sp>
        <p:nvSpPr>
          <p:cNvPr id="3" name="Nơi giữ chỗ cho Nội dung 2"/>
          <p:cNvSpPr>
            <a:spLocks noGrp="1"/>
          </p:cNvSpPr>
          <p:nvPr>
            <p:ph idx="1" hasCustomPrompt="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0C549FE7-AA5B-457C-A665-F1E9CBA58BD7}"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722313" y="4406900"/>
            <a:ext cx="777240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Bấm &amp; sửa kiểu tiêu đề</a:t>
            </a:r>
          </a:p>
        </p:txBody>
      </p:sp>
      <p:sp>
        <p:nvSpPr>
          <p:cNvPr id="4" name="Nơi giữ chỗ cho Ngày tháng 3"/>
          <p:cNvSpPr>
            <a:spLocks noGrp="1"/>
          </p:cNvSpPr>
          <p:nvPr>
            <p:ph type="dt" sz="half" idx="10"/>
          </p:nvPr>
        </p:nvSpPr>
        <p:spPr/>
        <p:txBody>
          <a:bodyPr/>
          <a:lstStyle/>
          <a:p>
            <a:pPr>
              <a:defRPr/>
            </a:pPr>
            <a:endParaRPr lang="en-US"/>
          </a:p>
        </p:txBody>
      </p:sp>
      <p:sp>
        <p:nvSpPr>
          <p:cNvPr id="5" name="Nơi giữ chỗ cho Chân trang 4"/>
          <p:cNvSpPr>
            <a:spLocks noGrp="1"/>
          </p:cNvSpPr>
          <p:nvPr>
            <p:ph type="ftr" sz="quarter" idx="11"/>
          </p:nvPr>
        </p:nvSpPr>
        <p:spPr/>
        <p:txBody>
          <a:bodyPr/>
          <a:lstStyle/>
          <a:p>
            <a:pPr>
              <a:defRPr/>
            </a:pPr>
            <a:endParaRPr lang="en-US"/>
          </a:p>
        </p:txBody>
      </p:sp>
      <p:sp>
        <p:nvSpPr>
          <p:cNvPr id="6" name="Nơi giữ chỗ cho Số hiệu Bản chiếu 5"/>
          <p:cNvSpPr>
            <a:spLocks noGrp="1"/>
          </p:cNvSpPr>
          <p:nvPr>
            <p:ph type="sldNum" sz="quarter" idx="12"/>
          </p:nvPr>
        </p:nvSpPr>
        <p:spPr/>
        <p:txBody>
          <a:bodyPr/>
          <a:lstStyle/>
          <a:p>
            <a:pPr>
              <a:defRPr/>
            </a:pPr>
            <a:fld id="{0C549FE7-AA5B-457C-A665-F1E9CBA58BD7}" type="slidenum">
              <a:rPr lang="en-US" smtClean="0"/>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9F4D5-64B7-4BA5-AF84-79DB550BEDFF}" type="datetimeFigureOut">
              <a:rPr lang="en-US" smtClean="0">
                <a:solidFill>
                  <a:prstClr val="black">
                    <a:tint val="75000"/>
                  </a:prstClr>
                </a:solidFill>
              </a:rPr>
              <a:t>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BC64102-400D-479F-86FB-3BC5A482A27A}"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a:t>Bấm &amp; sửa kiểu tiêu đề</a:t>
            </a:r>
            <a:endParaRPr lang="en-US"/>
          </a:p>
        </p:txBody>
      </p:sp>
      <p:sp>
        <p:nvSpPr>
          <p:cNvPr id="3" name="Nơi giữ chỗ cho Nội dung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Ngày tháng 4"/>
          <p:cNvSpPr>
            <a:spLocks noGrp="1"/>
          </p:cNvSpPr>
          <p:nvPr>
            <p:ph type="dt" sz="half" idx="10"/>
          </p:nvPr>
        </p:nvSpPr>
        <p:spPr/>
        <p:txBody>
          <a:bodyPr/>
          <a:lstStyle/>
          <a:p>
            <a:pPr>
              <a:defRPr/>
            </a:pPr>
            <a:endParaRPr lang="en-US"/>
          </a:p>
        </p:txBody>
      </p:sp>
      <p:sp>
        <p:nvSpPr>
          <p:cNvPr id="6" name="Nơi giữ chỗ cho Chân trang 5"/>
          <p:cNvSpPr>
            <a:spLocks noGrp="1"/>
          </p:cNvSpPr>
          <p:nvPr>
            <p:ph type="ftr" sz="quarter" idx="11"/>
          </p:nvPr>
        </p:nvSpPr>
        <p:spPr/>
        <p:txBody>
          <a:bodyPr/>
          <a:lstStyle/>
          <a:p>
            <a:pPr>
              <a:defRPr/>
            </a:pPr>
            <a:endParaRPr lang="en-US"/>
          </a:p>
        </p:txBody>
      </p:sp>
      <p:sp>
        <p:nvSpPr>
          <p:cNvPr id="7" name="Nơi giữ chỗ cho Số hiệu Bản chiếu 6"/>
          <p:cNvSpPr>
            <a:spLocks noGrp="1"/>
          </p:cNvSpPr>
          <p:nvPr>
            <p:ph type="sldNum" sz="quarter" idx="12"/>
          </p:nvPr>
        </p:nvSpPr>
        <p:spPr/>
        <p:txBody>
          <a:bodyPr/>
          <a:lstStyle/>
          <a:p>
            <a:pPr>
              <a:defRPr/>
            </a:pPr>
            <a:fld id="{0C549FE7-AA5B-457C-A665-F1E9CBA58BD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Nơi giữ chỗ cho Ngày tháng 6"/>
          <p:cNvSpPr>
            <a:spLocks noGrp="1"/>
          </p:cNvSpPr>
          <p:nvPr>
            <p:ph type="dt" sz="half" idx="10"/>
          </p:nvPr>
        </p:nvSpPr>
        <p:spPr/>
        <p:txBody>
          <a:bodyPr/>
          <a:lstStyle/>
          <a:p>
            <a:pPr>
              <a:defRPr/>
            </a:pPr>
            <a:endParaRPr lang="en-US"/>
          </a:p>
        </p:txBody>
      </p:sp>
      <p:sp>
        <p:nvSpPr>
          <p:cNvPr id="8" name="Nơi giữ chỗ cho Chân trang 7"/>
          <p:cNvSpPr>
            <a:spLocks noGrp="1"/>
          </p:cNvSpPr>
          <p:nvPr>
            <p:ph type="ftr" sz="quarter" idx="11"/>
          </p:nvPr>
        </p:nvSpPr>
        <p:spPr/>
        <p:txBody>
          <a:bodyPr/>
          <a:lstStyle/>
          <a:p>
            <a:pPr>
              <a:defRPr/>
            </a:pPr>
            <a:endParaRPr lang="en-US"/>
          </a:p>
        </p:txBody>
      </p:sp>
      <p:sp>
        <p:nvSpPr>
          <p:cNvPr id="9" name="Nơi giữ chỗ cho Số hiệu Bản chiếu 8"/>
          <p:cNvSpPr>
            <a:spLocks noGrp="1"/>
          </p:cNvSpPr>
          <p:nvPr>
            <p:ph type="sldNum" sz="quarter" idx="12"/>
          </p:nvPr>
        </p:nvSpPr>
        <p:spPr/>
        <p:txBody>
          <a:bodyPr/>
          <a:lstStyle/>
          <a:p>
            <a:pPr>
              <a:defRPr/>
            </a:pPr>
            <a:fld id="{0C549FE7-AA5B-457C-A665-F1E9CBA58BD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p:txBody>
          <a:bodyPr/>
          <a:lstStyle/>
          <a:p>
            <a:r>
              <a:rPr lang="vi-VN"/>
              <a:t>Bấm &amp; sửa kiểu tiêu đề</a:t>
            </a:r>
            <a:endParaRPr lang="en-US"/>
          </a:p>
        </p:txBody>
      </p:sp>
      <p:sp>
        <p:nvSpPr>
          <p:cNvPr id="3" name="Nơi giữ chỗ cho Ngày tháng 2"/>
          <p:cNvSpPr>
            <a:spLocks noGrp="1"/>
          </p:cNvSpPr>
          <p:nvPr>
            <p:ph type="dt" sz="half" idx="10"/>
          </p:nvPr>
        </p:nvSpPr>
        <p:spPr/>
        <p:txBody>
          <a:bodyPr/>
          <a:lstStyle/>
          <a:p>
            <a:pPr>
              <a:defRPr/>
            </a:pPr>
            <a:endParaRPr lang="en-US"/>
          </a:p>
        </p:txBody>
      </p:sp>
      <p:sp>
        <p:nvSpPr>
          <p:cNvPr id="4" name="Nơi giữ chỗ cho Chân trang 3"/>
          <p:cNvSpPr>
            <a:spLocks noGrp="1"/>
          </p:cNvSpPr>
          <p:nvPr>
            <p:ph type="ftr" sz="quarter" idx="11"/>
          </p:nvPr>
        </p:nvSpPr>
        <p:spPr/>
        <p:txBody>
          <a:bodyPr/>
          <a:lstStyle/>
          <a:p>
            <a:pPr>
              <a:defRPr/>
            </a:pPr>
            <a:endParaRPr lang="en-US"/>
          </a:p>
        </p:txBody>
      </p:sp>
      <p:sp>
        <p:nvSpPr>
          <p:cNvPr id="5" name="Nơi giữ chỗ cho Số hiệu Bản chiếu 4"/>
          <p:cNvSpPr>
            <a:spLocks noGrp="1"/>
          </p:cNvSpPr>
          <p:nvPr>
            <p:ph type="sldNum" sz="quarter" idx="12"/>
          </p:nvPr>
        </p:nvSpPr>
        <p:spPr/>
        <p:txBody>
          <a:bodyPr/>
          <a:lstStyle/>
          <a:p>
            <a:pPr>
              <a:defRPr/>
            </a:pPr>
            <a:fld id="{0C549FE7-AA5B-457C-A665-F1E9CBA58BD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Nơi giữ chỗ cho Ngày tháng 1"/>
          <p:cNvSpPr>
            <a:spLocks noGrp="1"/>
          </p:cNvSpPr>
          <p:nvPr>
            <p:ph type="dt" sz="half" idx="10"/>
          </p:nvPr>
        </p:nvSpPr>
        <p:spPr/>
        <p:txBody>
          <a:bodyPr/>
          <a:lstStyle/>
          <a:p>
            <a:pPr>
              <a:defRPr/>
            </a:pPr>
            <a:endParaRPr lang="en-US"/>
          </a:p>
        </p:txBody>
      </p:sp>
      <p:sp>
        <p:nvSpPr>
          <p:cNvPr id="3" name="Nơi giữ chỗ cho Chân trang 2"/>
          <p:cNvSpPr>
            <a:spLocks noGrp="1"/>
          </p:cNvSpPr>
          <p:nvPr>
            <p:ph type="ftr" sz="quarter" idx="11"/>
          </p:nvPr>
        </p:nvSpPr>
        <p:spPr/>
        <p:txBody>
          <a:bodyPr/>
          <a:lstStyle/>
          <a:p>
            <a:pPr>
              <a:defRPr/>
            </a:pPr>
            <a:endParaRPr lang="en-US"/>
          </a:p>
        </p:txBody>
      </p:sp>
      <p:sp>
        <p:nvSpPr>
          <p:cNvPr id="4" name="Nơi giữ chỗ cho Số hiệu Bản chiếu 3"/>
          <p:cNvSpPr>
            <a:spLocks noGrp="1"/>
          </p:cNvSpPr>
          <p:nvPr>
            <p:ph type="sldNum" sz="quarter" idx="12"/>
          </p:nvPr>
        </p:nvSpPr>
        <p:spPr/>
        <p:txBody>
          <a:bodyPr/>
          <a:lstStyle/>
          <a:p>
            <a:pPr>
              <a:defRPr/>
            </a:pPr>
            <a:fld id="{0C549FE7-AA5B-457C-A665-F1E9CBA58BD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457200" y="273050"/>
            <a:ext cx="3008313" cy="1162050"/>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Nơi giữ chỗ cho Ngày tháng 4"/>
          <p:cNvSpPr>
            <a:spLocks noGrp="1"/>
          </p:cNvSpPr>
          <p:nvPr>
            <p:ph type="dt" sz="half" idx="10"/>
          </p:nvPr>
        </p:nvSpPr>
        <p:spPr/>
        <p:txBody>
          <a:bodyPr/>
          <a:lstStyle/>
          <a:p>
            <a:pPr>
              <a:defRPr/>
            </a:pPr>
            <a:endParaRPr lang="en-US"/>
          </a:p>
        </p:txBody>
      </p:sp>
      <p:sp>
        <p:nvSpPr>
          <p:cNvPr id="6" name="Nơi giữ chỗ cho Chân trang 5"/>
          <p:cNvSpPr>
            <a:spLocks noGrp="1"/>
          </p:cNvSpPr>
          <p:nvPr>
            <p:ph type="ftr" sz="quarter" idx="11"/>
          </p:nvPr>
        </p:nvSpPr>
        <p:spPr/>
        <p:txBody>
          <a:bodyPr/>
          <a:lstStyle/>
          <a:p>
            <a:pPr>
              <a:defRPr/>
            </a:pPr>
            <a:endParaRPr lang="en-US"/>
          </a:p>
        </p:txBody>
      </p:sp>
      <p:sp>
        <p:nvSpPr>
          <p:cNvPr id="7" name="Nơi giữ chỗ cho Số hiệu Bản chiếu 6"/>
          <p:cNvSpPr>
            <a:spLocks noGrp="1"/>
          </p:cNvSpPr>
          <p:nvPr>
            <p:ph type="sldNum" sz="quarter" idx="12"/>
          </p:nvPr>
        </p:nvSpPr>
        <p:spPr/>
        <p:txBody>
          <a:bodyPr/>
          <a:lstStyle/>
          <a:p>
            <a:pPr>
              <a:defRPr/>
            </a:pPr>
            <a:fld id="{0C549FE7-AA5B-457C-A665-F1E9CBA58BD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hasCustomPrompt="1"/>
          </p:nvPr>
        </p:nvSpPr>
        <p:spPr>
          <a:xfrm>
            <a:off x="1792288" y="4800600"/>
            <a:ext cx="5486400" cy="566738"/>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Nơi giữ chỗ cho Văn bản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Nơi giữ chỗ cho Ngày tháng 4"/>
          <p:cNvSpPr>
            <a:spLocks noGrp="1"/>
          </p:cNvSpPr>
          <p:nvPr>
            <p:ph type="dt" sz="half" idx="10"/>
          </p:nvPr>
        </p:nvSpPr>
        <p:spPr/>
        <p:txBody>
          <a:bodyPr/>
          <a:lstStyle/>
          <a:p>
            <a:pPr>
              <a:defRPr/>
            </a:pPr>
            <a:endParaRPr lang="en-US"/>
          </a:p>
        </p:txBody>
      </p:sp>
      <p:sp>
        <p:nvSpPr>
          <p:cNvPr id="6" name="Nơi giữ chỗ cho Chân trang 5"/>
          <p:cNvSpPr>
            <a:spLocks noGrp="1"/>
          </p:cNvSpPr>
          <p:nvPr>
            <p:ph type="ftr" sz="quarter" idx="11"/>
          </p:nvPr>
        </p:nvSpPr>
        <p:spPr/>
        <p:txBody>
          <a:bodyPr/>
          <a:lstStyle/>
          <a:p>
            <a:pPr>
              <a:defRPr/>
            </a:pPr>
            <a:endParaRPr lang="en-US"/>
          </a:p>
        </p:txBody>
      </p:sp>
      <p:sp>
        <p:nvSpPr>
          <p:cNvPr id="7" name="Nơi giữ chỗ cho Số hiệu Bản chiếu 6"/>
          <p:cNvSpPr>
            <a:spLocks noGrp="1"/>
          </p:cNvSpPr>
          <p:nvPr>
            <p:ph type="sldNum" sz="quarter" idx="12"/>
          </p:nvPr>
        </p:nvSpPr>
        <p:spPr/>
        <p:txBody>
          <a:bodyPr/>
          <a:lstStyle/>
          <a:p>
            <a:pPr>
              <a:defRPr/>
            </a:pPr>
            <a:fld id="{0C549FE7-AA5B-457C-A665-F1E9CBA58BD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ơi giữ chỗ cho Tiêu đề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vi-VN"/>
              <a:t>Bấm &amp; sửa kiểu tiêu đề</a:t>
            </a:r>
            <a:endParaRPr lang="en-US"/>
          </a:p>
        </p:txBody>
      </p:sp>
      <p:sp>
        <p:nvSpPr>
          <p:cNvPr id="3" name="Nơi giữ chỗ cho Văn bản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Nơi giữ chỗ cho Chân trang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Nơi giữ chỗ cho Số hiệu Bản chiế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C549FE7-AA5B-457C-A665-F1E9CBA58BD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4F09F4D5-64B7-4BA5-AF84-79DB550BEDFF}" type="datetimeFigureOut">
              <a:rPr lang="en-US" b="0" smtClean="0">
                <a:solidFill>
                  <a:prstClr val="black">
                    <a:tint val="75000"/>
                  </a:prstClr>
                </a:solidFill>
                <a:latin typeface="Calibri" panose="020F0502020204030204"/>
              </a:rPr>
              <a:t>1/21/2024</a:t>
            </a:fld>
            <a:endParaRPr lang="en-US" b="0">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b="0">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9BC64102-400D-479F-86FB-3BC5A482A27A}" type="slidenum">
              <a:rPr lang="en-US" b="0" smtClean="0">
                <a:solidFill>
                  <a:prstClr val="black">
                    <a:tint val="75000"/>
                  </a:prstClr>
                </a:solidFill>
                <a:latin typeface="Calibri" panose="020F0502020204030204"/>
              </a:rPr>
              <a:t>‹#›</a:t>
            </a:fld>
            <a:endParaRPr lang="en-US" b="0">
              <a:solidFill>
                <a:prstClr val="black">
                  <a:tint val="75000"/>
                </a:prstClr>
              </a:solidFill>
              <a:latin typeface="Calibri" panose="020F0502020204030204"/>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4F09F4D5-64B7-4BA5-AF84-79DB550BEDFF}" type="datetimeFigureOut">
              <a:rPr lang="en-US" b="0" smtClean="0">
                <a:solidFill>
                  <a:prstClr val="black">
                    <a:tint val="75000"/>
                  </a:prstClr>
                </a:solidFill>
                <a:latin typeface="Calibri" panose="020F0502020204030204"/>
              </a:rPr>
              <a:t>1/21/2024</a:t>
            </a:fld>
            <a:endParaRPr lang="en-US" b="0">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b="0">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9BC64102-400D-479F-86FB-3BC5A482A27A}" type="slidenum">
              <a:rPr lang="en-US" b="0" smtClean="0">
                <a:solidFill>
                  <a:prstClr val="black">
                    <a:tint val="75000"/>
                  </a:prstClr>
                </a:solidFill>
                <a:latin typeface="Calibri" panose="020F0502020204030204"/>
              </a:rPr>
              <a:t>‹#›</a:t>
            </a:fld>
            <a:endParaRPr lang="en-US" b="0">
              <a:solidFill>
                <a:prstClr val="black">
                  <a:tint val="75000"/>
                </a:prstClr>
              </a:solidFill>
              <a:latin typeface="Calibri" panose="020F0502020204030204"/>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WordArt 20"/>
          <p:cNvSpPr>
            <a:spLocks noChangeArrowheads="1" noChangeShapeType="1" noTextEdit="1"/>
          </p:cNvSpPr>
          <p:nvPr/>
        </p:nvSpPr>
        <p:spPr bwMode="auto">
          <a:xfrm>
            <a:off x="1866900" y="1295400"/>
            <a:ext cx="5410200" cy="990600"/>
          </a:xfrm>
          <a:prstGeom prst="rect">
            <a:avLst/>
          </a:prstGeom>
        </p:spPr>
        <p:txBody>
          <a:bodyPr wrap="none" fromWordArt="1">
            <a:prstTxWarp prst="textPlain">
              <a:avLst>
                <a:gd name="adj" fmla="val 50000"/>
              </a:avLst>
            </a:prstTxWarp>
          </a:bodyPr>
          <a:lstStyle/>
          <a:p>
            <a:r>
              <a:rPr lang="vi-VN" sz="3600" b="1" kern="10" dirty="0">
                <a:ln w="9525">
                  <a:solidFill>
                    <a:srgbClr val="0000FF"/>
                  </a:solidFill>
                  <a:round/>
                </a:ln>
                <a:solidFill>
                  <a:srgbClr val="000000"/>
                </a:solidFill>
                <a:effectLst>
                  <a:outerShdw dist="45791" dir="2021404" algn="ctr" rotWithShape="0">
                    <a:srgbClr val="B2B2B2">
                      <a:alpha val="79999"/>
                    </a:srgbClr>
                  </a:outerShdw>
                </a:effectLst>
                <a:latin typeface="Times New Roman" panose="02020603050405020304"/>
                <a:cs typeface="Times New Roman" panose="02020603050405020304"/>
              </a:rPr>
              <a:t> Tập</a:t>
            </a:r>
            <a:r>
              <a:rPr lang="en-US" sz="3600" b="1" kern="10" dirty="0">
                <a:ln w="9525">
                  <a:solidFill>
                    <a:srgbClr val="0000FF"/>
                  </a:solidFill>
                  <a:round/>
                </a:ln>
                <a:solidFill>
                  <a:srgbClr val="000000"/>
                </a:solidFill>
                <a:effectLst>
                  <a:outerShdw dist="45791" dir="2021404" algn="ctr" rotWithShape="0">
                    <a:srgbClr val="B2B2B2">
                      <a:alpha val="79999"/>
                    </a:srgbClr>
                  </a:outerShdw>
                </a:effectLst>
                <a:latin typeface="Times New Roman" panose="02020603050405020304"/>
                <a:cs typeface="Times New Roman" panose="02020603050405020304"/>
              </a:rPr>
              <a:t> </a:t>
            </a:r>
            <a:r>
              <a:rPr lang="en-US" sz="3600" b="1" kern="10" dirty="0" err="1">
                <a:ln w="9525">
                  <a:solidFill>
                    <a:srgbClr val="0000FF"/>
                  </a:solidFill>
                  <a:round/>
                </a:ln>
                <a:solidFill>
                  <a:srgbClr val="000000"/>
                </a:solidFill>
                <a:effectLst>
                  <a:outerShdw dist="45791" dir="2021404" algn="ctr" rotWithShape="0">
                    <a:srgbClr val="B2B2B2">
                      <a:alpha val="79999"/>
                    </a:srgbClr>
                  </a:outerShdw>
                </a:effectLst>
                <a:latin typeface="Times New Roman" panose="02020603050405020304"/>
                <a:cs typeface="Times New Roman" panose="02020603050405020304"/>
              </a:rPr>
              <a:t>làm</a:t>
            </a:r>
            <a:r>
              <a:rPr lang="en-US" sz="3600" b="1" kern="10" dirty="0">
                <a:ln w="9525">
                  <a:solidFill>
                    <a:srgbClr val="0000FF"/>
                  </a:solidFill>
                  <a:round/>
                </a:ln>
                <a:solidFill>
                  <a:srgbClr val="000000"/>
                </a:solidFill>
                <a:effectLst>
                  <a:outerShdw dist="45791" dir="2021404" algn="ctr" rotWithShape="0">
                    <a:srgbClr val="B2B2B2">
                      <a:alpha val="79999"/>
                    </a:srgbClr>
                  </a:outerShdw>
                </a:effectLst>
                <a:latin typeface="Times New Roman" panose="02020603050405020304"/>
                <a:cs typeface="Times New Roman" panose="02020603050405020304"/>
              </a:rPr>
              <a:t> </a:t>
            </a:r>
            <a:r>
              <a:rPr lang="en-US" sz="3600" b="1" kern="10" dirty="0" err="1">
                <a:ln w="9525">
                  <a:solidFill>
                    <a:srgbClr val="0000FF"/>
                  </a:solidFill>
                  <a:round/>
                </a:ln>
                <a:solidFill>
                  <a:srgbClr val="000000"/>
                </a:solidFill>
                <a:effectLst>
                  <a:outerShdw dist="45791" dir="2021404" algn="ctr" rotWithShape="0">
                    <a:srgbClr val="B2B2B2">
                      <a:alpha val="79999"/>
                    </a:srgbClr>
                  </a:outerShdw>
                </a:effectLst>
                <a:latin typeface="Times New Roman" panose="02020603050405020304"/>
                <a:cs typeface="Times New Roman" panose="02020603050405020304"/>
              </a:rPr>
              <a:t>văn</a:t>
            </a:r>
            <a:endParaRPr lang="en-US" altLang="vi-VN" sz="3600" b="1" kern="10" dirty="0">
              <a:ln w="9525">
                <a:solidFill>
                  <a:srgbClr val="0000FF"/>
                </a:solidFill>
                <a:round/>
              </a:ln>
              <a:solidFill>
                <a:srgbClr val="000000"/>
              </a:solidFill>
              <a:effectLst>
                <a:outerShdw dist="45791" dir="2021404" algn="ctr" rotWithShape="0">
                  <a:srgbClr val="B2B2B2">
                    <a:alpha val="79999"/>
                  </a:srgbClr>
                </a:outerShdw>
              </a:effectLst>
              <a:latin typeface="Times New Roman" panose="02020603050405020304"/>
              <a:cs typeface="Times New Roman" panose="02020603050405020304"/>
            </a:endParaRPr>
          </a:p>
        </p:txBody>
      </p:sp>
      <p:sp>
        <p:nvSpPr>
          <p:cNvPr id="2052" name="WordArt 21"/>
          <p:cNvSpPr>
            <a:spLocks noChangeArrowheads="1" noChangeShapeType="1" noTextEdit="1"/>
          </p:cNvSpPr>
          <p:nvPr/>
        </p:nvSpPr>
        <p:spPr bwMode="auto">
          <a:xfrm>
            <a:off x="457200" y="2614930"/>
            <a:ext cx="8496300" cy="3126740"/>
          </a:xfrm>
          <a:prstGeom prst="rect">
            <a:avLst/>
          </a:prstGeom>
        </p:spPr>
        <p:txBody>
          <a:bodyPr wrap="none" fromWordArt="1">
            <a:prstTxWarp prst="textPlain">
              <a:avLst>
                <a:gd name="adj" fmla="val 49301"/>
              </a:avLst>
            </a:prstTxWarp>
          </a:bodyPr>
          <a:lstStyle/>
          <a:p>
            <a:r>
              <a:rPr lang="en-US" sz="3600" kern="10" dirty="0" err="1">
                <a:ln w="9525">
                  <a:solidFill>
                    <a:srgbClr val="FF00FF"/>
                  </a:solidFill>
                  <a:round/>
                </a:ln>
                <a:solidFill>
                  <a:srgbClr val="FF0000"/>
                </a:solidFill>
                <a:effectLst>
                  <a:outerShdw dist="45791" dir="2021404" algn="ctr" rotWithShape="0">
                    <a:srgbClr val="B2B2B2">
                      <a:alpha val="79999"/>
                    </a:srgbClr>
                  </a:outerShdw>
                </a:effectLst>
                <a:latin typeface="Times New Roman" panose="02020603050405020304"/>
                <a:cs typeface="Times New Roman" panose="02020603050405020304"/>
              </a:rPr>
              <a:t>Lập</a:t>
            </a:r>
            <a:r>
              <a:rPr lang="en-US" sz="3600" kern="10" dirty="0">
                <a:ln w="9525">
                  <a:solidFill>
                    <a:srgbClr val="FF00FF"/>
                  </a:solidFill>
                  <a:round/>
                </a:ln>
                <a:solidFill>
                  <a:srgbClr val="FF0000"/>
                </a:solidFill>
                <a:effectLst>
                  <a:outerShdw dist="45791" dir="2021404" algn="ctr" rotWithShape="0">
                    <a:srgbClr val="B2B2B2">
                      <a:alpha val="79999"/>
                    </a:srgbClr>
                  </a:outerShdw>
                </a:effectLst>
                <a:latin typeface="Times New Roman" panose="02020603050405020304"/>
                <a:cs typeface="Times New Roman" panose="02020603050405020304"/>
              </a:rPr>
              <a:t> </a:t>
            </a:r>
            <a:r>
              <a:rPr lang="en-US" sz="3600" kern="10" dirty="0" err="1">
                <a:ln w="9525">
                  <a:solidFill>
                    <a:srgbClr val="FF00FF"/>
                  </a:solidFill>
                  <a:round/>
                </a:ln>
                <a:solidFill>
                  <a:srgbClr val="FF0000"/>
                </a:solidFill>
                <a:effectLst>
                  <a:outerShdw dist="45791" dir="2021404" algn="ctr" rotWithShape="0">
                    <a:srgbClr val="B2B2B2">
                      <a:alpha val="79999"/>
                    </a:srgbClr>
                  </a:outerShdw>
                </a:effectLst>
                <a:latin typeface="Times New Roman" panose="02020603050405020304"/>
                <a:cs typeface="Times New Roman" panose="02020603050405020304"/>
              </a:rPr>
              <a:t>chương</a:t>
            </a:r>
            <a:r>
              <a:rPr lang="en-US" sz="3600" kern="10" dirty="0">
                <a:ln w="9525">
                  <a:solidFill>
                    <a:srgbClr val="FF00FF"/>
                  </a:solidFill>
                  <a:round/>
                </a:ln>
                <a:solidFill>
                  <a:srgbClr val="FF0000"/>
                </a:solidFill>
                <a:effectLst>
                  <a:outerShdw dist="45791" dir="2021404" algn="ctr" rotWithShape="0">
                    <a:srgbClr val="B2B2B2">
                      <a:alpha val="79999"/>
                    </a:srgbClr>
                  </a:outerShdw>
                </a:effectLst>
                <a:latin typeface="Times New Roman" panose="02020603050405020304"/>
                <a:cs typeface="Times New Roman" panose="02020603050405020304"/>
              </a:rPr>
              <a:t> </a:t>
            </a:r>
            <a:r>
              <a:rPr lang="en-US" sz="3600" kern="10" dirty="0" err="1">
                <a:ln w="9525">
                  <a:solidFill>
                    <a:srgbClr val="FF00FF"/>
                  </a:solidFill>
                  <a:round/>
                </a:ln>
                <a:solidFill>
                  <a:srgbClr val="FF0000"/>
                </a:solidFill>
                <a:effectLst>
                  <a:outerShdw dist="45791" dir="2021404" algn="ctr" rotWithShape="0">
                    <a:srgbClr val="B2B2B2">
                      <a:alpha val="79999"/>
                    </a:srgbClr>
                  </a:outerShdw>
                </a:effectLst>
                <a:latin typeface="Times New Roman" panose="02020603050405020304"/>
                <a:cs typeface="Times New Roman" panose="02020603050405020304"/>
              </a:rPr>
              <a:t>trình</a:t>
            </a:r>
            <a:r>
              <a:rPr lang="en-US" sz="3600" kern="10" dirty="0">
                <a:ln w="9525">
                  <a:solidFill>
                    <a:srgbClr val="FF00FF"/>
                  </a:solidFill>
                  <a:round/>
                </a:ln>
                <a:solidFill>
                  <a:srgbClr val="FF0000"/>
                </a:solidFill>
                <a:effectLst>
                  <a:outerShdw dist="45791" dir="2021404" algn="ctr" rotWithShape="0">
                    <a:srgbClr val="B2B2B2">
                      <a:alpha val="79999"/>
                    </a:srgbClr>
                  </a:outerShdw>
                </a:effectLst>
                <a:latin typeface="Times New Roman" panose="02020603050405020304"/>
                <a:cs typeface="Times New Roman" panose="02020603050405020304"/>
              </a:rPr>
              <a:t> </a:t>
            </a:r>
          </a:p>
          <a:p>
            <a:r>
              <a:rPr lang="en-US" sz="3600" kern="10" dirty="0">
                <a:ln w="9525">
                  <a:solidFill>
                    <a:srgbClr val="FF00FF"/>
                  </a:solidFill>
                  <a:round/>
                </a:ln>
                <a:solidFill>
                  <a:srgbClr val="FF0000"/>
                </a:solidFill>
                <a:effectLst>
                  <a:outerShdw dist="45791" dir="2021404" algn="ctr" rotWithShape="0">
                    <a:srgbClr val="B2B2B2">
                      <a:alpha val="79999"/>
                    </a:srgbClr>
                  </a:outerShdw>
                </a:effectLst>
                <a:latin typeface="Times New Roman" panose="02020603050405020304"/>
                <a:cs typeface="Times New Roman" panose="02020603050405020304"/>
              </a:rPr>
              <a:t>        </a:t>
            </a:r>
            <a:r>
              <a:rPr lang="en-US" sz="3600" kern="10" dirty="0" err="1">
                <a:ln w="9525">
                  <a:solidFill>
                    <a:srgbClr val="FF00FF"/>
                  </a:solidFill>
                  <a:round/>
                </a:ln>
                <a:solidFill>
                  <a:srgbClr val="FF0000"/>
                </a:solidFill>
                <a:effectLst>
                  <a:outerShdw dist="45791" dir="2021404" algn="ctr" rotWithShape="0">
                    <a:srgbClr val="B2B2B2">
                      <a:alpha val="79999"/>
                    </a:srgbClr>
                  </a:outerShdw>
                </a:effectLst>
                <a:latin typeface="Times New Roman" panose="02020603050405020304"/>
                <a:cs typeface="Times New Roman" panose="02020603050405020304"/>
              </a:rPr>
              <a:t>hoạt</a:t>
            </a:r>
            <a:r>
              <a:rPr lang="en-US" sz="3600" kern="10" dirty="0">
                <a:ln w="9525">
                  <a:solidFill>
                    <a:srgbClr val="FF00FF"/>
                  </a:solidFill>
                  <a:round/>
                </a:ln>
                <a:solidFill>
                  <a:srgbClr val="FF0000"/>
                </a:solidFill>
                <a:effectLst>
                  <a:outerShdw dist="45791" dir="2021404" algn="ctr" rotWithShape="0">
                    <a:srgbClr val="B2B2B2">
                      <a:alpha val="79999"/>
                    </a:srgbClr>
                  </a:outerShdw>
                </a:effectLst>
                <a:latin typeface="Times New Roman" panose="02020603050405020304"/>
                <a:cs typeface="Times New Roman" panose="02020603050405020304"/>
              </a:rPr>
              <a:t> </a:t>
            </a:r>
            <a:r>
              <a:rPr lang="en-US" sz="3600" kern="10" dirty="0" err="1">
                <a:ln w="9525">
                  <a:solidFill>
                    <a:srgbClr val="FF00FF"/>
                  </a:solidFill>
                  <a:round/>
                </a:ln>
                <a:solidFill>
                  <a:srgbClr val="FF0000"/>
                </a:solidFill>
                <a:effectLst>
                  <a:outerShdw dist="45791" dir="2021404" algn="ctr" rotWithShape="0">
                    <a:srgbClr val="B2B2B2">
                      <a:alpha val="79999"/>
                    </a:srgbClr>
                  </a:outerShdw>
                </a:effectLst>
                <a:latin typeface="Times New Roman" panose="02020603050405020304"/>
                <a:cs typeface="Times New Roman" panose="02020603050405020304"/>
              </a:rPr>
              <a:t>động</a:t>
            </a:r>
            <a:r>
              <a:rPr lang="en-US" sz="3600" kern="10" dirty="0">
                <a:ln w="9525">
                  <a:solidFill>
                    <a:srgbClr val="FF00FF"/>
                  </a:solidFill>
                  <a:round/>
                </a:ln>
                <a:solidFill>
                  <a:srgbClr val="FF0000"/>
                </a:solidFill>
                <a:effectLst>
                  <a:outerShdw dist="45791" dir="2021404" algn="ctr" rotWithShape="0">
                    <a:srgbClr val="B2B2B2">
                      <a:alpha val="79999"/>
                    </a:srgbClr>
                  </a:outerShdw>
                </a:effectLst>
                <a:latin typeface="Times New Roman" panose="02020603050405020304"/>
                <a:cs typeface="Times New Roman" panose="02020603050405020304"/>
              </a:rPr>
              <a:t> </a:t>
            </a:r>
            <a:endParaRPr lang="vi-VN" sz="3600" b="1" kern="10" dirty="0">
              <a:ln w="9525">
                <a:solidFill>
                  <a:srgbClr val="FF00FF"/>
                </a:solidFill>
                <a:round/>
              </a:ln>
              <a:solidFill>
                <a:srgbClr val="FF0000"/>
              </a:solidFill>
              <a:effectLst>
                <a:outerShdw dist="45791" dir="2021404" algn="ctr" rotWithShape="0">
                  <a:srgbClr val="B2B2B2">
                    <a:alpha val="79999"/>
                  </a:srgbClr>
                </a:outerShdw>
              </a:effectLst>
              <a:latin typeface="Times New Roman" panose="02020603050405020304"/>
              <a:cs typeface="Times New Roman" panose="02020603050405020304"/>
            </a:endParaRPr>
          </a:p>
          <a:p>
            <a:endParaRPr lang="en-US" sz="3600" b="1" kern="10" dirty="0">
              <a:ln w="9525">
                <a:solidFill>
                  <a:srgbClr val="FF00FF"/>
                </a:solidFill>
                <a:round/>
              </a:ln>
              <a:solidFill>
                <a:srgbClr val="FF0000"/>
              </a:solidFill>
              <a:effectLst>
                <a:outerShdw dist="45791" dir="2021404" algn="ctr" rotWithShape="0">
                  <a:srgbClr val="B2B2B2">
                    <a:alpha val="79999"/>
                  </a:srgbClr>
                </a:outerShdw>
              </a:effectLst>
              <a:latin typeface="Times New Roman" panose="02020603050405020304"/>
              <a:cs typeface="Times New Roman" panose="02020603050405020304"/>
            </a:endParaRPr>
          </a:p>
        </p:txBody>
      </p:sp>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Text Box 5"/>
          <p:cNvSpPr txBox="1">
            <a:spLocks noChangeArrowheads="1"/>
          </p:cNvSpPr>
          <p:nvPr/>
        </p:nvSpPr>
        <p:spPr bwMode="auto">
          <a:xfrm>
            <a:off x="381000" y="3008313"/>
            <a:ext cx="8610600" cy="1384300"/>
          </a:xfrm>
          <a:prstGeom prst="rect">
            <a:avLst/>
          </a:prstGeom>
          <a:noFill/>
          <a:ln w="57150" cmpd="thinThick">
            <a:solidFill>
              <a:srgbClr val="0099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rgbClr val="0000FF"/>
                </a:solidFill>
                <a:latin typeface="Times New Roman" panose="02020603050405020304" pitchFamily="18" charset="0"/>
              </a:defRPr>
            </a:lvl1pPr>
            <a:lvl2pPr marL="742950" indent="-285750" eaLnBrk="0" hangingPunct="0">
              <a:defRPr sz="2800" b="1">
                <a:solidFill>
                  <a:srgbClr val="0000FF"/>
                </a:solidFill>
                <a:latin typeface="Times New Roman" panose="02020603050405020304" pitchFamily="18" charset="0"/>
              </a:defRPr>
            </a:lvl2pPr>
            <a:lvl3pPr marL="1143000" indent="-228600" eaLnBrk="0" hangingPunct="0">
              <a:defRPr sz="2800" b="1">
                <a:solidFill>
                  <a:srgbClr val="0000FF"/>
                </a:solidFill>
                <a:latin typeface="Times New Roman" panose="02020603050405020304" pitchFamily="18" charset="0"/>
              </a:defRPr>
            </a:lvl3pPr>
            <a:lvl4pPr marL="1600200" indent="-228600" eaLnBrk="0" hangingPunct="0">
              <a:defRPr sz="2800" b="1">
                <a:solidFill>
                  <a:srgbClr val="0000FF"/>
                </a:solidFill>
                <a:latin typeface="Times New Roman" panose="02020603050405020304" pitchFamily="18" charset="0"/>
              </a:defRPr>
            </a:lvl4pPr>
            <a:lvl5pPr marL="2057400" indent="-228600" eaLnBrk="0" hangingPunct="0">
              <a:defRPr sz="2800" b="1">
                <a:solidFill>
                  <a:srgbClr val="0000FF"/>
                </a:solidFill>
                <a:latin typeface="Times New Roman" panose="02020603050405020304" pitchFamily="18" charset="0"/>
              </a:defRPr>
            </a:lvl5pPr>
            <a:lvl6pPr marL="2514600" indent="-228600" algn="ctr" eaLnBrk="0" fontAlgn="base" hangingPunct="0">
              <a:spcBef>
                <a:spcPct val="0"/>
              </a:spcBef>
              <a:spcAft>
                <a:spcPct val="0"/>
              </a:spcAft>
              <a:defRPr sz="2800" b="1">
                <a:solidFill>
                  <a:srgbClr val="0000FF"/>
                </a:solidFill>
                <a:latin typeface="Times New Roman" panose="02020603050405020304" pitchFamily="18" charset="0"/>
              </a:defRPr>
            </a:lvl6pPr>
            <a:lvl7pPr marL="2971800" indent="-228600" algn="ctr" eaLnBrk="0" fontAlgn="base" hangingPunct="0">
              <a:spcBef>
                <a:spcPct val="0"/>
              </a:spcBef>
              <a:spcAft>
                <a:spcPct val="0"/>
              </a:spcAft>
              <a:defRPr sz="2800" b="1">
                <a:solidFill>
                  <a:srgbClr val="0000FF"/>
                </a:solidFill>
                <a:latin typeface="Times New Roman" panose="02020603050405020304" pitchFamily="18" charset="0"/>
              </a:defRPr>
            </a:lvl7pPr>
            <a:lvl8pPr marL="3429000" indent="-228600" algn="ctr" eaLnBrk="0" fontAlgn="base" hangingPunct="0">
              <a:spcBef>
                <a:spcPct val="0"/>
              </a:spcBef>
              <a:spcAft>
                <a:spcPct val="0"/>
              </a:spcAft>
              <a:defRPr sz="2800" b="1">
                <a:solidFill>
                  <a:srgbClr val="0000FF"/>
                </a:solidFill>
                <a:latin typeface="Times New Roman" panose="02020603050405020304" pitchFamily="18" charset="0"/>
              </a:defRPr>
            </a:lvl8pPr>
            <a:lvl9pPr marL="3886200" indent="-228600" algn="ctr" eaLnBrk="0" fontAlgn="base" hangingPunct="0">
              <a:spcBef>
                <a:spcPct val="0"/>
              </a:spcBef>
              <a:spcAft>
                <a:spcPct val="0"/>
              </a:spcAft>
              <a:defRPr sz="2800" b="1">
                <a:solidFill>
                  <a:srgbClr val="0000FF"/>
                </a:solidFill>
                <a:latin typeface="Times New Roman" panose="02020603050405020304" pitchFamily="18" charset="0"/>
              </a:defRPr>
            </a:lvl9pPr>
          </a:lstStyle>
          <a:p>
            <a:pPr eaLnBrk="1" fontAlgn="auto" hangingPunct="1">
              <a:spcBef>
                <a:spcPct val="50000"/>
              </a:spcBef>
              <a:spcAft>
                <a:spcPts val="0"/>
              </a:spcAft>
            </a:pPr>
            <a:r>
              <a:rPr lang="en-US" b="0"/>
              <a:t>Lập chương trình hoạt động là một kĩ năng rất cần thiết, rèn luyện  cho con người có khả năng tổ chức công việc hợp lí, có khoa học.</a:t>
            </a:r>
          </a:p>
        </p:txBody>
      </p:sp>
      <p:sp>
        <p:nvSpPr>
          <p:cNvPr id="44040" name="Text Box 8"/>
          <p:cNvSpPr txBox="1">
            <a:spLocks noChangeArrowheads="1"/>
          </p:cNvSpPr>
          <p:nvPr/>
        </p:nvSpPr>
        <p:spPr bwMode="auto">
          <a:xfrm>
            <a:off x="518160" y="2162175"/>
            <a:ext cx="8763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rgbClr val="0000FF"/>
                </a:solidFill>
                <a:latin typeface="Times New Roman" panose="02020603050405020304" pitchFamily="18" charset="0"/>
              </a:defRPr>
            </a:lvl1pPr>
            <a:lvl2pPr marL="742950" indent="-285750" eaLnBrk="0" hangingPunct="0">
              <a:defRPr sz="2800" b="1">
                <a:solidFill>
                  <a:srgbClr val="0000FF"/>
                </a:solidFill>
                <a:latin typeface="Times New Roman" panose="02020603050405020304" pitchFamily="18" charset="0"/>
              </a:defRPr>
            </a:lvl2pPr>
            <a:lvl3pPr marL="1143000" indent="-228600" eaLnBrk="0" hangingPunct="0">
              <a:defRPr sz="2800" b="1">
                <a:solidFill>
                  <a:srgbClr val="0000FF"/>
                </a:solidFill>
                <a:latin typeface="Times New Roman" panose="02020603050405020304" pitchFamily="18" charset="0"/>
              </a:defRPr>
            </a:lvl3pPr>
            <a:lvl4pPr marL="1600200" indent="-228600" eaLnBrk="0" hangingPunct="0">
              <a:defRPr sz="2800" b="1">
                <a:solidFill>
                  <a:srgbClr val="0000FF"/>
                </a:solidFill>
                <a:latin typeface="Times New Roman" panose="02020603050405020304" pitchFamily="18" charset="0"/>
              </a:defRPr>
            </a:lvl4pPr>
            <a:lvl5pPr marL="2057400" indent="-228600" eaLnBrk="0" hangingPunct="0">
              <a:defRPr sz="2800" b="1">
                <a:solidFill>
                  <a:srgbClr val="0000FF"/>
                </a:solidFill>
                <a:latin typeface="Times New Roman" panose="02020603050405020304" pitchFamily="18" charset="0"/>
              </a:defRPr>
            </a:lvl5pPr>
            <a:lvl6pPr marL="2514600" indent="-228600" algn="ctr" eaLnBrk="0" fontAlgn="base" hangingPunct="0">
              <a:spcBef>
                <a:spcPct val="0"/>
              </a:spcBef>
              <a:spcAft>
                <a:spcPct val="0"/>
              </a:spcAft>
              <a:defRPr sz="2800" b="1">
                <a:solidFill>
                  <a:srgbClr val="0000FF"/>
                </a:solidFill>
                <a:latin typeface="Times New Roman" panose="02020603050405020304" pitchFamily="18" charset="0"/>
              </a:defRPr>
            </a:lvl6pPr>
            <a:lvl7pPr marL="2971800" indent="-228600" algn="ctr" eaLnBrk="0" fontAlgn="base" hangingPunct="0">
              <a:spcBef>
                <a:spcPct val="0"/>
              </a:spcBef>
              <a:spcAft>
                <a:spcPct val="0"/>
              </a:spcAft>
              <a:defRPr sz="2800" b="1">
                <a:solidFill>
                  <a:srgbClr val="0000FF"/>
                </a:solidFill>
                <a:latin typeface="Times New Roman" panose="02020603050405020304" pitchFamily="18" charset="0"/>
              </a:defRPr>
            </a:lvl7pPr>
            <a:lvl8pPr marL="3429000" indent="-228600" algn="ctr" eaLnBrk="0" fontAlgn="base" hangingPunct="0">
              <a:spcBef>
                <a:spcPct val="0"/>
              </a:spcBef>
              <a:spcAft>
                <a:spcPct val="0"/>
              </a:spcAft>
              <a:defRPr sz="2800" b="1">
                <a:solidFill>
                  <a:srgbClr val="0000FF"/>
                </a:solidFill>
                <a:latin typeface="Times New Roman" panose="02020603050405020304" pitchFamily="18" charset="0"/>
              </a:defRPr>
            </a:lvl8pPr>
            <a:lvl9pPr marL="3886200" indent="-228600" algn="ctr" eaLnBrk="0" fontAlgn="base" hangingPunct="0">
              <a:spcBef>
                <a:spcPct val="0"/>
              </a:spcBef>
              <a:spcAft>
                <a:spcPct val="0"/>
              </a:spcAft>
              <a:defRPr sz="2800" b="1">
                <a:solidFill>
                  <a:srgbClr val="0000FF"/>
                </a:solidFill>
                <a:latin typeface="Times New Roman" panose="02020603050405020304" pitchFamily="18" charset="0"/>
              </a:defRPr>
            </a:lvl9pPr>
          </a:lstStyle>
          <a:p>
            <a:pPr eaLnBrk="1" fontAlgn="auto" hangingPunct="1">
              <a:spcBef>
                <a:spcPct val="50000"/>
              </a:spcBef>
              <a:spcAft>
                <a:spcPts val="0"/>
              </a:spcAft>
            </a:pPr>
            <a:r>
              <a:rPr lang="en-US" b="0" u="sng"/>
              <a:t>Câu 2 </a:t>
            </a:r>
            <a:r>
              <a:rPr lang="en-US" b="0"/>
              <a:t>: Nêu tác dụng của việc lập chương trình hoạt động ?</a:t>
            </a:r>
          </a:p>
        </p:txBody>
      </p:sp>
      <p:sp>
        <p:nvSpPr>
          <p:cNvPr id="4100" name="Text Box 6"/>
          <p:cNvSpPr txBox="1">
            <a:spLocks noChangeArrowheads="1"/>
          </p:cNvSpPr>
          <p:nvPr/>
        </p:nvSpPr>
        <p:spPr bwMode="auto">
          <a:xfrm>
            <a:off x="685800" y="228600"/>
            <a:ext cx="822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rgbClr val="0000FF"/>
                </a:solidFill>
                <a:latin typeface="Times New Roman" panose="02020603050405020304" pitchFamily="18" charset="0"/>
              </a:defRPr>
            </a:lvl1pPr>
            <a:lvl2pPr marL="742950" indent="-285750" eaLnBrk="0" hangingPunct="0">
              <a:defRPr sz="2800" b="1">
                <a:solidFill>
                  <a:srgbClr val="0000FF"/>
                </a:solidFill>
                <a:latin typeface="Times New Roman" panose="02020603050405020304" pitchFamily="18" charset="0"/>
              </a:defRPr>
            </a:lvl2pPr>
            <a:lvl3pPr marL="1143000" indent="-228600" eaLnBrk="0" hangingPunct="0">
              <a:defRPr sz="2800" b="1">
                <a:solidFill>
                  <a:srgbClr val="0000FF"/>
                </a:solidFill>
                <a:latin typeface="Times New Roman" panose="02020603050405020304" pitchFamily="18" charset="0"/>
              </a:defRPr>
            </a:lvl3pPr>
            <a:lvl4pPr marL="1600200" indent="-228600" eaLnBrk="0" hangingPunct="0">
              <a:defRPr sz="2800" b="1">
                <a:solidFill>
                  <a:srgbClr val="0000FF"/>
                </a:solidFill>
                <a:latin typeface="Times New Roman" panose="02020603050405020304" pitchFamily="18" charset="0"/>
              </a:defRPr>
            </a:lvl4pPr>
            <a:lvl5pPr marL="2057400" indent="-228600" eaLnBrk="0" hangingPunct="0">
              <a:defRPr sz="2800" b="1">
                <a:solidFill>
                  <a:srgbClr val="0000FF"/>
                </a:solidFill>
                <a:latin typeface="Times New Roman" panose="02020603050405020304" pitchFamily="18" charset="0"/>
              </a:defRPr>
            </a:lvl5pPr>
            <a:lvl6pPr marL="2514600" indent="-228600" algn="ctr" eaLnBrk="0" fontAlgn="base" hangingPunct="0">
              <a:spcBef>
                <a:spcPct val="0"/>
              </a:spcBef>
              <a:spcAft>
                <a:spcPct val="0"/>
              </a:spcAft>
              <a:defRPr sz="2800" b="1">
                <a:solidFill>
                  <a:srgbClr val="0000FF"/>
                </a:solidFill>
                <a:latin typeface="Times New Roman" panose="02020603050405020304" pitchFamily="18" charset="0"/>
              </a:defRPr>
            </a:lvl6pPr>
            <a:lvl7pPr marL="2971800" indent="-228600" algn="ctr" eaLnBrk="0" fontAlgn="base" hangingPunct="0">
              <a:spcBef>
                <a:spcPct val="0"/>
              </a:spcBef>
              <a:spcAft>
                <a:spcPct val="0"/>
              </a:spcAft>
              <a:defRPr sz="2800" b="1">
                <a:solidFill>
                  <a:srgbClr val="0000FF"/>
                </a:solidFill>
                <a:latin typeface="Times New Roman" panose="02020603050405020304" pitchFamily="18" charset="0"/>
              </a:defRPr>
            </a:lvl7pPr>
            <a:lvl8pPr marL="3429000" indent="-228600" algn="ctr" eaLnBrk="0" fontAlgn="base" hangingPunct="0">
              <a:spcBef>
                <a:spcPct val="0"/>
              </a:spcBef>
              <a:spcAft>
                <a:spcPct val="0"/>
              </a:spcAft>
              <a:defRPr sz="2800" b="1">
                <a:solidFill>
                  <a:srgbClr val="0000FF"/>
                </a:solidFill>
                <a:latin typeface="Times New Roman" panose="02020603050405020304" pitchFamily="18" charset="0"/>
              </a:defRPr>
            </a:lvl8pPr>
            <a:lvl9pPr marL="3886200" indent="-228600" algn="ctr" eaLnBrk="0" fontAlgn="base" hangingPunct="0">
              <a:spcBef>
                <a:spcPct val="0"/>
              </a:spcBef>
              <a:spcAft>
                <a:spcPct val="0"/>
              </a:spcAft>
              <a:defRPr sz="2800" b="1">
                <a:solidFill>
                  <a:srgbClr val="0000FF"/>
                </a:solidFill>
                <a:latin typeface="Times New Roman" panose="02020603050405020304" pitchFamily="18" charset="0"/>
              </a:defRPr>
            </a:lvl9pPr>
          </a:lstStyle>
          <a:p>
            <a:pPr eaLnBrk="1" fontAlgn="auto" hangingPunct="1">
              <a:spcBef>
                <a:spcPct val="50000"/>
              </a:spcBef>
              <a:spcAft>
                <a:spcPts val="0"/>
              </a:spcAft>
            </a:pPr>
            <a:r>
              <a:rPr lang="en-US" b="0">
                <a:cs typeface="Times New Roman" panose="02020603050405020304" pitchFamily="18" charset="0"/>
              </a:rPr>
              <a:t> </a:t>
            </a:r>
          </a:p>
        </p:txBody>
      </p:sp>
      <p:sp>
        <p:nvSpPr>
          <p:cNvPr id="4101" name="Text Box 7"/>
          <p:cNvSpPr txBox="1">
            <a:spLocks noChangeArrowheads="1"/>
          </p:cNvSpPr>
          <p:nvPr/>
        </p:nvSpPr>
        <p:spPr bwMode="auto">
          <a:xfrm>
            <a:off x="2743200" y="762000"/>
            <a:ext cx="4038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rgbClr val="0000FF"/>
                </a:solidFill>
                <a:latin typeface="Times New Roman" panose="02020603050405020304" pitchFamily="18" charset="0"/>
              </a:defRPr>
            </a:lvl1pPr>
            <a:lvl2pPr marL="742950" indent="-285750" eaLnBrk="0" hangingPunct="0">
              <a:defRPr sz="2800" b="1">
                <a:solidFill>
                  <a:srgbClr val="0000FF"/>
                </a:solidFill>
                <a:latin typeface="Times New Roman" panose="02020603050405020304" pitchFamily="18" charset="0"/>
              </a:defRPr>
            </a:lvl2pPr>
            <a:lvl3pPr marL="1143000" indent="-228600" eaLnBrk="0" hangingPunct="0">
              <a:defRPr sz="2800" b="1">
                <a:solidFill>
                  <a:srgbClr val="0000FF"/>
                </a:solidFill>
                <a:latin typeface="Times New Roman" panose="02020603050405020304" pitchFamily="18" charset="0"/>
              </a:defRPr>
            </a:lvl3pPr>
            <a:lvl4pPr marL="1600200" indent="-228600" eaLnBrk="0" hangingPunct="0">
              <a:defRPr sz="2800" b="1">
                <a:solidFill>
                  <a:srgbClr val="0000FF"/>
                </a:solidFill>
                <a:latin typeface="Times New Roman" panose="02020603050405020304" pitchFamily="18" charset="0"/>
              </a:defRPr>
            </a:lvl4pPr>
            <a:lvl5pPr marL="2057400" indent="-228600" eaLnBrk="0" hangingPunct="0">
              <a:defRPr sz="2800" b="1">
                <a:solidFill>
                  <a:srgbClr val="0000FF"/>
                </a:solidFill>
                <a:latin typeface="Times New Roman" panose="02020603050405020304" pitchFamily="18" charset="0"/>
              </a:defRPr>
            </a:lvl5pPr>
            <a:lvl6pPr marL="2514600" indent="-228600" algn="ctr" eaLnBrk="0" fontAlgn="base" hangingPunct="0">
              <a:spcBef>
                <a:spcPct val="0"/>
              </a:spcBef>
              <a:spcAft>
                <a:spcPct val="0"/>
              </a:spcAft>
              <a:defRPr sz="2800" b="1">
                <a:solidFill>
                  <a:srgbClr val="0000FF"/>
                </a:solidFill>
                <a:latin typeface="Times New Roman" panose="02020603050405020304" pitchFamily="18" charset="0"/>
              </a:defRPr>
            </a:lvl6pPr>
            <a:lvl7pPr marL="2971800" indent="-228600" algn="ctr" eaLnBrk="0" fontAlgn="base" hangingPunct="0">
              <a:spcBef>
                <a:spcPct val="0"/>
              </a:spcBef>
              <a:spcAft>
                <a:spcPct val="0"/>
              </a:spcAft>
              <a:defRPr sz="2800" b="1">
                <a:solidFill>
                  <a:srgbClr val="0000FF"/>
                </a:solidFill>
                <a:latin typeface="Times New Roman" panose="02020603050405020304" pitchFamily="18" charset="0"/>
              </a:defRPr>
            </a:lvl7pPr>
            <a:lvl8pPr marL="3429000" indent="-228600" algn="ctr" eaLnBrk="0" fontAlgn="base" hangingPunct="0">
              <a:spcBef>
                <a:spcPct val="0"/>
              </a:spcBef>
              <a:spcAft>
                <a:spcPct val="0"/>
              </a:spcAft>
              <a:defRPr sz="2800" b="1">
                <a:solidFill>
                  <a:srgbClr val="0000FF"/>
                </a:solidFill>
                <a:latin typeface="Times New Roman" panose="02020603050405020304" pitchFamily="18" charset="0"/>
              </a:defRPr>
            </a:lvl8pPr>
            <a:lvl9pPr marL="3886200" indent="-228600" algn="ctr" eaLnBrk="0" fontAlgn="base" hangingPunct="0">
              <a:spcBef>
                <a:spcPct val="0"/>
              </a:spcBef>
              <a:spcAft>
                <a:spcPct val="0"/>
              </a:spcAft>
              <a:defRPr sz="2800" b="1">
                <a:solidFill>
                  <a:srgbClr val="0000FF"/>
                </a:solidFill>
                <a:latin typeface="Times New Roman" panose="02020603050405020304" pitchFamily="18" charset="0"/>
              </a:defRPr>
            </a:lvl9pPr>
          </a:lstStyle>
          <a:p>
            <a:pPr eaLnBrk="1" fontAlgn="auto" hangingPunct="1">
              <a:spcBef>
                <a:spcPct val="50000"/>
              </a:spcBef>
              <a:spcAft>
                <a:spcPts val="0"/>
              </a:spcAft>
            </a:pPr>
            <a:r>
              <a:rPr lang="en-US" b="0" u="sng"/>
              <a:t> </a:t>
            </a:r>
          </a:p>
        </p:txBody>
      </p:sp>
      <p:sp>
        <p:nvSpPr>
          <p:cNvPr id="4102" name="Rectangle 13"/>
          <p:cNvSpPr>
            <a:spLocks noChangeArrowheads="1"/>
          </p:cNvSpPr>
          <p:nvPr/>
        </p:nvSpPr>
        <p:spPr bwMode="auto">
          <a:xfrm>
            <a:off x="3810000" y="1447800"/>
            <a:ext cx="2375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fontAlgn="auto" hangingPunct="1">
              <a:spcBef>
                <a:spcPct val="50000"/>
              </a:spcBef>
              <a:spcAft>
                <a:spcPts val="0"/>
              </a:spcAft>
            </a:pPr>
            <a:r>
              <a:rPr lang="en-US" sz="1800" b="0">
                <a:solidFill>
                  <a:srgbClr val="FF0000"/>
                </a:solidFill>
                <a:latin typeface="Calibri" panose="020F0502020204030204"/>
              </a:rPr>
              <a:t> </a:t>
            </a:r>
          </a:p>
        </p:txBody>
      </p:sp>
      <p:sp>
        <p:nvSpPr>
          <p:cNvPr id="8" name="Text Box 7"/>
          <p:cNvSpPr txBox="1">
            <a:spLocks noChangeArrowheads="1"/>
          </p:cNvSpPr>
          <p:nvPr/>
        </p:nvSpPr>
        <p:spPr bwMode="auto">
          <a:xfrm>
            <a:off x="2743200" y="762000"/>
            <a:ext cx="4038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rgbClr val="0000FF"/>
                </a:solidFill>
                <a:latin typeface="Times New Roman" panose="02020603050405020304" pitchFamily="18" charset="0"/>
              </a:defRPr>
            </a:lvl1pPr>
            <a:lvl2pPr marL="742950" indent="-285750" eaLnBrk="0" hangingPunct="0">
              <a:defRPr sz="2800" b="1">
                <a:solidFill>
                  <a:srgbClr val="0000FF"/>
                </a:solidFill>
                <a:latin typeface="Times New Roman" panose="02020603050405020304" pitchFamily="18" charset="0"/>
              </a:defRPr>
            </a:lvl2pPr>
            <a:lvl3pPr marL="1143000" indent="-228600" eaLnBrk="0" hangingPunct="0">
              <a:defRPr sz="2800" b="1">
                <a:solidFill>
                  <a:srgbClr val="0000FF"/>
                </a:solidFill>
                <a:latin typeface="Times New Roman" panose="02020603050405020304" pitchFamily="18" charset="0"/>
              </a:defRPr>
            </a:lvl3pPr>
            <a:lvl4pPr marL="1600200" indent="-228600" eaLnBrk="0" hangingPunct="0">
              <a:defRPr sz="2800" b="1">
                <a:solidFill>
                  <a:srgbClr val="0000FF"/>
                </a:solidFill>
                <a:latin typeface="Times New Roman" panose="02020603050405020304" pitchFamily="18" charset="0"/>
              </a:defRPr>
            </a:lvl4pPr>
            <a:lvl5pPr marL="2057400" indent="-228600" eaLnBrk="0" hangingPunct="0">
              <a:defRPr sz="2800" b="1">
                <a:solidFill>
                  <a:srgbClr val="0000FF"/>
                </a:solidFill>
                <a:latin typeface="Times New Roman" panose="02020603050405020304" pitchFamily="18" charset="0"/>
              </a:defRPr>
            </a:lvl5pPr>
            <a:lvl6pPr marL="2514600" indent="-228600" algn="ctr" eaLnBrk="0" fontAlgn="base" hangingPunct="0">
              <a:spcBef>
                <a:spcPct val="0"/>
              </a:spcBef>
              <a:spcAft>
                <a:spcPct val="0"/>
              </a:spcAft>
              <a:defRPr sz="2800" b="1">
                <a:solidFill>
                  <a:srgbClr val="0000FF"/>
                </a:solidFill>
                <a:latin typeface="Times New Roman" panose="02020603050405020304" pitchFamily="18" charset="0"/>
              </a:defRPr>
            </a:lvl6pPr>
            <a:lvl7pPr marL="2971800" indent="-228600" algn="ctr" eaLnBrk="0" fontAlgn="base" hangingPunct="0">
              <a:spcBef>
                <a:spcPct val="0"/>
              </a:spcBef>
              <a:spcAft>
                <a:spcPct val="0"/>
              </a:spcAft>
              <a:defRPr sz="2800" b="1">
                <a:solidFill>
                  <a:srgbClr val="0000FF"/>
                </a:solidFill>
                <a:latin typeface="Times New Roman" panose="02020603050405020304" pitchFamily="18" charset="0"/>
              </a:defRPr>
            </a:lvl7pPr>
            <a:lvl8pPr marL="3429000" indent="-228600" algn="ctr" eaLnBrk="0" fontAlgn="base" hangingPunct="0">
              <a:spcBef>
                <a:spcPct val="0"/>
              </a:spcBef>
              <a:spcAft>
                <a:spcPct val="0"/>
              </a:spcAft>
              <a:defRPr sz="2800" b="1">
                <a:solidFill>
                  <a:srgbClr val="0000FF"/>
                </a:solidFill>
                <a:latin typeface="Times New Roman" panose="02020603050405020304" pitchFamily="18" charset="0"/>
              </a:defRPr>
            </a:lvl8pPr>
            <a:lvl9pPr marL="3886200" indent="-228600" algn="ctr" eaLnBrk="0" fontAlgn="base" hangingPunct="0">
              <a:spcBef>
                <a:spcPct val="0"/>
              </a:spcBef>
              <a:spcAft>
                <a:spcPct val="0"/>
              </a:spcAft>
              <a:defRPr sz="2800" b="1">
                <a:solidFill>
                  <a:srgbClr val="0000FF"/>
                </a:solidFill>
                <a:latin typeface="Times New Roman" panose="02020603050405020304" pitchFamily="18" charset="0"/>
              </a:defRPr>
            </a:lvl9pPr>
          </a:lstStyle>
          <a:p>
            <a:pPr algn="ctr" eaLnBrk="1" fontAlgn="auto" hangingPunct="1">
              <a:spcBef>
                <a:spcPct val="50000"/>
              </a:spcBef>
              <a:spcAft>
                <a:spcPts val="0"/>
              </a:spcAft>
            </a:pPr>
            <a:r>
              <a:rPr lang="en-US" b="0" u="sng"/>
              <a:t>Tập làm văn</a:t>
            </a:r>
          </a:p>
        </p:txBody>
      </p:sp>
      <p:sp>
        <p:nvSpPr>
          <p:cNvPr id="9" name="Rectangle 8"/>
          <p:cNvSpPr>
            <a:spLocks noChangeArrowheads="1"/>
          </p:cNvSpPr>
          <p:nvPr/>
        </p:nvSpPr>
        <p:spPr bwMode="auto">
          <a:xfrm>
            <a:off x="1371600" y="1259681"/>
            <a:ext cx="6154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dirty="0">
                <a:solidFill>
                  <a:srgbClr val="FF0000"/>
                </a:solidFill>
                <a:latin typeface="Times New Roman" panose="02020603050405020304" pitchFamily="18" charset="0"/>
              </a:rPr>
              <a:t>LẬP CHƯƠNG TRÌNH HOẠT ĐỘNG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040"/>
                                        </p:tgtEl>
                                        <p:attrNameLst>
                                          <p:attrName>style.visibility</p:attrName>
                                        </p:attrNameLst>
                                      </p:cBhvr>
                                      <p:to>
                                        <p:strVal val="visible"/>
                                      </p:to>
                                    </p:set>
                                    <p:animEffect transition="in" filter="barn(inVertical)">
                                      <p:cBhvr>
                                        <p:cTn id="7" dur="500"/>
                                        <p:tgtEl>
                                          <p:spTgt spid="4404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4037">
                                            <p:bg/>
                                          </p:spTgt>
                                        </p:tgtEl>
                                        <p:attrNameLst>
                                          <p:attrName>style.visibility</p:attrName>
                                        </p:attrNameLst>
                                      </p:cBhvr>
                                      <p:to>
                                        <p:strVal val="visible"/>
                                      </p:to>
                                    </p:set>
                                    <p:animEffect transition="in" filter="strips(downLeft)">
                                      <p:cBhvr>
                                        <p:cTn id="12" dur="500"/>
                                        <p:tgtEl>
                                          <p:spTgt spid="44037">
                                            <p:bg/>
                                          </p:spTgt>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44037">
                                            <p:txEl>
                                              <p:pRg st="0" end="0"/>
                                            </p:txEl>
                                          </p:spTgt>
                                        </p:tgtEl>
                                        <p:attrNameLst>
                                          <p:attrName>style.visibility</p:attrName>
                                        </p:attrNameLst>
                                      </p:cBhvr>
                                      <p:to>
                                        <p:strVal val="visible"/>
                                      </p:to>
                                    </p:set>
                                    <p:animEffect transition="in" filter="strips(downLeft)">
                                      <p:cBhvr>
                                        <p:cTn id="15" dur="500"/>
                                        <p:tgtEl>
                                          <p:spTgt spid="440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build="allAtOnce" animBg="1"/>
      <p:bldP spid="4404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2603" y="1"/>
            <a:ext cx="9154356" cy="6857999"/>
            <a:chOff x="-2603" y="1"/>
            <a:chExt cx="9154356" cy="6857999"/>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6420"/>
            <a:stretch>
              <a:fillRect/>
            </a:stretch>
          </p:blipFill>
          <p:spPr>
            <a:xfrm>
              <a:off x="-2603" y="3016181"/>
              <a:ext cx="9144000" cy="3841819"/>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6420" b="54845"/>
            <a:stretch>
              <a:fillRect/>
            </a:stretch>
          </p:blipFill>
          <p:spPr>
            <a:xfrm>
              <a:off x="7753" y="1"/>
              <a:ext cx="9144000" cy="3016180"/>
            </a:xfrm>
            <a:prstGeom prst="rect">
              <a:avLst/>
            </a:prstGeom>
          </p:spPr>
        </p:pic>
      </p:grpSp>
      <p:sp>
        <p:nvSpPr>
          <p:cNvPr id="9" name="Rectangle 8"/>
          <p:cNvSpPr/>
          <p:nvPr/>
        </p:nvSpPr>
        <p:spPr>
          <a:xfrm>
            <a:off x="7753" y="0"/>
            <a:ext cx="9133644" cy="6858000"/>
          </a:xfrm>
          <a:prstGeom prst="rect">
            <a:avLst/>
          </a:prstGeom>
          <a:solidFill>
            <a:schemeClr val="bg1">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7"/>
          <p:cNvSpPr txBox="1">
            <a:spLocks noChangeArrowheads="1"/>
          </p:cNvSpPr>
          <p:nvPr/>
        </p:nvSpPr>
        <p:spPr bwMode="auto">
          <a:xfrm>
            <a:off x="2743200" y="762000"/>
            <a:ext cx="4038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rgbClr val="0000FF"/>
                </a:solidFill>
                <a:latin typeface="Times New Roman" panose="02020603050405020304" pitchFamily="18" charset="0"/>
              </a:defRPr>
            </a:lvl1pPr>
            <a:lvl2pPr marL="742950" indent="-285750" eaLnBrk="0" hangingPunct="0">
              <a:defRPr sz="2800" b="1">
                <a:solidFill>
                  <a:srgbClr val="0000FF"/>
                </a:solidFill>
                <a:latin typeface="Times New Roman" panose="02020603050405020304" pitchFamily="18" charset="0"/>
              </a:defRPr>
            </a:lvl2pPr>
            <a:lvl3pPr marL="1143000" indent="-228600" eaLnBrk="0" hangingPunct="0">
              <a:defRPr sz="2800" b="1">
                <a:solidFill>
                  <a:srgbClr val="0000FF"/>
                </a:solidFill>
                <a:latin typeface="Times New Roman" panose="02020603050405020304" pitchFamily="18" charset="0"/>
              </a:defRPr>
            </a:lvl3pPr>
            <a:lvl4pPr marL="1600200" indent="-228600" eaLnBrk="0" hangingPunct="0">
              <a:defRPr sz="2800" b="1">
                <a:solidFill>
                  <a:srgbClr val="0000FF"/>
                </a:solidFill>
                <a:latin typeface="Times New Roman" panose="02020603050405020304" pitchFamily="18" charset="0"/>
              </a:defRPr>
            </a:lvl4pPr>
            <a:lvl5pPr marL="2057400" indent="-228600" eaLnBrk="0" hangingPunct="0">
              <a:defRPr sz="2800" b="1">
                <a:solidFill>
                  <a:srgbClr val="0000FF"/>
                </a:solidFill>
                <a:latin typeface="Times New Roman" panose="02020603050405020304" pitchFamily="18" charset="0"/>
              </a:defRPr>
            </a:lvl5pPr>
            <a:lvl6pPr marL="2514600" indent="-228600" algn="ctr" eaLnBrk="0" fontAlgn="base" hangingPunct="0">
              <a:spcBef>
                <a:spcPct val="0"/>
              </a:spcBef>
              <a:spcAft>
                <a:spcPct val="0"/>
              </a:spcAft>
              <a:defRPr sz="2800" b="1">
                <a:solidFill>
                  <a:srgbClr val="0000FF"/>
                </a:solidFill>
                <a:latin typeface="Times New Roman" panose="02020603050405020304" pitchFamily="18" charset="0"/>
              </a:defRPr>
            </a:lvl6pPr>
            <a:lvl7pPr marL="2971800" indent="-228600" algn="ctr" eaLnBrk="0" fontAlgn="base" hangingPunct="0">
              <a:spcBef>
                <a:spcPct val="0"/>
              </a:spcBef>
              <a:spcAft>
                <a:spcPct val="0"/>
              </a:spcAft>
              <a:defRPr sz="2800" b="1">
                <a:solidFill>
                  <a:srgbClr val="0000FF"/>
                </a:solidFill>
                <a:latin typeface="Times New Roman" panose="02020603050405020304" pitchFamily="18" charset="0"/>
              </a:defRPr>
            </a:lvl7pPr>
            <a:lvl8pPr marL="3429000" indent="-228600" algn="ctr" eaLnBrk="0" fontAlgn="base" hangingPunct="0">
              <a:spcBef>
                <a:spcPct val="0"/>
              </a:spcBef>
              <a:spcAft>
                <a:spcPct val="0"/>
              </a:spcAft>
              <a:defRPr sz="2800" b="1">
                <a:solidFill>
                  <a:srgbClr val="0000FF"/>
                </a:solidFill>
                <a:latin typeface="Times New Roman" panose="02020603050405020304" pitchFamily="18" charset="0"/>
              </a:defRPr>
            </a:lvl8pPr>
            <a:lvl9pPr marL="3886200" indent="-228600" algn="ctr" eaLnBrk="0" fontAlgn="base" hangingPunct="0">
              <a:spcBef>
                <a:spcPct val="0"/>
              </a:spcBef>
              <a:spcAft>
                <a:spcPct val="0"/>
              </a:spcAft>
              <a:defRPr sz="2800" b="1">
                <a:solidFill>
                  <a:srgbClr val="0000FF"/>
                </a:solidFill>
                <a:latin typeface="Times New Roman" panose="02020603050405020304" pitchFamily="18" charset="0"/>
              </a:defRPr>
            </a:lvl9pPr>
          </a:lstStyle>
          <a:p>
            <a:pPr algn="ctr" eaLnBrk="1" fontAlgn="auto" hangingPunct="1">
              <a:spcBef>
                <a:spcPct val="50000"/>
              </a:spcBef>
              <a:spcAft>
                <a:spcPts val="0"/>
              </a:spcAft>
            </a:pPr>
            <a:r>
              <a:rPr lang="en-US" b="0" u="sng"/>
              <a:t>Tập làm văn</a:t>
            </a:r>
          </a:p>
        </p:txBody>
      </p:sp>
      <p:sp>
        <p:nvSpPr>
          <p:cNvPr id="3076" name="Text Box 9"/>
          <p:cNvSpPr txBox="1">
            <a:spLocks noChangeArrowheads="1"/>
          </p:cNvSpPr>
          <p:nvPr/>
        </p:nvSpPr>
        <p:spPr bwMode="auto">
          <a:xfrm>
            <a:off x="2362200" y="2147888"/>
            <a:ext cx="2895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rgbClr val="0000FF"/>
                </a:solidFill>
                <a:latin typeface="Times New Roman" panose="02020603050405020304" pitchFamily="18" charset="0"/>
              </a:defRPr>
            </a:lvl1pPr>
            <a:lvl2pPr marL="742950" indent="-285750" eaLnBrk="0" hangingPunct="0">
              <a:defRPr sz="2800" b="1">
                <a:solidFill>
                  <a:srgbClr val="0000FF"/>
                </a:solidFill>
                <a:latin typeface="Times New Roman" panose="02020603050405020304" pitchFamily="18" charset="0"/>
              </a:defRPr>
            </a:lvl2pPr>
            <a:lvl3pPr marL="1143000" indent="-228600" eaLnBrk="0" hangingPunct="0">
              <a:defRPr sz="2800" b="1">
                <a:solidFill>
                  <a:srgbClr val="0000FF"/>
                </a:solidFill>
                <a:latin typeface="Times New Roman" panose="02020603050405020304" pitchFamily="18" charset="0"/>
              </a:defRPr>
            </a:lvl3pPr>
            <a:lvl4pPr marL="1600200" indent="-228600" eaLnBrk="0" hangingPunct="0">
              <a:defRPr sz="2800" b="1">
                <a:solidFill>
                  <a:srgbClr val="0000FF"/>
                </a:solidFill>
                <a:latin typeface="Times New Roman" panose="02020603050405020304" pitchFamily="18" charset="0"/>
              </a:defRPr>
            </a:lvl4pPr>
            <a:lvl5pPr marL="2057400" indent="-228600" eaLnBrk="0" hangingPunct="0">
              <a:defRPr sz="2800" b="1">
                <a:solidFill>
                  <a:srgbClr val="0000FF"/>
                </a:solidFill>
                <a:latin typeface="Times New Roman" panose="02020603050405020304" pitchFamily="18" charset="0"/>
              </a:defRPr>
            </a:lvl5pPr>
            <a:lvl6pPr marL="2514600" indent="-228600" algn="ctr" eaLnBrk="0" fontAlgn="base" hangingPunct="0">
              <a:spcBef>
                <a:spcPct val="0"/>
              </a:spcBef>
              <a:spcAft>
                <a:spcPct val="0"/>
              </a:spcAft>
              <a:defRPr sz="2800" b="1">
                <a:solidFill>
                  <a:srgbClr val="0000FF"/>
                </a:solidFill>
                <a:latin typeface="Times New Roman" panose="02020603050405020304" pitchFamily="18" charset="0"/>
              </a:defRPr>
            </a:lvl6pPr>
            <a:lvl7pPr marL="2971800" indent="-228600" algn="ctr" eaLnBrk="0" fontAlgn="base" hangingPunct="0">
              <a:spcBef>
                <a:spcPct val="0"/>
              </a:spcBef>
              <a:spcAft>
                <a:spcPct val="0"/>
              </a:spcAft>
              <a:defRPr sz="2800" b="1">
                <a:solidFill>
                  <a:srgbClr val="0000FF"/>
                </a:solidFill>
                <a:latin typeface="Times New Roman" panose="02020603050405020304" pitchFamily="18" charset="0"/>
              </a:defRPr>
            </a:lvl7pPr>
            <a:lvl8pPr marL="3429000" indent="-228600" algn="ctr" eaLnBrk="0" fontAlgn="base" hangingPunct="0">
              <a:spcBef>
                <a:spcPct val="0"/>
              </a:spcBef>
              <a:spcAft>
                <a:spcPct val="0"/>
              </a:spcAft>
              <a:defRPr sz="2800" b="1">
                <a:solidFill>
                  <a:srgbClr val="0000FF"/>
                </a:solidFill>
                <a:latin typeface="Times New Roman" panose="02020603050405020304" pitchFamily="18" charset="0"/>
              </a:defRPr>
            </a:lvl8pPr>
            <a:lvl9pPr marL="3886200" indent="-228600" algn="ctr" eaLnBrk="0" fontAlgn="base" hangingPunct="0">
              <a:spcBef>
                <a:spcPct val="0"/>
              </a:spcBef>
              <a:spcAft>
                <a:spcPct val="0"/>
              </a:spcAft>
              <a:defRPr sz="2800" b="1">
                <a:solidFill>
                  <a:srgbClr val="0000FF"/>
                </a:solidFill>
                <a:latin typeface="Times New Roman" panose="02020603050405020304" pitchFamily="18" charset="0"/>
              </a:defRPr>
            </a:lvl9pPr>
          </a:lstStyle>
          <a:p>
            <a:pPr eaLnBrk="1" fontAlgn="auto" hangingPunct="1">
              <a:spcBef>
                <a:spcPct val="50000"/>
              </a:spcBef>
              <a:spcAft>
                <a:spcPts val="0"/>
              </a:spcAft>
            </a:pPr>
            <a:endParaRPr lang="en-US" sz="1800" b="0">
              <a:solidFill>
                <a:prstClr val="black"/>
              </a:solidFill>
              <a:latin typeface="Arial" panose="020B0604020202020204" pitchFamily="34" charset="0"/>
            </a:endParaRPr>
          </a:p>
        </p:txBody>
      </p:sp>
      <p:sp>
        <p:nvSpPr>
          <p:cNvPr id="7179" name="Text Box 11"/>
          <p:cNvSpPr txBox="1">
            <a:spLocks noChangeArrowheads="1"/>
          </p:cNvSpPr>
          <p:nvPr/>
        </p:nvSpPr>
        <p:spPr bwMode="auto">
          <a:xfrm>
            <a:off x="393290" y="1989000"/>
            <a:ext cx="85344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rgbClr val="0000FF"/>
                </a:solidFill>
                <a:latin typeface="Times New Roman" panose="02020603050405020304" pitchFamily="18" charset="0"/>
              </a:defRPr>
            </a:lvl1pPr>
            <a:lvl2pPr marL="742950" indent="-285750" eaLnBrk="0" hangingPunct="0">
              <a:defRPr sz="2800" b="1">
                <a:solidFill>
                  <a:srgbClr val="0000FF"/>
                </a:solidFill>
                <a:latin typeface="Times New Roman" panose="02020603050405020304" pitchFamily="18" charset="0"/>
              </a:defRPr>
            </a:lvl2pPr>
            <a:lvl3pPr marL="1143000" indent="-228600" eaLnBrk="0" hangingPunct="0">
              <a:defRPr sz="2800" b="1">
                <a:solidFill>
                  <a:srgbClr val="0000FF"/>
                </a:solidFill>
                <a:latin typeface="Times New Roman" panose="02020603050405020304" pitchFamily="18" charset="0"/>
              </a:defRPr>
            </a:lvl3pPr>
            <a:lvl4pPr marL="1600200" indent="-228600" eaLnBrk="0" hangingPunct="0">
              <a:defRPr sz="2800" b="1">
                <a:solidFill>
                  <a:srgbClr val="0000FF"/>
                </a:solidFill>
                <a:latin typeface="Times New Roman" panose="02020603050405020304" pitchFamily="18" charset="0"/>
              </a:defRPr>
            </a:lvl4pPr>
            <a:lvl5pPr marL="2057400" indent="-228600" eaLnBrk="0" hangingPunct="0">
              <a:defRPr sz="2800" b="1">
                <a:solidFill>
                  <a:srgbClr val="0000FF"/>
                </a:solidFill>
                <a:latin typeface="Times New Roman" panose="02020603050405020304" pitchFamily="18" charset="0"/>
              </a:defRPr>
            </a:lvl5pPr>
            <a:lvl6pPr marL="2514600" indent="-228600" algn="ctr" eaLnBrk="0" fontAlgn="base" hangingPunct="0">
              <a:spcBef>
                <a:spcPct val="0"/>
              </a:spcBef>
              <a:spcAft>
                <a:spcPct val="0"/>
              </a:spcAft>
              <a:defRPr sz="2800" b="1">
                <a:solidFill>
                  <a:srgbClr val="0000FF"/>
                </a:solidFill>
                <a:latin typeface="Times New Roman" panose="02020603050405020304" pitchFamily="18" charset="0"/>
              </a:defRPr>
            </a:lvl6pPr>
            <a:lvl7pPr marL="2971800" indent="-228600" algn="ctr" eaLnBrk="0" fontAlgn="base" hangingPunct="0">
              <a:spcBef>
                <a:spcPct val="0"/>
              </a:spcBef>
              <a:spcAft>
                <a:spcPct val="0"/>
              </a:spcAft>
              <a:defRPr sz="2800" b="1">
                <a:solidFill>
                  <a:srgbClr val="0000FF"/>
                </a:solidFill>
                <a:latin typeface="Times New Roman" panose="02020603050405020304" pitchFamily="18" charset="0"/>
              </a:defRPr>
            </a:lvl7pPr>
            <a:lvl8pPr marL="3429000" indent="-228600" algn="ctr" eaLnBrk="0" fontAlgn="base" hangingPunct="0">
              <a:spcBef>
                <a:spcPct val="0"/>
              </a:spcBef>
              <a:spcAft>
                <a:spcPct val="0"/>
              </a:spcAft>
              <a:defRPr sz="2800" b="1">
                <a:solidFill>
                  <a:srgbClr val="0000FF"/>
                </a:solidFill>
                <a:latin typeface="Times New Roman" panose="02020603050405020304" pitchFamily="18" charset="0"/>
              </a:defRPr>
            </a:lvl8pPr>
            <a:lvl9pPr marL="3886200" indent="-228600" algn="ctr" eaLnBrk="0" fontAlgn="base" hangingPunct="0">
              <a:spcBef>
                <a:spcPct val="0"/>
              </a:spcBef>
              <a:spcAft>
                <a:spcPct val="0"/>
              </a:spcAft>
              <a:defRPr sz="2800" b="1">
                <a:solidFill>
                  <a:srgbClr val="0000FF"/>
                </a:solidFill>
                <a:latin typeface="Times New Roman" panose="02020603050405020304" pitchFamily="18" charset="0"/>
              </a:defRPr>
            </a:lvl9pPr>
          </a:lstStyle>
          <a:p>
            <a:pPr eaLnBrk="1" fontAlgn="auto" hangingPunct="1">
              <a:spcBef>
                <a:spcPct val="50000"/>
              </a:spcBef>
              <a:spcAft>
                <a:spcPts val="0"/>
              </a:spcAft>
            </a:pPr>
            <a:r>
              <a:rPr lang="en-US" sz="3200" b="0" dirty="0" err="1">
                <a:solidFill>
                  <a:prstClr val="black"/>
                </a:solidFill>
              </a:rPr>
              <a:t>Để</a:t>
            </a:r>
            <a:r>
              <a:rPr lang="en-US" sz="3200" b="0" dirty="0">
                <a:solidFill>
                  <a:prstClr val="black"/>
                </a:solidFill>
              </a:rPr>
              <a:t> </a:t>
            </a:r>
            <a:r>
              <a:rPr lang="en-US" sz="3200" b="0" dirty="0" err="1">
                <a:solidFill>
                  <a:prstClr val="black"/>
                </a:solidFill>
              </a:rPr>
              <a:t>chuẩn</a:t>
            </a:r>
            <a:r>
              <a:rPr lang="en-US" sz="3200" b="0" dirty="0">
                <a:solidFill>
                  <a:prstClr val="black"/>
                </a:solidFill>
              </a:rPr>
              <a:t> </a:t>
            </a:r>
            <a:r>
              <a:rPr lang="en-US" sz="3200" b="0" dirty="0" err="1">
                <a:solidFill>
                  <a:prstClr val="black"/>
                </a:solidFill>
              </a:rPr>
              <a:t>bị</a:t>
            </a:r>
            <a:r>
              <a:rPr lang="en-US" sz="3200" b="0" dirty="0">
                <a:solidFill>
                  <a:prstClr val="black"/>
                </a:solidFill>
              </a:rPr>
              <a:t> </a:t>
            </a:r>
            <a:r>
              <a:rPr lang="en-US" sz="3200" b="0" dirty="0" err="1">
                <a:solidFill>
                  <a:prstClr val="black"/>
                </a:solidFill>
              </a:rPr>
              <a:t>cho</a:t>
            </a:r>
            <a:r>
              <a:rPr lang="en-US" sz="3200" b="0" dirty="0">
                <a:solidFill>
                  <a:prstClr val="black"/>
                </a:solidFill>
              </a:rPr>
              <a:t> </a:t>
            </a:r>
            <a:r>
              <a:rPr lang="en-US" sz="3200" b="0" dirty="0" err="1">
                <a:solidFill>
                  <a:prstClr val="black"/>
                </a:solidFill>
              </a:rPr>
              <a:t>buổi</a:t>
            </a:r>
            <a:r>
              <a:rPr lang="en-US" sz="3200" b="0" dirty="0">
                <a:solidFill>
                  <a:prstClr val="black"/>
                </a:solidFill>
              </a:rPr>
              <a:t> </a:t>
            </a:r>
            <a:r>
              <a:rPr lang="en-US" sz="3200" b="0" dirty="0" err="1">
                <a:solidFill>
                  <a:prstClr val="black"/>
                </a:solidFill>
              </a:rPr>
              <a:t>sinh</a:t>
            </a:r>
            <a:r>
              <a:rPr lang="en-US" sz="3200" b="0" dirty="0">
                <a:solidFill>
                  <a:prstClr val="black"/>
                </a:solidFill>
              </a:rPr>
              <a:t> </a:t>
            </a:r>
            <a:r>
              <a:rPr lang="en-US" sz="3200" b="0" dirty="0" err="1">
                <a:solidFill>
                  <a:prstClr val="black"/>
                </a:solidFill>
              </a:rPr>
              <a:t>hoạt</a:t>
            </a:r>
            <a:r>
              <a:rPr lang="en-US" sz="3200" b="0" dirty="0">
                <a:solidFill>
                  <a:prstClr val="black"/>
                </a:solidFill>
              </a:rPr>
              <a:t> </a:t>
            </a:r>
            <a:r>
              <a:rPr lang="en-US" sz="3200" b="0" dirty="0" err="1">
                <a:solidFill>
                  <a:prstClr val="black"/>
                </a:solidFill>
              </a:rPr>
              <a:t>lớp</a:t>
            </a:r>
            <a:r>
              <a:rPr lang="en-US" sz="3200" b="0" dirty="0">
                <a:solidFill>
                  <a:prstClr val="black"/>
                </a:solidFill>
              </a:rPr>
              <a:t> </a:t>
            </a:r>
            <a:r>
              <a:rPr lang="en-US" sz="3200" b="0" dirty="0" err="1">
                <a:solidFill>
                  <a:prstClr val="black"/>
                </a:solidFill>
              </a:rPr>
              <a:t>các</a:t>
            </a:r>
            <a:r>
              <a:rPr lang="en-US" sz="3200" b="0" dirty="0">
                <a:solidFill>
                  <a:prstClr val="black"/>
                </a:solidFill>
              </a:rPr>
              <a:t> </a:t>
            </a:r>
            <a:r>
              <a:rPr lang="en-US" sz="3200" b="0" dirty="0" err="1">
                <a:solidFill>
                  <a:prstClr val="black"/>
                </a:solidFill>
              </a:rPr>
              <a:t>em</a:t>
            </a:r>
            <a:r>
              <a:rPr lang="en-US" sz="3200" b="0" dirty="0">
                <a:solidFill>
                  <a:prstClr val="black"/>
                </a:solidFill>
              </a:rPr>
              <a:t> </a:t>
            </a:r>
            <a:r>
              <a:rPr lang="en-US" sz="3200" b="0" dirty="0" err="1">
                <a:solidFill>
                  <a:prstClr val="black"/>
                </a:solidFill>
              </a:rPr>
              <a:t>cần</a:t>
            </a:r>
            <a:r>
              <a:rPr lang="en-US" sz="3200" b="0" dirty="0">
                <a:solidFill>
                  <a:prstClr val="black"/>
                </a:solidFill>
              </a:rPr>
              <a:t> </a:t>
            </a:r>
            <a:r>
              <a:rPr lang="en-US" sz="3200" b="0" dirty="0" err="1">
                <a:solidFill>
                  <a:prstClr val="black"/>
                </a:solidFill>
              </a:rPr>
              <a:t>phải</a:t>
            </a:r>
            <a:r>
              <a:rPr lang="en-US" sz="3200" b="0" dirty="0">
                <a:solidFill>
                  <a:prstClr val="black"/>
                </a:solidFill>
              </a:rPr>
              <a:t> </a:t>
            </a:r>
            <a:r>
              <a:rPr lang="en-US" sz="3200" b="0" dirty="0" err="1">
                <a:solidFill>
                  <a:prstClr val="black"/>
                </a:solidFill>
              </a:rPr>
              <a:t>thực</a:t>
            </a:r>
            <a:r>
              <a:rPr lang="en-US" sz="3200" b="0" dirty="0">
                <a:solidFill>
                  <a:prstClr val="black"/>
                </a:solidFill>
              </a:rPr>
              <a:t> </a:t>
            </a:r>
            <a:r>
              <a:rPr lang="en-US" sz="3200" b="0" dirty="0" err="1">
                <a:solidFill>
                  <a:prstClr val="black"/>
                </a:solidFill>
              </a:rPr>
              <a:t>hiện</a:t>
            </a:r>
            <a:r>
              <a:rPr lang="en-US" sz="3200" b="0" dirty="0">
                <a:solidFill>
                  <a:prstClr val="black"/>
                </a:solidFill>
              </a:rPr>
              <a:t> </a:t>
            </a:r>
            <a:r>
              <a:rPr lang="en-US" sz="3200" b="0" dirty="0" err="1">
                <a:solidFill>
                  <a:prstClr val="black"/>
                </a:solidFill>
              </a:rPr>
              <a:t>những</a:t>
            </a:r>
            <a:r>
              <a:rPr lang="en-US" sz="3200" b="0" dirty="0">
                <a:solidFill>
                  <a:prstClr val="black"/>
                </a:solidFill>
              </a:rPr>
              <a:t> </a:t>
            </a:r>
            <a:r>
              <a:rPr lang="en-US" sz="3200" b="0" dirty="0" err="1">
                <a:solidFill>
                  <a:prstClr val="black"/>
                </a:solidFill>
              </a:rPr>
              <a:t>công</a:t>
            </a:r>
            <a:r>
              <a:rPr lang="en-US" sz="3200" b="0" dirty="0">
                <a:solidFill>
                  <a:prstClr val="black"/>
                </a:solidFill>
              </a:rPr>
              <a:t> </a:t>
            </a:r>
            <a:r>
              <a:rPr lang="en-US" sz="3200" b="0" dirty="0" err="1">
                <a:solidFill>
                  <a:prstClr val="black"/>
                </a:solidFill>
              </a:rPr>
              <a:t>việc</a:t>
            </a:r>
            <a:r>
              <a:rPr lang="en-US" sz="3200" b="0" dirty="0">
                <a:solidFill>
                  <a:prstClr val="black"/>
                </a:solidFill>
              </a:rPr>
              <a:t> </a:t>
            </a:r>
            <a:r>
              <a:rPr lang="en-US" sz="3200" b="0" dirty="0" err="1">
                <a:solidFill>
                  <a:prstClr val="black"/>
                </a:solidFill>
              </a:rPr>
              <a:t>nào</a:t>
            </a:r>
            <a:r>
              <a:rPr lang="en-US" sz="3200" b="0" dirty="0">
                <a:solidFill>
                  <a:prstClr val="black"/>
                </a:solidFill>
              </a:rPr>
              <a:t>  ?</a:t>
            </a:r>
          </a:p>
        </p:txBody>
      </p:sp>
      <p:sp>
        <p:nvSpPr>
          <p:cNvPr id="7181" name="Text Box 13"/>
          <p:cNvSpPr txBox="1">
            <a:spLocks noChangeArrowheads="1"/>
          </p:cNvSpPr>
          <p:nvPr/>
        </p:nvSpPr>
        <p:spPr bwMode="auto">
          <a:xfrm>
            <a:off x="769374" y="3581400"/>
            <a:ext cx="7605252" cy="1815882"/>
          </a:xfrm>
          <a:prstGeom prst="rect">
            <a:avLst/>
          </a:prstGeom>
          <a:noFill/>
          <a:ln w="57150" cmpd="thinThick">
            <a:solidFill>
              <a:srgbClr val="0099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rgbClr val="0000FF"/>
                </a:solidFill>
                <a:latin typeface="Times New Roman" panose="02020603050405020304" pitchFamily="18" charset="0"/>
              </a:defRPr>
            </a:lvl1pPr>
            <a:lvl2pPr marL="742950" indent="-285750" eaLnBrk="0" hangingPunct="0">
              <a:defRPr sz="2800" b="1">
                <a:solidFill>
                  <a:srgbClr val="0000FF"/>
                </a:solidFill>
                <a:latin typeface="Times New Roman" panose="02020603050405020304" pitchFamily="18" charset="0"/>
              </a:defRPr>
            </a:lvl2pPr>
            <a:lvl3pPr marL="1143000" indent="-228600" eaLnBrk="0" hangingPunct="0">
              <a:defRPr sz="2800" b="1">
                <a:solidFill>
                  <a:srgbClr val="0000FF"/>
                </a:solidFill>
                <a:latin typeface="Times New Roman" panose="02020603050405020304" pitchFamily="18" charset="0"/>
              </a:defRPr>
            </a:lvl3pPr>
            <a:lvl4pPr marL="1600200" indent="-228600" eaLnBrk="0" hangingPunct="0">
              <a:defRPr sz="2800" b="1">
                <a:solidFill>
                  <a:srgbClr val="0000FF"/>
                </a:solidFill>
                <a:latin typeface="Times New Roman" panose="02020603050405020304" pitchFamily="18" charset="0"/>
              </a:defRPr>
            </a:lvl4pPr>
            <a:lvl5pPr marL="2057400" indent="-228600" eaLnBrk="0" hangingPunct="0">
              <a:defRPr sz="2800" b="1">
                <a:solidFill>
                  <a:srgbClr val="0000FF"/>
                </a:solidFill>
                <a:latin typeface="Times New Roman" panose="02020603050405020304" pitchFamily="18" charset="0"/>
              </a:defRPr>
            </a:lvl5pPr>
            <a:lvl6pPr marL="2514600" indent="-228600" algn="ctr" eaLnBrk="0" fontAlgn="base" hangingPunct="0">
              <a:spcBef>
                <a:spcPct val="0"/>
              </a:spcBef>
              <a:spcAft>
                <a:spcPct val="0"/>
              </a:spcAft>
              <a:defRPr sz="2800" b="1">
                <a:solidFill>
                  <a:srgbClr val="0000FF"/>
                </a:solidFill>
                <a:latin typeface="Times New Roman" panose="02020603050405020304" pitchFamily="18" charset="0"/>
              </a:defRPr>
            </a:lvl6pPr>
            <a:lvl7pPr marL="2971800" indent="-228600" algn="ctr" eaLnBrk="0" fontAlgn="base" hangingPunct="0">
              <a:spcBef>
                <a:spcPct val="0"/>
              </a:spcBef>
              <a:spcAft>
                <a:spcPct val="0"/>
              </a:spcAft>
              <a:defRPr sz="2800" b="1">
                <a:solidFill>
                  <a:srgbClr val="0000FF"/>
                </a:solidFill>
                <a:latin typeface="Times New Roman" panose="02020603050405020304" pitchFamily="18" charset="0"/>
              </a:defRPr>
            </a:lvl7pPr>
            <a:lvl8pPr marL="3429000" indent="-228600" algn="ctr" eaLnBrk="0" fontAlgn="base" hangingPunct="0">
              <a:spcBef>
                <a:spcPct val="0"/>
              </a:spcBef>
              <a:spcAft>
                <a:spcPct val="0"/>
              </a:spcAft>
              <a:defRPr sz="2800" b="1">
                <a:solidFill>
                  <a:srgbClr val="0000FF"/>
                </a:solidFill>
                <a:latin typeface="Times New Roman" panose="02020603050405020304" pitchFamily="18" charset="0"/>
              </a:defRPr>
            </a:lvl8pPr>
            <a:lvl9pPr marL="3886200" indent="-228600" algn="ctr" eaLnBrk="0" fontAlgn="base" hangingPunct="0">
              <a:spcBef>
                <a:spcPct val="0"/>
              </a:spcBef>
              <a:spcAft>
                <a:spcPct val="0"/>
              </a:spcAft>
              <a:defRPr sz="2800" b="1">
                <a:solidFill>
                  <a:srgbClr val="0000FF"/>
                </a:solidFill>
                <a:latin typeface="Times New Roman" panose="02020603050405020304" pitchFamily="18" charset="0"/>
              </a:defRPr>
            </a:lvl9pPr>
          </a:lstStyle>
          <a:p>
            <a:pPr eaLnBrk="1" fontAlgn="auto" hangingPunct="1">
              <a:spcBef>
                <a:spcPct val="50000"/>
              </a:spcBef>
              <a:spcAft>
                <a:spcPts val="0"/>
              </a:spcAft>
            </a:pPr>
            <a:r>
              <a:rPr lang="en-US" b="0" dirty="0">
                <a:solidFill>
                  <a:prstClr val="black"/>
                </a:solidFill>
              </a:rPr>
              <a:t>1.Tổng </a:t>
            </a:r>
            <a:r>
              <a:rPr lang="en-US" b="0" dirty="0" err="1">
                <a:solidFill>
                  <a:prstClr val="black"/>
                </a:solidFill>
              </a:rPr>
              <a:t>hợp</a:t>
            </a:r>
            <a:r>
              <a:rPr lang="en-US" b="0" dirty="0">
                <a:solidFill>
                  <a:prstClr val="black"/>
                </a:solidFill>
              </a:rPr>
              <a:t> </a:t>
            </a:r>
            <a:r>
              <a:rPr lang="en-US" b="0" dirty="0" err="1">
                <a:solidFill>
                  <a:prstClr val="black"/>
                </a:solidFill>
              </a:rPr>
              <a:t>các</a:t>
            </a:r>
            <a:r>
              <a:rPr lang="en-US" b="0" dirty="0">
                <a:solidFill>
                  <a:prstClr val="black"/>
                </a:solidFill>
              </a:rPr>
              <a:t> </a:t>
            </a:r>
            <a:r>
              <a:rPr lang="en-US" b="0" dirty="0" err="1">
                <a:solidFill>
                  <a:prstClr val="black"/>
                </a:solidFill>
              </a:rPr>
              <a:t>nội</a:t>
            </a:r>
            <a:r>
              <a:rPr lang="en-US" b="0" dirty="0">
                <a:solidFill>
                  <a:prstClr val="black"/>
                </a:solidFill>
              </a:rPr>
              <a:t> dung </a:t>
            </a:r>
            <a:r>
              <a:rPr lang="en-US" b="0" dirty="0" err="1">
                <a:solidFill>
                  <a:prstClr val="black"/>
                </a:solidFill>
              </a:rPr>
              <a:t>sinh</a:t>
            </a:r>
            <a:r>
              <a:rPr lang="en-US" b="0" dirty="0">
                <a:solidFill>
                  <a:prstClr val="black"/>
                </a:solidFill>
              </a:rPr>
              <a:t> </a:t>
            </a:r>
            <a:r>
              <a:rPr lang="en-US" b="0" dirty="0" err="1">
                <a:solidFill>
                  <a:prstClr val="black"/>
                </a:solidFill>
              </a:rPr>
              <a:t>hoạt</a:t>
            </a:r>
            <a:r>
              <a:rPr lang="en-US" b="0" dirty="0">
                <a:solidFill>
                  <a:prstClr val="black"/>
                </a:solidFill>
              </a:rPr>
              <a:t>.</a:t>
            </a:r>
          </a:p>
          <a:p>
            <a:pPr eaLnBrk="1" fontAlgn="auto" hangingPunct="1">
              <a:spcBef>
                <a:spcPct val="50000"/>
              </a:spcBef>
              <a:spcAft>
                <a:spcPts val="0"/>
              </a:spcAft>
            </a:pPr>
            <a:r>
              <a:rPr lang="en-US" b="0" dirty="0">
                <a:solidFill>
                  <a:prstClr val="black"/>
                </a:solidFill>
              </a:rPr>
              <a:t>2. </a:t>
            </a:r>
            <a:r>
              <a:rPr lang="en-US" b="0" dirty="0" err="1">
                <a:solidFill>
                  <a:prstClr val="black"/>
                </a:solidFill>
              </a:rPr>
              <a:t>Phân</a:t>
            </a:r>
            <a:r>
              <a:rPr lang="en-US" b="0" dirty="0">
                <a:solidFill>
                  <a:prstClr val="black"/>
                </a:solidFill>
              </a:rPr>
              <a:t> </a:t>
            </a:r>
            <a:r>
              <a:rPr lang="en-US" b="0" dirty="0" err="1">
                <a:solidFill>
                  <a:prstClr val="black"/>
                </a:solidFill>
              </a:rPr>
              <a:t>công</a:t>
            </a:r>
            <a:r>
              <a:rPr lang="en-US" b="0" dirty="0">
                <a:solidFill>
                  <a:prstClr val="black"/>
                </a:solidFill>
              </a:rPr>
              <a:t> </a:t>
            </a:r>
            <a:r>
              <a:rPr lang="en-US" b="0" dirty="0" err="1">
                <a:solidFill>
                  <a:prstClr val="black"/>
                </a:solidFill>
              </a:rPr>
              <a:t>các</a:t>
            </a:r>
            <a:r>
              <a:rPr lang="en-US" b="0" dirty="0">
                <a:solidFill>
                  <a:prstClr val="black"/>
                </a:solidFill>
              </a:rPr>
              <a:t> </a:t>
            </a:r>
            <a:r>
              <a:rPr lang="en-US" b="0" dirty="0" err="1">
                <a:solidFill>
                  <a:prstClr val="black"/>
                </a:solidFill>
              </a:rPr>
              <a:t>bạn</a:t>
            </a:r>
            <a:r>
              <a:rPr lang="en-US" b="0" dirty="0">
                <a:solidFill>
                  <a:prstClr val="black"/>
                </a:solidFill>
              </a:rPr>
              <a:t> </a:t>
            </a:r>
            <a:r>
              <a:rPr lang="en-US" b="0" dirty="0" err="1">
                <a:solidFill>
                  <a:prstClr val="black"/>
                </a:solidFill>
              </a:rPr>
              <a:t>chuẩn</a:t>
            </a:r>
            <a:r>
              <a:rPr lang="en-US" b="0" dirty="0">
                <a:solidFill>
                  <a:prstClr val="black"/>
                </a:solidFill>
              </a:rPr>
              <a:t> </a:t>
            </a:r>
            <a:r>
              <a:rPr lang="en-US" b="0" dirty="0" err="1">
                <a:solidFill>
                  <a:prstClr val="black"/>
                </a:solidFill>
              </a:rPr>
              <a:t>bị</a:t>
            </a:r>
            <a:r>
              <a:rPr lang="en-US" b="0" dirty="0">
                <a:solidFill>
                  <a:prstClr val="black"/>
                </a:solidFill>
              </a:rPr>
              <a:t> </a:t>
            </a:r>
            <a:r>
              <a:rPr lang="en-US" b="0" dirty="0" err="1">
                <a:solidFill>
                  <a:prstClr val="black"/>
                </a:solidFill>
              </a:rPr>
              <a:t>cho</a:t>
            </a:r>
            <a:r>
              <a:rPr lang="en-US" b="0" dirty="0">
                <a:solidFill>
                  <a:prstClr val="black"/>
                </a:solidFill>
              </a:rPr>
              <a:t> </a:t>
            </a:r>
            <a:r>
              <a:rPr lang="en-US" b="0" dirty="0" err="1">
                <a:solidFill>
                  <a:prstClr val="black"/>
                </a:solidFill>
              </a:rPr>
              <a:t>buổi</a:t>
            </a:r>
            <a:r>
              <a:rPr lang="en-US" b="0" dirty="0">
                <a:solidFill>
                  <a:prstClr val="black"/>
                </a:solidFill>
              </a:rPr>
              <a:t> </a:t>
            </a:r>
            <a:r>
              <a:rPr lang="en-US" b="0" dirty="0" err="1">
                <a:solidFill>
                  <a:prstClr val="black"/>
                </a:solidFill>
              </a:rPr>
              <a:t>sinh</a:t>
            </a:r>
            <a:r>
              <a:rPr lang="en-US" b="0" dirty="0">
                <a:solidFill>
                  <a:prstClr val="black"/>
                </a:solidFill>
              </a:rPr>
              <a:t> </a:t>
            </a:r>
            <a:r>
              <a:rPr lang="en-US" b="0" dirty="0" err="1">
                <a:solidFill>
                  <a:prstClr val="black"/>
                </a:solidFill>
              </a:rPr>
              <a:t>hoạt</a:t>
            </a:r>
            <a:r>
              <a:rPr lang="en-US" b="0" dirty="0">
                <a:solidFill>
                  <a:prstClr val="black"/>
                </a:solidFill>
              </a:rPr>
              <a:t>.</a:t>
            </a:r>
          </a:p>
          <a:p>
            <a:pPr eaLnBrk="1" fontAlgn="auto" hangingPunct="1">
              <a:spcBef>
                <a:spcPct val="50000"/>
              </a:spcBef>
              <a:spcAft>
                <a:spcPts val="0"/>
              </a:spcAft>
            </a:pPr>
            <a:r>
              <a:rPr lang="en-US" b="0" dirty="0">
                <a:solidFill>
                  <a:prstClr val="black"/>
                </a:solidFill>
              </a:rPr>
              <a:t>3.Thực </a:t>
            </a:r>
            <a:r>
              <a:rPr lang="en-US" b="0" dirty="0" err="1">
                <a:solidFill>
                  <a:prstClr val="black"/>
                </a:solidFill>
              </a:rPr>
              <a:t>hiện</a:t>
            </a:r>
            <a:r>
              <a:rPr lang="en-US" b="0" dirty="0">
                <a:solidFill>
                  <a:prstClr val="black"/>
                </a:solidFill>
              </a:rPr>
              <a:t> </a:t>
            </a:r>
            <a:r>
              <a:rPr lang="en-US" b="0" dirty="0" err="1">
                <a:solidFill>
                  <a:prstClr val="black"/>
                </a:solidFill>
              </a:rPr>
              <a:t>buổi</a:t>
            </a:r>
            <a:r>
              <a:rPr lang="en-US" b="0" dirty="0">
                <a:solidFill>
                  <a:prstClr val="black"/>
                </a:solidFill>
              </a:rPr>
              <a:t> </a:t>
            </a:r>
            <a:r>
              <a:rPr lang="en-US" b="0" dirty="0" err="1">
                <a:solidFill>
                  <a:prstClr val="black"/>
                </a:solidFill>
              </a:rPr>
              <a:t>sinh</a:t>
            </a:r>
            <a:r>
              <a:rPr lang="en-US" b="0" dirty="0">
                <a:solidFill>
                  <a:prstClr val="black"/>
                </a:solidFill>
              </a:rPr>
              <a:t> </a:t>
            </a:r>
            <a:r>
              <a:rPr lang="en-US" b="0" dirty="0" err="1">
                <a:solidFill>
                  <a:prstClr val="black"/>
                </a:solidFill>
              </a:rPr>
              <a:t>hoạt</a:t>
            </a:r>
            <a:r>
              <a:rPr lang="en-US" b="0" dirty="0">
                <a:solidFill>
                  <a:prstClr val="black"/>
                </a:solidFill>
              </a:rPr>
              <a:t>.</a:t>
            </a:r>
          </a:p>
        </p:txBody>
      </p:sp>
      <p:sp>
        <p:nvSpPr>
          <p:cNvPr id="3079" name="Rectangle 1"/>
          <p:cNvSpPr>
            <a:spLocks noChangeArrowheads="1"/>
          </p:cNvSpPr>
          <p:nvPr/>
        </p:nvSpPr>
        <p:spPr bwMode="auto">
          <a:xfrm>
            <a:off x="609600" y="1345050"/>
            <a:ext cx="524185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fontAlgn="auto" hangingPunct="1">
              <a:spcBef>
                <a:spcPct val="50000"/>
              </a:spcBef>
              <a:spcAft>
                <a:spcPts val="0"/>
              </a:spcAft>
            </a:pPr>
            <a:r>
              <a:rPr lang="en-US" sz="3200" dirty="0" err="1">
                <a:solidFill>
                  <a:srgbClr val="FF0000"/>
                </a:solidFill>
                <a:cs typeface="Times New Roman" panose="02020603050405020304" pitchFamily="18" charset="0"/>
              </a:rPr>
              <a:t>Khởi</a:t>
            </a:r>
            <a:r>
              <a:rPr lang="en-US" sz="3200" dirty="0">
                <a:solidFill>
                  <a:srgbClr val="FF0000"/>
                </a:solidFill>
                <a:cs typeface="Times New Roman" panose="02020603050405020304" pitchFamily="18" charset="0"/>
              </a:rPr>
              <a:t> </a:t>
            </a:r>
            <a:r>
              <a:rPr lang="en-US" sz="3200" dirty="0" err="1">
                <a:solidFill>
                  <a:srgbClr val="FF0000"/>
                </a:solidFill>
                <a:cs typeface="Times New Roman" panose="02020603050405020304" pitchFamily="18" charset="0"/>
              </a:rPr>
              <a:t>động</a:t>
            </a:r>
            <a:r>
              <a:rPr lang="en-US" sz="3200" dirty="0">
                <a:solidFill>
                  <a:srgbClr val="FF0000"/>
                </a:solidFill>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079"/>
                                        </p:tgtEl>
                                        <p:attrNameLst>
                                          <p:attrName>style.visibility</p:attrName>
                                        </p:attrNameLst>
                                      </p:cBhvr>
                                      <p:to>
                                        <p:strVal val="visible"/>
                                      </p:to>
                                    </p:set>
                                    <p:animEffect transition="in" filter="barn(inVertical)">
                                      <p:cBhvr>
                                        <p:cTn id="7" dur="500"/>
                                        <p:tgtEl>
                                          <p:spTgt spid="307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179"/>
                                        </p:tgtEl>
                                        <p:attrNameLst>
                                          <p:attrName>style.visibility</p:attrName>
                                        </p:attrNameLst>
                                      </p:cBhvr>
                                      <p:to>
                                        <p:strVal val="visible"/>
                                      </p:to>
                                    </p:set>
                                    <p:animEffect transition="in" filter="barn(inVertical)">
                                      <p:cBhvr>
                                        <p:cTn id="12" dur="500"/>
                                        <p:tgtEl>
                                          <p:spTgt spid="717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181"/>
                                        </p:tgtEl>
                                        <p:attrNameLst>
                                          <p:attrName>style.visibility</p:attrName>
                                        </p:attrNameLst>
                                      </p:cBhvr>
                                      <p:to>
                                        <p:strVal val="visible"/>
                                      </p:to>
                                    </p:set>
                                    <p:animEffect transition="in" filter="wipe(down)">
                                      <p:cBhvr>
                                        <p:cTn id="17" dur="500"/>
                                        <p:tgtEl>
                                          <p:spTgt spid="7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9" grpId="0"/>
      <p:bldP spid="7181" grpId="0" animBg="1"/>
      <p:bldP spid="307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9"/>
          <p:cNvSpPr txBox="1">
            <a:spLocks noChangeArrowheads="1"/>
          </p:cNvSpPr>
          <p:nvPr/>
        </p:nvSpPr>
        <p:spPr bwMode="auto">
          <a:xfrm>
            <a:off x="2362200" y="2224088"/>
            <a:ext cx="2895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b="0"/>
          </a:p>
        </p:txBody>
      </p:sp>
      <p:sp>
        <p:nvSpPr>
          <p:cNvPr id="7179" name="Text Box 11"/>
          <p:cNvSpPr txBox="1">
            <a:spLocks noChangeArrowheads="1"/>
          </p:cNvSpPr>
          <p:nvPr/>
        </p:nvSpPr>
        <p:spPr bwMode="auto">
          <a:xfrm>
            <a:off x="228600" y="1274763"/>
            <a:ext cx="8686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i="1" u="sng">
                <a:solidFill>
                  <a:srgbClr val="0000FF"/>
                </a:solidFill>
                <a:latin typeface="Times New Roman" panose="02020603050405020304" pitchFamily="18" charset="0"/>
              </a:rPr>
              <a:t>1. Đọc câu chuyện dưới đây và trả lời câu hỏi:</a:t>
            </a:r>
          </a:p>
        </p:txBody>
      </p:sp>
      <p:sp>
        <p:nvSpPr>
          <p:cNvPr id="7181" name="Text Box 13"/>
          <p:cNvSpPr txBox="1">
            <a:spLocks noChangeArrowheads="1"/>
          </p:cNvSpPr>
          <p:nvPr/>
        </p:nvSpPr>
        <p:spPr bwMode="auto">
          <a:xfrm>
            <a:off x="114300" y="2112736"/>
            <a:ext cx="8915400" cy="3477875"/>
          </a:xfrm>
          <a:prstGeom prst="rect">
            <a:avLst/>
          </a:prstGeom>
          <a:noFill/>
          <a:ln w="57150" cmpd="thinThick">
            <a:solidFill>
              <a:srgbClr val="009900"/>
            </a:solidFill>
            <a:miter lim="800000"/>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0">
                <a:latin typeface="Times New Roman" panose="02020603050405020304" pitchFamily="18" charset="0"/>
              </a:rPr>
              <a:t>Câu hỏi:</a:t>
            </a:r>
            <a:endParaRPr lang="en-US" altLang="en-US" sz="4000" b="0">
              <a:solidFill>
                <a:srgbClr val="FF0000"/>
              </a:solidFill>
              <a:latin typeface="Times New Roman" panose="02020603050405020304" pitchFamily="18" charset="0"/>
            </a:endParaRPr>
          </a:p>
          <a:p>
            <a:pPr algn="just" eaLnBrk="1" hangingPunct="1">
              <a:spcBef>
                <a:spcPct val="50000"/>
              </a:spcBef>
              <a:buFontTx/>
              <a:buNone/>
            </a:pPr>
            <a:r>
              <a:rPr lang="en-US" altLang="en-US" sz="2800">
                <a:solidFill>
                  <a:srgbClr val="0000FF"/>
                </a:solidFill>
                <a:latin typeface="Times New Roman" panose="02020603050405020304" pitchFamily="18" charset="0"/>
              </a:rPr>
              <a:t>a) Các bạn trong lớp tổ chức buổi liên hoan văn nghệ nhằm mục đích gì?</a:t>
            </a:r>
          </a:p>
          <a:p>
            <a:pPr algn="just" eaLnBrk="1" hangingPunct="1">
              <a:spcBef>
                <a:spcPct val="50000"/>
              </a:spcBef>
              <a:buFontTx/>
              <a:buNone/>
            </a:pPr>
            <a:r>
              <a:rPr lang="en-US" altLang="en-US" sz="2800">
                <a:solidFill>
                  <a:srgbClr val="0000FF"/>
                </a:solidFill>
                <a:latin typeface="Times New Roman" panose="02020603050405020304" pitchFamily="18" charset="0"/>
              </a:rPr>
              <a:t>b) Để tổ chức buổi liên hoan cần làm những việc gì? Lớp trưởng đã phân công như thế nào?</a:t>
            </a:r>
          </a:p>
          <a:p>
            <a:pPr algn="just" eaLnBrk="1" hangingPunct="1">
              <a:spcBef>
                <a:spcPct val="50000"/>
              </a:spcBef>
              <a:buFontTx/>
              <a:buNone/>
            </a:pPr>
            <a:r>
              <a:rPr lang="en-US" altLang="en-US" sz="2800">
                <a:solidFill>
                  <a:srgbClr val="0000FF"/>
                </a:solidFill>
                <a:latin typeface="Times New Roman" panose="02020603050405020304" pitchFamily="18" charset="0"/>
              </a:rPr>
              <a:t>c) Hãy thuật lại diễn biến của buổi liên hoan.</a:t>
            </a:r>
            <a:endParaRPr lang="en-US" altLang="en-US" b="0">
              <a:latin typeface="Times New Roman" panose="02020603050405020304" pitchFamily="18" charset="0"/>
            </a:endParaRPr>
          </a:p>
        </p:txBody>
      </p:sp>
      <p:sp>
        <p:nvSpPr>
          <p:cNvPr id="3078" name="Rectangle 7"/>
          <p:cNvSpPr>
            <a:spLocks noChangeArrowheads="1"/>
          </p:cNvSpPr>
          <p:nvPr/>
        </p:nvSpPr>
        <p:spPr bwMode="auto">
          <a:xfrm>
            <a:off x="3200400" y="136525"/>
            <a:ext cx="2101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u="sng">
                <a:solidFill>
                  <a:srgbClr val="0000FF"/>
                </a:solidFill>
                <a:latin typeface="Times New Roman" panose="02020603050405020304" pitchFamily="18" charset="0"/>
              </a:rPr>
              <a:t>Tập làm văn</a:t>
            </a:r>
          </a:p>
        </p:txBody>
      </p:sp>
      <p:sp>
        <p:nvSpPr>
          <p:cNvPr id="3079" name="Rectangle 8"/>
          <p:cNvSpPr>
            <a:spLocks noChangeArrowheads="1"/>
          </p:cNvSpPr>
          <p:nvPr/>
        </p:nvSpPr>
        <p:spPr bwMode="auto">
          <a:xfrm>
            <a:off x="1174750" y="822325"/>
            <a:ext cx="6154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a:solidFill>
                  <a:srgbClr val="FF0000"/>
                </a:solidFill>
                <a:latin typeface="Times New Roman" panose="02020603050405020304" pitchFamily="18" charset="0"/>
              </a:rPr>
              <a:t>LẬP CHƯƠNG TRÌNH HOẠT ĐỘNG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9">
                                            <p:txEl>
                                              <p:pRg st="0" end="0"/>
                                            </p:txEl>
                                          </p:spTgt>
                                        </p:tgtEl>
                                        <p:attrNameLst>
                                          <p:attrName>style.visibility</p:attrName>
                                        </p:attrNameLst>
                                      </p:cBhvr>
                                      <p:to>
                                        <p:strVal val="visible"/>
                                      </p:to>
                                    </p:set>
                                    <p:animEffect transition="in" filter="fade">
                                      <p:cBhvr>
                                        <p:cTn id="7" dur="1000"/>
                                        <p:tgtEl>
                                          <p:spTgt spid="71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181"/>
                                        </p:tgtEl>
                                        <p:attrNameLst>
                                          <p:attrName>style.visibility</p:attrName>
                                        </p:attrNameLst>
                                      </p:cBhvr>
                                      <p:to>
                                        <p:strVal val="visible"/>
                                      </p:to>
                                    </p:set>
                                    <p:animEffect transition="in" filter="strips(downLeft)">
                                      <p:cBhvr>
                                        <p:cTn id="12" dur="500"/>
                                        <p:tgtEl>
                                          <p:spTgt spid="7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9"/>
          <p:cNvSpPr txBox="1">
            <a:spLocks noChangeArrowheads="1"/>
          </p:cNvSpPr>
          <p:nvPr/>
        </p:nvSpPr>
        <p:spPr bwMode="auto">
          <a:xfrm>
            <a:off x="2362200" y="2147888"/>
            <a:ext cx="2895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b="0"/>
          </a:p>
        </p:txBody>
      </p:sp>
      <p:sp>
        <p:nvSpPr>
          <p:cNvPr id="7179" name="Text Box 11"/>
          <p:cNvSpPr txBox="1">
            <a:spLocks noChangeArrowheads="1"/>
          </p:cNvSpPr>
          <p:nvPr/>
        </p:nvSpPr>
        <p:spPr bwMode="auto">
          <a:xfrm>
            <a:off x="228600" y="1117600"/>
            <a:ext cx="8686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i="1" u="sng" dirty="0">
                <a:solidFill>
                  <a:srgbClr val="0000FF"/>
                </a:solidFill>
                <a:latin typeface="Times New Roman" panose="02020603050405020304" pitchFamily="18" charset="0"/>
              </a:rPr>
              <a:t>1. </a:t>
            </a:r>
            <a:r>
              <a:rPr lang="en-US" altLang="en-US" i="1" u="sng" dirty="0" err="1">
                <a:solidFill>
                  <a:srgbClr val="0000FF"/>
                </a:solidFill>
                <a:latin typeface="Times New Roman" panose="02020603050405020304" pitchFamily="18" charset="0"/>
              </a:rPr>
              <a:t>Đọc</a:t>
            </a:r>
            <a:r>
              <a:rPr lang="en-US" altLang="en-US" i="1" u="sng" dirty="0">
                <a:solidFill>
                  <a:srgbClr val="0000FF"/>
                </a:solidFill>
                <a:latin typeface="Times New Roman" panose="02020603050405020304" pitchFamily="18" charset="0"/>
              </a:rPr>
              <a:t> </a:t>
            </a:r>
            <a:r>
              <a:rPr lang="en-US" altLang="en-US" i="1" u="sng" dirty="0" err="1">
                <a:solidFill>
                  <a:srgbClr val="0000FF"/>
                </a:solidFill>
                <a:latin typeface="Times New Roman" panose="02020603050405020304" pitchFamily="18" charset="0"/>
              </a:rPr>
              <a:t>câu</a:t>
            </a:r>
            <a:r>
              <a:rPr lang="en-US" altLang="en-US" i="1" u="sng" dirty="0">
                <a:solidFill>
                  <a:srgbClr val="0000FF"/>
                </a:solidFill>
                <a:latin typeface="Times New Roman" panose="02020603050405020304" pitchFamily="18" charset="0"/>
              </a:rPr>
              <a:t> </a:t>
            </a:r>
            <a:r>
              <a:rPr lang="en-US" altLang="en-US" i="1" u="sng" dirty="0" err="1">
                <a:solidFill>
                  <a:srgbClr val="0000FF"/>
                </a:solidFill>
                <a:latin typeface="Times New Roman" panose="02020603050405020304" pitchFamily="18" charset="0"/>
              </a:rPr>
              <a:t>chuyện</a:t>
            </a:r>
            <a:r>
              <a:rPr lang="en-US" altLang="en-US" i="1" u="sng" dirty="0">
                <a:solidFill>
                  <a:srgbClr val="0000FF"/>
                </a:solidFill>
                <a:latin typeface="Times New Roman" panose="02020603050405020304" pitchFamily="18" charset="0"/>
              </a:rPr>
              <a:t> </a:t>
            </a:r>
            <a:r>
              <a:rPr lang="en-US" altLang="en-US" i="1" u="sng" dirty="0" err="1">
                <a:solidFill>
                  <a:srgbClr val="0000FF"/>
                </a:solidFill>
                <a:latin typeface="Times New Roman" panose="02020603050405020304" pitchFamily="18" charset="0"/>
              </a:rPr>
              <a:t>dưới</a:t>
            </a:r>
            <a:r>
              <a:rPr lang="en-US" altLang="en-US" i="1" u="sng" dirty="0">
                <a:solidFill>
                  <a:srgbClr val="0000FF"/>
                </a:solidFill>
                <a:latin typeface="Times New Roman" panose="02020603050405020304" pitchFamily="18" charset="0"/>
              </a:rPr>
              <a:t> </a:t>
            </a:r>
            <a:r>
              <a:rPr lang="en-US" altLang="en-US" i="1" u="sng" dirty="0" err="1">
                <a:solidFill>
                  <a:srgbClr val="0000FF"/>
                </a:solidFill>
                <a:latin typeface="Times New Roman" panose="02020603050405020304" pitchFamily="18" charset="0"/>
              </a:rPr>
              <a:t>đây</a:t>
            </a:r>
            <a:r>
              <a:rPr lang="en-US" altLang="en-US" i="1" u="sng" dirty="0">
                <a:solidFill>
                  <a:srgbClr val="0000FF"/>
                </a:solidFill>
                <a:latin typeface="Times New Roman" panose="02020603050405020304" pitchFamily="18" charset="0"/>
              </a:rPr>
              <a:t> </a:t>
            </a:r>
            <a:r>
              <a:rPr lang="en-US" altLang="en-US" i="1" u="sng" dirty="0" err="1">
                <a:solidFill>
                  <a:srgbClr val="0000FF"/>
                </a:solidFill>
                <a:latin typeface="Times New Roman" panose="02020603050405020304" pitchFamily="18" charset="0"/>
              </a:rPr>
              <a:t>và</a:t>
            </a:r>
            <a:r>
              <a:rPr lang="en-US" altLang="en-US" i="1" u="sng" dirty="0">
                <a:solidFill>
                  <a:srgbClr val="0000FF"/>
                </a:solidFill>
                <a:latin typeface="Times New Roman" panose="02020603050405020304" pitchFamily="18" charset="0"/>
              </a:rPr>
              <a:t> </a:t>
            </a:r>
            <a:r>
              <a:rPr lang="en-US" altLang="en-US" i="1" u="sng" dirty="0" err="1">
                <a:solidFill>
                  <a:srgbClr val="0000FF"/>
                </a:solidFill>
                <a:latin typeface="Times New Roman" panose="02020603050405020304" pitchFamily="18" charset="0"/>
              </a:rPr>
              <a:t>trả</a:t>
            </a:r>
            <a:r>
              <a:rPr lang="en-US" altLang="en-US" i="1" u="sng" dirty="0">
                <a:solidFill>
                  <a:srgbClr val="0000FF"/>
                </a:solidFill>
                <a:latin typeface="Times New Roman" panose="02020603050405020304" pitchFamily="18" charset="0"/>
              </a:rPr>
              <a:t> </a:t>
            </a:r>
            <a:r>
              <a:rPr lang="en-US" altLang="en-US" i="1" u="sng" dirty="0" err="1">
                <a:solidFill>
                  <a:srgbClr val="0000FF"/>
                </a:solidFill>
                <a:latin typeface="Times New Roman" panose="02020603050405020304" pitchFamily="18" charset="0"/>
              </a:rPr>
              <a:t>lời</a:t>
            </a:r>
            <a:r>
              <a:rPr lang="en-US" altLang="en-US" i="1" u="sng" dirty="0">
                <a:solidFill>
                  <a:srgbClr val="0000FF"/>
                </a:solidFill>
                <a:latin typeface="Times New Roman" panose="02020603050405020304" pitchFamily="18" charset="0"/>
              </a:rPr>
              <a:t> </a:t>
            </a:r>
            <a:r>
              <a:rPr lang="en-US" altLang="en-US" i="1" u="sng" dirty="0" err="1">
                <a:solidFill>
                  <a:srgbClr val="0000FF"/>
                </a:solidFill>
                <a:latin typeface="Times New Roman" panose="02020603050405020304" pitchFamily="18" charset="0"/>
              </a:rPr>
              <a:t>câu</a:t>
            </a:r>
            <a:r>
              <a:rPr lang="en-US" altLang="en-US" i="1" u="sng" dirty="0">
                <a:solidFill>
                  <a:srgbClr val="0000FF"/>
                </a:solidFill>
                <a:latin typeface="Times New Roman" panose="02020603050405020304" pitchFamily="18" charset="0"/>
              </a:rPr>
              <a:t> </a:t>
            </a:r>
            <a:r>
              <a:rPr lang="en-US" altLang="en-US" i="1" u="sng" dirty="0" err="1">
                <a:solidFill>
                  <a:srgbClr val="0000FF"/>
                </a:solidFill>
                <a:latin typeface="Times New Roman" panose="02020603050405020304" pitchFamily="18" charset="0"/>
              </a:rPr>
              <a:t>hỏi</a:t>
            </a:r>
            <a:r>
              <a:rPr lang="en-US" altLang="en-US" i="1" u="sng" dirty="0">
                <a:solidFill>
                  <a:srgbClr val="0000FF"/>
                </a:solidFill>
                <a:latin typeface="Times New Roman" panose="02020603050405020304" pitchFamily="18" charset="0"/>
              </a:rPr>
              <a:t>:</a:t>
            </a:r>
          </a:p>
        </p:txBody>
      </p:sp>
      <p:sp>
        <p:nvSpPr>
          <p:cNvPr id="7181" name="Text Box 13"/>
          <p:cNvSpPr txBox="1">
            <a:spLocks noChangeArrowheads="1"/>
          </p:cNvSpPr>
          <p:nvPr/>
        </p:nvSpPr>
        <p:spPr bwMode="auto">
          <a:xfrm>
            <a:off x="457200" y="1879385"/>
            <a:ext cx="5143500" cy="584775"/>
          </a:xfrm>
          <a:prstGeom prst="rect">
            <a:avLst/>
          </a:prstGeom>
          <a:noFill/>
          <a:ln w="57150" cmpd="thinThick">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Buổi</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họp</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lớp</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bàn</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về</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việc</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gì</a:t>
            </a:r>
            <a:r>
              <a:rPr lang="en-US" altLang="en-US" sz="2800" dirty="0">
                <a:solidFill>
                  <a:srgbClr val="0000FF"/>
                </a:solidFill>
                <a:latin typeface="Times New Roman" panose="02020603050405020304" pitchFamily="18" charset="0"/>
              </a:rPr>
              <a:t>? </a:t>
            </a:r>
            <a:r>
              <a:rPr lang="en-US" altLang="en-US" dirty="0">
                <a:solidFill>
                  <a:srgbClr val="0000FF"/>
                </a:solidFill>
                <a:latin typeface="Times New Roman" panose="02020603050405020304" pitchFamily="18" charset="0"/>
              </a:rPr>
              <a:t> </a:t>
            </a:r>
          </a:p>
        </p:txBody>
      </p:sp>
      <p:sp>
        <p:nvSpPr>
          <p:cNvPr id="4102" name="Rectangle 7"/>
          <p:cNvSpPr>
            <a:spLocks noChangeArrowheads="1"/>
          </p:cNvSpPr>
          <p:nvPr/>
        </p:nvSpPr>
        <p:spPr bwMode="auto">
          <a:xfrm>
            <a:off x="3155950" y="190499"/>
            <a:ext cx="2101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u="sng" dirty="0" err="1">
                <a:solidFill>
                  <a:srgbClr val="0000FF"/>
                </a:solidFill>
                <a:latin typeface="Times New Roman" panose="02020603050405020304" pitchFamily="18" charset="0"/>
              </a:rPr>
              <a:t>Tập</a:t>
            </a:r>
            <a:r>
              <a:rPr lang="en-US" altLang="en-US" sz="2800" u="sng" dirty="0">
                <a:solidFill>
                  <a:srgbClr val="0000FF"/>
                </a:solidFill>
                <a:latin typeface="Times New Roman" panose="02020603050405020304" pitchFamily="18" charset="0"/>
              </a:rPr>
              <a:t> </a:t>
            </a:r>
            <a:r>
              <a:rPr lang="en-US" altLang="en-US" sz="2800" u="sng" dirty="0" err="1">
                <a:solidFill>
                  <a:srgbClr val="0000FF"/>
                </a:solidFill>
                <a:latin typeface="Times New Roman" panose="02020603050405020304" pitchFamily="18" charset="0"/>
              </a:rPr>
              <a:t>làm</a:t>
            </a:r>
            <a:r>
              <a:rPr lang="en-US" altLang="en-US" sz="2800" u="sng" dirty="0">
                <a:solidFill>
                  <a:srgbClr val="0000FF"/>
                </a:solidFill>
                <a:latin typeface="Times New Roman" panose="02020603050405020304" pitchFamily="18" charset="0"/>
              </a:rPr>
              <a:t> </a:t>
            </a:r>
            <a:r>
              <a:rPr lang="en-US" altLang="en-US" sz="2800" u="sng" dirty="0" err="1">
                <a:solidFill>
                  <a:srgbClr val="0000FF"/>
                </a:solidFill>
                <a:latin typeface="Times New Roman" panose="02020603050405020304" pitchFamily="18" charset="0"/>
              </a:rPr>
              <a:t>văn</a:t>
            </a:r>
            <a:endParaRPr lang="en-US" altLang="en-US" sz="2800" u="sng" dirty="0">
              <a:solidFill>
                <a:srgbClr val="0000FF"/>
              </a:solidFill>
              <a:latin typeface="Times New Roman" panose="02020603050405020304" pitchFamily="18" charset="0"/>
            </a:endParaRPr>
          </a:p>
        </p:txBody>
      </p:sp>
      <p:sp>
        <p:nvSpPr>
          <p:cNvPr id="4103" name="Rectangle 8"/>
          <p:cNvSpPr>
            <a:spLocks noChangeArrowheads="1"/>
          </p:cNvSpPr>
          <p:nvPr/>
        </p:nvSpPr>
        <p:spPr bwMode="auto">
          <a:xfrm>
            <a:off x="1219200" y="798512"/>
            <a:ext cx="6154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dirty="0">
                <a:solidFill>
                  <a:srgbClr val="FF0000"/>
                </a:solidFill>
                <a:latin typeface="Times New Roman" panose="02020603050405020304" pitchFamily="18" charset="0"/>
              </a:rPr>
              <a:t>LẬP CHƯƠNG TRÌNH HOẠT ĐỘNG</a:t>
            </a:r>
          </a:p>
        </p:txBody>
      </p:sp>
      <p:sp>
        <p:nvSpPr>
          <p:cNvPr id="7" name="Text Box 13"/>
          <p:cNvSpPr txBox="1">
            <a:spLocks noChangeArrowheads="1"/>
          </p:cNvSpPr>
          <p:nvPr/>
        </p:nvSpPr>
        <p:spPr bwMode="auto">
          <a:xfrm>
            <a:off x="114300" y="2586694"/>
            <a:ext cx="8915400" cy="954107"/>
          </a:xfrm>
          <a:prstGeom prst="rect">
            <a:avLst/>
          </a:prstGeom>
          <a:noFill/>
          <a:ln w="57150" cmpd="thinThick">
            <a:solidFill>
              <a:srgbClr val="009900"/>
            </a:solidFill>
            <a:miter lim="800000"/>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800" b="0" dirty="0">
                <a:latin typeface="Times New Roman" panose="02020603050405020304" pitchFamily="18" charset="0"/>
              </a:rPr>
              <a:t>=&gt; </a:t>
            </a:r>
            <a:r>
              <a:rPr lang="en-US" altLang="en-US" sz="2800" dirty="0">
                <a:solidFill>
                  <a:srgbClr val="0000FF"/>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Liên</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hoan</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văn</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nghệ</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chào</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mừng</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ngày</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Nhà</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giáo</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Việt</a:t>
            </a:r>
            <a:r>
              <a:rPr lang="en-US" altLang="en-US" sz="2800" dirty="0">
                <a:solidFill>
                  <a:srgbClr val="FF0000"/>
                </a:solidFill>
                <a:latin typeface="Times New Roman" panose="02020603050405020304" pitchFamily="18" charset="0"/>
              </a:rPr>
              <a:t> Nam 20/11.</a:t>
            </a:r>
          </a:p>
        </p:txBody>
      </p:sp>
      <p:sp>
        <p:nvSpPr>
          <p:cNvPr id="8" name="Text Box 8"/>
          <p:cNvSpPr txBox="1">
            <a:spLocks noChangeArrowheads="1"/>
          </p:cNvSpPr>
          <p:nvPr/>
        </p:nvSpPr>
        <p:spPr bwMode="auto">
          <a:xfrm>
            <a:off x="457200" y="3733800"/>
            <a:ext cx="82296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0" u="sng" dirty="0" err="1">
                <a:solidFill>
                  <a:srgbClr val="0000FF"/>
                </a:solidFill>
                <a:latin typeface="Times New Roman" panose="02020603050405020304" pitchFamily="18" charset="0"/>
              </a:rPr>
              <a:t>Câu</a:t>
            </a:r>
            <a:r>
              <a:rPr lang="en-US" altLang="en-US" sz="2800" b="0" u="sng" dirty="0">
                <a:solidFill>
                  <a:srgbClr val="0000FF"/>
                </a:solidFill>
                <a:latin typeface="Times New Roman" panose="02020603050405020304" pitchFamily="18" charset="0"/>
              </a:rPr>
              <a:t> 2 </a:t>
            </a:r>
            <a:r>
              <a:rPr lang="en-US" altLang="en-US" sz="2800" b="0" dirty="0">
                <a:solidFill>
                  <a:srgbClr val="0000FF"/>
                </a:solidFill>
                <a:latin typeface="Times New Roman" panose="02020603050405020304" pitchFamily="18" charset="0"/>
              </a:rPr>
              <a:t>:</a:t>
            </a:r>
            <a:r>
              <a:rPr lang="en-US" altLang="en-US" sz="2800" dirty="0" err="1">
                <a:solidFill>
                  <a:srgbClr val="0000FF"/>
                </a:solidFill>
                <a:latin typeface="Times New Roman" panose="02020603050405020304" pitchFamily="18" charset="0"/>
              </a:rPr>
              <a:t>Các</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bạn</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đã</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quyết</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định</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chọn</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hình</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thức</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hoạt</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động</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nào</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để</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chúc</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mừng</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thầy</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cô</a:t>
            </a:r>
            <a:r>
              <a:rPr lang="en-US" altLang="en-US" sz="2800" dirty="0">
                <a:solidFill>
                  <a:srgbClr val="0000FF"/>
                </a:solidFill>
                <a:latin typeface="Times New Roman" panose="02020603050405020304" pitchFamily="18" charset="0"/>
              </a:rPr>
              <a:t>?</a:t>
            </a:r>
          </a:p>
        </p:txBody>
      </p:sp>
      <p:sp>
        <p:nvSpPr>
          <p:cNvPr id="9" name="Text Box 5"/>
          <p:cNvSpPr txBox="1">
            <a:spLocks noChangeArrowheads="1"/>
          </p:cNvSpPr>
          <p:nvPr/>
        </p:nvSpPr>
        <p:spPr bwMode="auto">
          <a:xfrm>
            <a:off x="228600" y="5156200"/>
            <a:ext cx="8610600" cy="584200"/>
          </a:xfrm>
          <a:prstGeom prst="rect">
            <a:avLst/>
          </a:prstGeom>
          <a:noFill/>
          <a:ln w="57150" cmpd="thinThick">
            <a:solidFill>
              <a:srgbClr val="009900"/>
            </a:solidFill>
            <a:miter lim="800000"/>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a:solidFill>
                  <a:srgbClr val="FF0000"/>
                </a:solidFill>
                <a:latin typeface="Times New Roman" panose="02020603050405020304" pitchFamily="18" charset="0"/>
              </a:rPr>
              <a:t>=&gt; Liên hoan văn nghệ tại lớp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9">
                                            <p:txEl>
                                              <p:pRg st="0" end="0"/>
                                            </p:txEl>
                                          </p:spTgt>
                                        </p:tgtEl>
                                        <p:attrNameLst>
                                          <p:attrName>style.visibility</p:attrName>
                                        </p:attrNameLst>
                                      </p:cBhvr>
                                      <p:to>
                                        <p:strVal val="visible"/>
                                      </p:to>
                                    </p:set>
                                    <p:animEffect transition="in" filter="fade">
                                      <p:cBhvr>
                                        <p:cTn id="7" dur="1000"/>
                                        <p:tgtEl>
                                          <p:spTgt spid="71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181"/>
                                        </p:tgtEl>
                                        <p:attrNameLst>
                                          <p:attrName>style.visibility</p:attrName>
                                        </p:attrNameLst>
                                      </p:cBhvr>
                                      <p:to>
                                        <p:strVal val="visible"/>
                                      </p:to>
                                    </p:set>
                                    <p:animEffect transition="in" filter="strips(downLeft)">
                                      <p:cBhvr>
                                        <p:cTn id="12" dur="500"/>
                                        <p:tgtEl>
                                          <p:spTgt spid="7181"/>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heel(4)">
                                      <p:cBhvr>
                                        <p:cTn id="22" dur="20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9">
                                            <p:bg/>
                                          </p:spTgt>
                                        </p:tgtEl>
                                        <p:attrNameLst>
                                          <p:attrName>style.visibility</p:attrName>
                                        </p:attrNameLst>
                                      </p:cBhvr>
                                      <p:to>
                                        <p:strVal val="visible"/>
                                      </p:to>
                                    </p:set>
                                    <p:animEffect transition="in" filter="strips(downLeft)">
                                      <p:cBhvr>
                                        <p:cTn id="27" dur="500"/>
                                        <p:tgtEl>
                                          <p:spTgt spid="9">
                                            <p:bg/>
                                          </p:spTgt>
                                        </p:tgtEl>
                                      </p:cBhvr>
                                    </p:animEffect>
                                  </p:childTnLst>
                                </p:cTn>
                              </p:par>
                              <p:par>
                                <p:cTn id="28" presetID="18" presetClass="entr" presetSubtype="12" fill="hold" grpId="0" nodeType="withEffect">
                                  <p:stCondLst>
                                    <p:cond delay="0"/>
                                  </p:stCondLst>
                                  <p:childTnLst>
                                    <p:set>
                                      <p:cBhvr>
                                        <p:cTn id="29" dur="1" fill="hold">
                                          <p:stCondLst>
                                            <p:cond delay="0"/>
                                          </p:stCondLst>
                                        </p:cTn>
                                        <p:tgtEl>
                                          <p:spTgt spid="9">
                                            <p:txEl>
                                              <p:pRg st="0" end="0"/>
                                            </p:txEl>
                                          </p:spTgt>
                                        </p:tgtEl>
                                        <p:attrNameLst>
                                          <p:attrName>style.visibility</p:attrName>
                                        </p:attrNameLst>
                                      </p:cBhvr>
                                      <p:to>
                                        <p:strVal val="visible"/>
                                      </p:to>
                                    </p:set>
                                    <p:animEffect transition="in" filter="strips(downLeft)">
                                      <p:cBhvr>
                                        <p:cTn id="30"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1" grpId="0"/>
      <p:bldP spid="7" grpId="0" animBg="1"/>
      <p:bldP spid="9" grpId="0"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Text Box 5"/>
          <p:cNvSpPr txBox="1">
            <a:spLocks noChangeArrowheads="1"/>
          </p:cNvSpPr>
          <p:nvPr/>
        </p:nvSpPr>
        <p:spPr bwMode="auto">
          <a:xfrm>
            <a:off x="4343400" y="3995678"/>
            <a:ext cx="4572000" cy="2862322"/>
          </a:xfrm>
          <a:prstGeom prst="rect">
            <a:avLst/>
          </a:prstGeom>
          <a:noFill/>
          <a:ln w="57150" cmpd="thinThick">
            <a:solidFill>
              <a:srgbClr val="009900"/>
            </a:solidFill>
            <a:miter lim="800000"/>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000">
                <a:solidFill>
                  <a:srgbClr val="FF0000"/>
                </a:solidFill>
                <a:latin typeface="Times New Roman" panose="02020603050405020304" pitchFamily="18" charset="0"/>
              </a:rPr>
              <a:t>c, Chương trình cụ thể:</a:t>
            </a:r>
          </a:p>
          <a:p>
            <a:pPr algn="just" eaLnBrk="1" hangingPunct="1">
              <a:spcBef>
                <a:spcPct val="0"/>
              </a:spcBef>
              <a:buFontTx/>
              <a:buNone/>
            </a:pPr>
            <a:r>
              <a:rPr lang="en-US" altLang="en-US" sz="2000">
                <a:solidFill>
                  <a:srgbClr val="0000FF"/>
                </a:solidFill>
                <a:latin typeface="Times New Roman" panose="02020603050405020304" pitchFamily="18" charset="0"/>
              </a:rPr>
              <a:t>+ Buổi liên hoan diễn ra thật vui vẻ. Mở đầu là chương trình văn nghệ. Thu Hương dẫn chương trình, Tuấn Béo biểu diễn kịch câm, Huyền Phương kéo đàn, ... Cuối cùng thầy chủ nhiệm phát biểu khen báo tường của lớp hay, khen các tiết mục biểu diễn tự nhiên, buổi liên hoan tổ chức chu đáo.</a:t>
            </a:r>
          </a:p>
        </p:txBody>
      </p:sp>
      <p:sp>
        <p:nvSpPr>
          <p:cNvPr id="44040" name="Text Box 8"/>
          <p:cNvSpPr txBox="1">
            <a:spLocks noChangeArrowheads="1"/>
          </p:cNvSpPr>
          <p:nvPr/>
        </p:nvSpPr>
        <p:spPr bwMode="auto">
          <a:xfrm>
            <a:off x="315595" y="457200"/>
            <a:ext cx="364489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000">
                <a:solidFill>
                  <a:srgbClr val="0000FF"/>
                </a:solidFill>
                <a:latin typeface="Times New Roman" panose="02020603050405020304" pitchFamily="18" charset="0"/>
              </a:rPr>
              <a:t>a) Các bạn trong lớp tổ chức buổi liên hoan văn nghệ nhằm mục đích gì?</a:t>
            </a:r>
          </a:p>
        </p:txBody>
      </p:sp>
      <p:cxnSp>
        <p:nvCxnSpPr>
          <p:cNvPr id="11269" name="Straight Connector 8"/>
          <p:cNvCxnSpPr>
            <a:cxnSpLocks noChangeShapeType="1"/>
          </p:cNvCxnSpPr>
          <p:nvPr/>
        </p:nvCxnSpPr>
        <p:spPr bwMode="auto">
          <a:xfrm rot="5400000">
            <a:off x="1714501" y="3390900"/>
            <a:ext cx="4800600" cy="3175"/>
          </a:xfrm>
          <a:prstGeom prst="line">
            <a:avLst/>
          </a:prstGeom>
          <a:noFill/>
          <a:ln w="9525" algn="ctr">
            <a:solidFill>
              <a:schemeClr val="tx1"/>
            </a:solidFill>
            <a:round/>
          </a:ln>
          <a:extLst>
            <a:ext uri="{909E8E84-426E-40DD-AFC4-6F175D3DCCD1}">
              <a14:hiddenFill xmlns:a14="http://schemas.microsoft.com/office/drawing/2010/main">
                <a:noFill/>
              </a14:hiddenFill>
            </a:ext>
          </a:extLst>
        </p:spPr>
      </p:cxnSp>
      <p:sp>
        <p:nvSpPr>
          <p:cNvPr id="6" name="Text Box 8"/>
          <p:cNvSpPr txBox="1">
            <a:spLocks noChangeArrowheads="1"/>
          </p:cNvSpPr>
          <p:nvPr/>
        </p:nvSpPr>
        <p:spPr bwMode="auto">
          <a:xfrm>
            <a:off x="391955" y="3995678"/>
            <a:ext cx="3644898" cy="852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000" dirty="0">
                <a:solidFill>
                  <a:srgbClr val="0000FF"/>
                </a:solidFill>
                <a:latin typeface="Times New Roman" panose="02020603050405020304" pitchFamily="18" charset="0"/>
              </a:rPr>
              <a:t>c) </a:t>
            </a:r>
            <a:r>
              <a:rPr lang="en-US" altLang="en-US" sz="2000" dirty="0" err="1">
                <a:solidFill>
                  <a:srgbClr val="0000FF"/>
                </a:solidFill>
                <a:latin typeface="Times New Roman" panose="02020603050405020304" pitchFamily="18" charset="0"/>
              </a:rPr>
              <a:t>Hãy</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thuật</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lại</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diễn</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biến</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của</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buổi</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liên</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hoan</a:t>
            </a:r>
            <a:r>
              <a:rPr lang="en-US" altLang="en-US" sz="2000" dirty="0">
                <a:solidFill>
                  <a:srgbClr val="0000FF"/>
                </a:solidFill>
                <a:latin typeface="Times New Roman" panose="02020603050405020304" pitchFamily="18" charset="0"/>
              </a:rPr>
              <a:t>?</a:t>
            </a:r>
          </a:p>
        </p:txBody>
      </p:sp>
      <p:sp>
        <p:nvSpPr>
          <p:cNvPr id="7" name="Text Box 8"/>
          <p:cNvSpPr txBox="1">
            <a:spLocks noChangeArrowheads="1"/>
          </p:cNvSpPr>
          <p:nvPr/>
        </p:nvSpPr>
        <p:spPr bwMode="auto">
          <a:xfrm>
            <a:off x="315595" y="1891992"/>
            <a:ext cx="3644898" cy="165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en-US" altLang="en-US" sz="2000" dirty="0">
                <a:solidFill>
                  <a:srgbClr val="0000FF"/>
                </a:solidFill>
                <a:latin typeface="Times New Roman" panose="02020603050405020304" pitchFamily="18" charset="0"/>
              </a:rPr>
              <a:t>b) </a:t>
            </a:r>
            <a:r>
              <a:rPr lang="en-US" altLang="en-US" sz="2000" dirty="0" err="1">
                <a:solidFill>
                  <a:srgbClr val="0000FF"/>
                </a:solidFill>
                <a:latin typeface="Times New Roman" panose="02020603050405020304" pitchFamily="18" charset="0"/>
              </a:rPr>
              <a:t>Để</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tổ</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chức</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buổi</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liên</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hoan</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cần</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làm</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những</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việc</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gì</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Lớp</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trưởng</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đã</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phân</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công</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như</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thế</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nào</a:t>
            </a:r>
            <a:r>
              <a:rPr lang="en-US" altLang="en-US" sz="2000" dirty="0">
                <a:solidFill>
                  <a:srgbClr val="0000FF"/>
                </a:solidFill>
                <a:latin typeface="Times New Roman" panose="02020603050405020304" pitchFamily="18" charset="0"/>
              </a:rPr>
              <a:t>?</a:t>
            </a:r>
          </a:p>
        </p:txBody>
      </p:sp>
      <p:sp>
        <p:nvSpPr>
          <p:cNvPr id="8" name="Text Box 5"/>
          <p:cNvSpPr txBox="1">
            <a:spLocks noChangeArrowheads="1"/>
          </p:cNvSpPr>
          <p:nvPr/>
        </p:nvSpPr>
        <p:spPr bwMode="auto">
          <a:xfrm>
            <a:off x="4343400" y="1441133"/>
            <a:ext cx="4572000" cy="2554545"/>
          </a:xfrm>
          <a:prstGeom prst="rect">
            <a:avLst/>
          </a:prstGeom>
          <a:noFill/>
          <a:ln w="57150" cmpd="thinThick">
            <a:solidFill>
              <a:srgbClr val="009900"/>
            </a:solidFill>
            <a:miter lim="800000"/>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000" dirty="0">
                <a:solidFill>
                  <a:srgbClr val="FF0000"/>
                </a:solidFill>
                <a:latin typeface="Times New Roman" panose="02020603050405020304" pitchFamily="18" charset="0"/>
              </a:rPr>
              <a:t>b, </a:t>
            </a:r>
            <a:r>
              <a:rPr lang="en-US" altLang="en-US" sz="2000" dirty="0" err="1">
                <a:solidFill>
                  <a:srgbClr val="FF0000"/>
                </a:solidFill>
                <a:latin typeface="Times New Roman" panose="02020603050405020304" pitchFamily="18" charset="0"/>
              </a:rPr>
              <a:t>Phân</a:t>
            </a:r>
            <a:r>
              <a:rPr lang="en-US" altLang="en-US" sz="2000" dirty="0">
                <a:solidFill>
                  <a:srgbClr val="FF0000"/>
                </a:solidFill>
                <a:latin typeface="Times New Roman" panose="02020603050405020304" pitchFamily="18" charset="0"/>
              </a:rPr>
              <a:t> </a:t>
            </a:r>
            <a:r>
              <a:rPr lang="en-US" altLang="en-US" sz="2000" dirty="0" err="1">
                <a:solidFill>
                  <a:srgbClr val="FF0000"/>
                </a:solidFill>
                <a:latin typeface="Times New Roman" panose="02020603050405020304" pitchFamily="18" charset="0"/>
              </a:rPr>
              <a:t>công</a:t>
            </a:r>
            <a:r>
              <a:rPr lang="en-US" altLang="en-US" sz="2000" dirty="0">
                <a:solidFill>
                  <a:srgbClr val="FF0000"/>
                </a:solidFill>
                <a:latin typeface="Times New Roman" panose="02020603050405020304" pitchFamily="18" charset="0"/>
              </a:rPr>
              <a:t> </a:t>
            </a:r>
            <a:r>
              <a:rPr lang="en-US" altLang="en-US" sz="2000" dirty="0" err="1">
                <a:solidFill>
                  <a:srgbClr val="FF0000"/>
                </a:solidFill>
                <a:latin typeface="Times New Roman" panose="02020603050405020304" pitchFamily="18" charset="0"/>
              </a:rPr>
              <a:t>chuẩn</a:t>
            </a:r>
            <a:r>
              <a:rPr lang="en-US" altLang="en-US" sz="2000" dirty="0">
                <a:solidFill>
                  <a:srgbClr val="FF0000"/>
                </a:solidFill>
                <a:latin typeface="Times New Roman" panose="02020603050405020304" pitchFamily="18" charset="0"/>
              </a:rPr>
              <a:t> </a:t>
            </a:r>
            <a:r>
              <a:rPr lang="en-US" altLang="en-US" sz="2000" dirty="0" err="1">
                <a:solidFill>
                  <a:srgbClr val="FF0000"/>
                </a:solidFill>
                <a:latin typeface="Times New Roman" panose="02020603050405020304" pitchFamily="18" charset="0"/>
              </a:rPr>
              <a:t>bị</a:t>
            </a:r>
            <a:r>
              <a:rPr lang="en-US" altLang="en-US" sz="2000" dirty="0">
                <a:solidFill>
                  <a:srgbClr val="FF0000"/>
                </a:solidFill>
                <a:latin typeface="Times New Roman" panose="02020603050405020304" pitchFamily="18" charset="0"/>
              </a:rPr>
              <a:t>:</a:t>
            </a:r>
          </a:p>
          <a:p>
            <a:pPr algn="just" eaLnBrk="1" hangingPunct="1">
              <a:spcBef>
                <a:spcPct val="0"/>
              </a:spcBef>
              <a:buFontTx/>
              <a:buNone/>
            </a:pPr>
            <a:r>
              <a:rPr lang="en-US" altLang="en-US" sz="2000" u="sng" dirty="0">
                <a:solidFill>
                  <a:srgbClr val="0000FF"/>
                </a:solidFill>
                <a:latin typeface="Times New Roman" panose="02020603050405020304" pitchFamily="18" charset="0"/>
              </a:rPr>
              <a:t>+ </a:t>
            </a:r>
            <a:r>
              <a:rPr lang="en-US" altLang="en-US" sz="2000" u="sng" dirty="0" err="1">
                <a:solidFill>
                  <a:srgbClr val="0000FF"/>
                </a:solidFill>
                <a:latin typeface="Times New Roman" panose="02020603050405020304" pitchFamily="18" charset="0"/>
              </a:rPr>
              <a:t>Cần</a:t>
            </a:r>
            <a:r>
              <a:rPr lang="en-US" altLang="en-US" sz="2000" u="sng" dirty="0">
                <a:solidFill>
                  <a:srgbClr val="0000FF"/>
                </a:solidFill>
                <a:latin typeface="Times New Roman" panose="02020603050405020304" pitchFamily="18" charset="0"/>
              </a:rPr>
              <a:t> </a:t>
            </a:r>
            <a:r>
              <a:rPr lang="en-US" altLang="en-US" sz="2000" u="sng" dirty="0" err="1">
                <a:solidFill>
                  <a:srgbClr val="0000FF"/>
                </a:solidFill>
                <a:latin typeface="Times New Roman" panose="02020603050405020304" pitchFamily="18" charset="0"/>
              </a:rPr>
              <a:t>chuẩn</a:t>
            </a:r>
            <a:r>
              <a:rPr lang="en-US" altLang="en-US" sz="2000" u="sng" dirty="0">
                <a:solidFill>
                  <a:srgbClr val="0000FF"/>
                </a:solidFill>
                <a:latin typeface="Times New Roman" panose="02020603050405020304" pitchFamily="18" charset="0"/>
              </a:rPr>
              <a:t> </a:t>
            </a:r>
            <a:r>
              <a:rPr lang="en-US" altLang="en-US" sz="2000" u="sng" dirty="0" err="1">
                <a:solidFill>
                  <a:srgbClr val="0000FF"/>
                </a:solidFill>
                <a:latin typeface="Times New Roman" panose="02020603050405020304" pitchFamily="18" charset="0"/>
              </a:rPr>
              <a:t>bị</a:t>
            </a:r>
            <a:r>
              <a:rPr lang="en-US" altLang="en-US" sz="2000" u="sng" dirty="0">
                <a:solidFill>
                  <a:srgbClr val="0000FF"/>
                </a:solidFill>
                <a:latin typeface="Times New Roman" panose="02020603050405020304" pitchFamily="18" charset="0"/>
              </a:rPr>
              <a:t>: </a:t>
            </a:r>
            <a:r>
              <a:rPr lang="en-US" altLang="en-US" sz="2000" dirty="0">
                <a:solidFill>
                  <a:srgbClr val="0000FF"/>
                </a:solidFill>
                <a:latin typeface="Times New Roman" panose="02020603050405020304" pitchFamily="18" charset="0"/>
              </a:rPr>
              <a:t>bánh, </a:t>
            </a:r>
            <a:r>
              <a:rPr lang="en-US" altLang="en-US" sz="2000" dirty="0" err="1">
                <a:solidFill>
                  <a:srgbClr val="0000FF"/>
                </a:solidFill>
                <a:latin typeface="Times New Roman" panose="02020603050405020304" pitchFamily="18" charset="0"/>
              </a:rPr>
              <a:t>kẹo</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hoa</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quả</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chén</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đĩa</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làm</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báo</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tường</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chương</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trình</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văn</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nghệ</a:t>
            </a:r>
            <a:r>
              <a:rPr lang="en-US" altLang="en-US" sz="2000" dirty="0">
                <a:solidFill>
                  <a:srgbClr val="0000FF"/>
                </a:solidFill>
                <a:latin typeface="Times New Roman" panose="02020603050405020304" pitchFamily="18" charset="0"/>
              </a:rPr>
              <a:t>.</a:t>
            </a:r>
          </a:p>
          <a:p>
            <a:pPr algn="just" eaLnBrk="1" hangingPunct="1">
              <a:spcBef>
                <a:spcPct val="0"/>
              </a:spcBef>
              <a:buFontTx/>
              <a:buNone/>
            </a:pPr>
            <a:r>
              <a:rPr lang="en-US" altLang="en-US" sz="2000" u="sng" dirty="0">
                <a:solidFill>
                  <a:srgbClr val="0000FF"/>
                </a:solidFill>
                <a:latin typeface="Times New Roman" panose="02020603050405020304" pitchFamily="18" charset="0"/>
              </a:rPr>
              <a:t>+ </a:t>
            </a:r>
            <a:r>
              <a:rPr lang="en-US" altLang="en-US" sz="2000" u="sng" dirty="0" err="1">
                <a:solidFill>
                  <a:srgbClr val="0000FF"/>
                </a:solidFill>
                <a:latin typeface="Times New Roman" panose="02020603050405020304" pitchFamily="18" charset="0"/>
              </a:rPr>
              <a:t>Phân</a:t>
            </a:r>
            <a:r>
              <a:rPr lang="en-US" altLang="en-US" sz="2000" u="sng" dirty="0">
                <a:solidFill>
                  <a:srgbClr val="0000FF"/>
                </a:solidFill>
                <a:latin typeface="Times New Roman" panose="02020603050405020304" pitchFamily="18" charset="0"/>
              </a:rPr>
              <a:t> </a:t>
            </a:r>
            <a:r>
              <a:rPr lang="en-US" altLang="en-US" sz="2000" u="sng" dirty="0" err="1">
                <a:solidFill>
                  <a:srgbClr val="0000FF"/>
                </a:solidFill>
                <a:latin typeface="Times New Roman" panose="02020603050405020304" pitchFamily="18" charset="0"/>
              </a:rPr>
              <a:t>công</a:t>
            </a:r>
            <a:r>
              <a:rPr lang="en-US" altLang="en-US" sz="2000" u="sng" dirty="0">
                <a:solidFill>
                  <a:srgbClr val="0000FF"/>
                </a:solidFill>
                <a:latin typeface="Times New Roman" panose="02020603050405020304" pitchFamily="18" charset="0"/>
              </a:rPr>
              <a:t>: </a:t>
            </a:r>
          </a:p>
          <a:p>
            <a:pPr algn="just" eaLnBrk="1" hangingPunct="1">
              <a:spcBef>
                <a:spcPct val="0"/>
              </a:spcBef>
              <a:buFontTx/>
              <a:buNone/>
            </a:pPr>
            <a:r>
              <a:rPr lang="en-US" altLang="en-US" sz="2000" dirty="0">
                <a:solidFill>
                  <a:srgbClr val="0000FF"/>
                </a:solidFill>
                <a:latin typeface="Times New Roman" panose="02020603050405020304" pitchFamily="18" charset="0"/>
              </a:rPr>
              <a:t>-Bánh, </a:t>
            </a:r>
            <a:r>
              <a:rPr lang="en-US" altLang="en-US" sz="2000" dirty="0" err="1">
                <a:solidFill>
                  <a:srgbClr val="0000FF"/>
                </a:solidFill>
                <a:latin typeface="Times New Roman" panose="02020603050405020304" pitchFamily="18" charset="0"/>
              </a:rPr>
              <a:t>kẹo</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hoa</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quả</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chén</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đĩa</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Tâm</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Phượng</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và</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các</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bạn</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nữ</a:t>
            </a:r>
            <a:r>
              <a:rPr lang="en-US" altLang="en-US" sz="2000" dirty="0">
                <a:solidFill>
                  <a:srgbClr val="0000FF"/>
                </a:solidFill>
                <a:latin typeface="Times New Roman" panose="02020603050405020304" pitchFamily="18" charset="0"/>
              </a:rPr>
              <a:t>.</a:t>
            </a:r>
          </a:p>
          <a:p>
            <a:pPr algn="just" eaLnBrk="1" hangingPunct="1">
              <a:spcBef>
                <a:spcPct val="0"/>
              </a:spcBef>
              <a:buFontTx/>
              <a:buNone/>
            </a:pPr>
            <a:r>
              <a:rPr lang="en-US" altLang="en-US" sz="2000" dirty="0">
                <a:solidFill>
                  <a:srgbClr val="0000FF"/>
                </a:solidFill>
                <a:latin typeface="Times New Roman" panose="02020603050405020304" pitchFamily="18" charset="0"/>
              </a:rPr>
              <a:t>-Trang </a:t>
            </a:r>
            <a:r>
              <a:rPr lang="en-US" altLang="en-US" sz="2000" dirty="0" err="1">
                <a:solidFill>
                  <a:srgbClr val="0000FF"/>
                </a:solidFill>
                <a:latin typeface="Times New Roman" panose="02020603050405020304" pitchFamily="18" charset="0"/>
              </a:rPr>
              <a:t>trí</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lớp</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học</a:t>
            </a:r>
            <a:r>
              <a:rPr lang="en-US" altLang="en-US" sz="2000" dirty="0">
                <a:solidFill>
                  <a:srgbClr val="0000FF"/>
                </a:solidFill>
                <a:latin typeface="Times New Roman" panose="02020603050405020304" pitchFamily="18" charset="0"/>
              </a:rPr>
              <a:t>: </a:t>
            </a:r>
            <a:r>
              <a:rPr lang="en-US" altLang="en-US" sz="2000" dirty="0" err="1">
                <a:solidFill>
                  <a:srgbClr val="0000FF"/>
                </a:solidFill>
                <a:latin typeface="Times New Roman" panose="02020603050405020304" pitchFamily="18" charset="0"/>
              </a:rPr>
              <a:t>Trung</a:t>
            </a:r>
            <a:r>
              <a:rPr lang="en-US" altLang="en-US" sz="2000" dirty="0">
                <a:solidFill>
                  <a:srgbClr val="0000FF"/>
                </a:solidFill>
                <a:latin typeface="Times New Roman" panose="02020603050405020304" pitchFamily="18" charset="0"/>
              </a:rPr>
              <a:t>, Nam, </a:t>
            </a:r>
            <a:r>
              <a:rPr lang="en-US" altLang="en-US" sz="2000" dirty="0" err="1">
                <a:solidFill>
                  <a:srgbClr val="0000FF"/>
                </a:solidFill>
                <a:latin typeface="Times New Roman" panose="02020603050405020304" pitchFamily="18" charset="0"/>
              </a:rPr>
              <a:t>Sơn</a:t>
            </a:r>
            <a:r>
              <a:rPr lang="en-US" altLang="en-US" sz="2000" dirty="0">
                <a:solidFill>
                  <a:srgbClr val="0000FF"/>
                </a:solidFill>
                <a:latin typeface="Times New Roman" panose="02020603050405020304" pitchFamily="18" charset="0"/>
              </a:rPr>
              <a:t>.</a:t>
            </a:r>
          </a:p>
        </p:txBody>
      </p:sp>
      <p:sp>
        <p:nvSpPr>
          <p:cNvPr id="9" name="Text Box 5"/>
          <p:cNvSpPr txBox="1">
            <a:spLocks noChangeArrowheads="1"/>
          </p:cNvSpPr>
          <p:nvPr/>
        </p:nvSpPr>
        <p:spPr bwMode="auto">
          <a:xfrm>
            <a:off x="4343400" y="439671"/>
            <a:ext cx="4572000" cy="1015663"/>
          </a:xfrm>
          <a:prstGeom prst="rect">
            <a:avLst/>
          </a:prstGeom>
          <a:noFill/>
          <a:ln w="57150" cmpd="thinThick">
            <a:solidFill>
              <a:srgbClr val="009900"/>
            </a:solidFill>
            <a:miter lim="800000"/>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000">
                <a:solidFill>
                  <a:srgbClr val="FF0000"/>
                </a:solidFill>
                <a:latin typeface="Times New Roman" panose="02020603050405020304" pitchFamily="18" charset="0"/>
              </a:rPr>
              <a:t>a, Mục đích</a:t>
            </a:r>
            <a:r>
              <a:rPr lang="en-US" altLang="en-US" sz="2000">
                <a:solidFill>
                  <a:srgbClr val="0000FF"/>
                </a:solidFill>
                <a:latin typeface="Times New Roman" panose="02020603050405020304" pitchFamily="18" charset="0"/>
              </a:rPr>
              <a:t>: Chúc mừng thầy cô giáo nhân ngày Nhà giáo Việt Nam 20 – 11; bày tỏ lòng biết ơn thầy cô.</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040"/>
                                        </p:tgtEl>
                                        <p:attrNameLst>
                                          <p:attrName>style.visibility</p:attrName>
                                        </p:attrNameLst>
                                      </p:cBhvr>
                                      <p:to>
                                        <p:strVal val="visible"/>
                                      </p:to>
                                    </p:set>
                                    <p:animEffect transition="in" filter="wipe(left)">
                                      <p:cBhvr>
                                        <p:cTn id="7" dur="500"/>
                                        <p:tgtEl>
                                          <p:spTgt spid="440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4037"/>
                                        </p:tgtEl>
                                        <p:attrNameLst>
                                          <p:attrName>style.visibility</p:attrName>
                                        </p:attrNameLst>
                                      </p:cBhvr>
                                      <p:to>
                                        <p:strVal val="visible"/>
                                      </p:to>
                                    </p:set>
                                    <p:animEffect transition="in" filter="fade">
                                      <p:cBhvr>
                                        <p:cTn id="32" dur="500"/>
                                        <p:tgtEl>
                                          <p:spTgt spid="440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animBg="1"/>
      <p:bldP spid="44040" grpId="0"/>
      <p:bldP spid="6" grpId="0"/>
      <p:bldP spid="7" grpId="0"/>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Text Box 5"/>
          <p:cNvSpPr txBox="1">
            <a:spLocks noChangeArrowheads="1"/>
          </p:cNvSpPr>
          <p:nvPr/>
        </p:nvSpPr>
        <p:spPr bwMode="auto">
          <a:xfrm>
            <a:off x="228600" y="2286000"/>
            <a:ext cx="8610600" cy="4278094"/>
          </a:xfrm>
          <a:prstGeom prst="rect">
            <a:avLst/>
          </a:prstGeom>
          <a:noFill/>
          <a:ln w="57150" cmpd="thinThick">
            <a:solidFill>
              <a:srgbClr val="009900"/>
            </a:solidFill>
            <a:miter lim="800000"/>
          </a:ln>
        </p:spPr>
        <p:txBody>
          <a:bodyPr>
            <a:spAutoFit/>
          </a:bodyPr>
          <a:lstStyle/>
          <a:p>
            <a:pPr eaLnBrk="1" hangingPunct="1">
              <a:spcBef>
                <a:spcPct val="50000"/>
              </a:spcBef>
              <a:defRPr/>
            </a:pPr>
            <a:r>
              <a:rPr lang="en-US" sz="3200" dirty="0" err="1">
                <a:solidFill>
                  <a:srgbClr val="FF0000"/>
                </a:solidFill>
              </a:rPr>
              <a:t>Gợi</a:t>
            </a:r>
            <a:r>
              <a:rPr lang="en-US" sz="3200" dirty="0">
                <a:solidFill>
                  <a:srgbClr val="FF0000"/>
                </a:solidFill>
              </a:rPr>
              <a:t> ý:</a:t>
            </a:r>
          </a:p>
          <a:p>
            <a:pPr algn="ctr" eaLnBrk="1" hangingPunct="1">
              <a:spcBef>
                <a:spcPct val="50000"/>
              </a:spcBef>
              <a:defRPr/>
            </a:pPr>
            <a:r>
              <a:rPr lang="en-US" sz="3200" dirty="0" err="1"/>
              <a:t>Chương</a:t>
            </a:r>
            <a:r>
              <a:rPr lang="en-US" sz="3200" dirty="0"/>
              <a:t> trình liên hoan </a:t>
            </a:r>
            <a:r>
              <a:rPr lang="en-US" sz="3200" dirty="0" err="1"/>
              <a:t>văn</a:t>
            </a:r>
            <a:r>
              <a:rPr lang="en-US" sz="3200" dirty="0"/>
              <a:t> </a:t>
            </a:r>
            <a:r>
              <a:rPr lang="en-US" sz="3200" dirty="0" err="1"/>
              <a:t>nghệ</a:t>
            </a:r>
            <a:endParaRPr lang="en-US" sz="3200" dirty="0"/>
          </a:p>
          <a:p>
            <a:pPr algn="ctr" eaLnBrk="1" hangingPunct="1">
              <a:spcBef>
                <a:spcPct val="50000"/>
              </a:spcBef>
              <a:defRPr/>
            </a:pPr>
            <a:r>
              <a:rPr lang="en-US" sz="3200" dirty="0" err="1"/>
              <a:t>Chào</a:t>
            </a:r>
            <a:r>
              <a:rPr lang="en-US" sz="3200" dirty="0"/>
              <a:t> </a:t>
            </a:r>
            <a:r>
              <a:rPr lang="en-US" altLang="en-US" dirty="0" err="1"/>
              <a:t>mừng</a:t>
            </a:r>
            <a:r>
              <a:rPr lang="en-US" altLang="en-US" dirty="0"/>
              <a:t> </a:t>
            </a:r>
            <a:r>
              <a:rPr lang="en-US" altLang="en-US" dirty="0" err="1"/>
              <a:t>Ngày</a:t>
            </a:r>
            <a:r>
              <a:rPr lang="en-US" altLang="en-US" dirty="0"/>
              <a:t> </a:t>
            </a:r>
            <a:r>
              <a:rPr lang="en-US" altLang="en-US" dirty="0" err="1"/>
              <a:t>Nhà</a:t>
            </a:r>
            <a:r>
              <a:rPr lang="en-US" altLang="en-US" dirty="0"/>
              <a:t> </a:t>
            </a:r>
            <a:r>
              <a:rPr lang="en-US" altLang="en-US" dirty="0" err="1"/>
              <a:t>giáo</a:t>
            </a:r>
            <a:r>
              <a:rPr lang="en-US" altLang="en-US" dirty="0"/>
              <a:t> </a:t>
            </a:r>
            <a:r>
              <a:rPr lang="en-US" altLang="en-US" dirty="0" err="1"/>
              <a:t>Việt</a:t>
            </a:r>
            <a:r>
              <a:rPr lang="en-US" altLang="en-US" dirty="0"/>
              <a:t> Nam 20 -11</a:t>
            </a:r>
            <a:endParaRPr lang="en-US" sz="3200" dirty="0"/>
          </a:p>
          <a:p>
            <a:pPr marL="571500" indent="-571500" eaLnBrk="1" hangingPunct="1">
              <a:spcBef>
                <a:spcPct val="50000"/>
              </a:spcBef>
              <a:buFontTx/>
              <a:buAutoNum type="romanUcPeriod"/>
              <a:defRPr/>
            </a:pPr>
            <a:r>
              <a:rPr lang="en-US" sz="3200" dirty="0" err="1">
                <a:solidFill>
                  <a:srgbClr val="FF0000"/>
                </a:solidFill>
              </a:rPr>
              <a:t>Mục</a:t>
            </a:r>
            <a:r>
              <a:rPr lang="en-US" sz="3200" dirty="0">
                <a:solidFill>
                  <a:srgbClr val="FF0000"/>
                </a:solidFill>
              </a:rPr>
              <a:t> </a:t>
            </a:r>
            <a:r>
              <a:rPr lang="en-US" sz="3200" dirty="0" err="1">
                <a:solidFill>
                  <a:srgbClr val="FF0000"/>
                </a:solidFill>
              </a:rPr>
              <a:t>đích</a:t>
            </a:r>
            <a:r>
              <a:rPr lang="en-US" sz="3200" dirty="0">
                <a:solidFill>
                  <a:srgbClr val="FF0000"/>
                </a:solidFill>
              </a:rPr>
              <a:t>:</a:t>
            </a:r>
          </a:p>
          <a:p>
            <a:pPr marL="571500" indent="-571500" eaLnBrk="1" hangingPunct="1">
              <a:spcBef>
                <a:spcPct val="50000"/>
              </a:spcBef>
              <a:buFontTx/>
              <a:buAutoNum type="romanUcPeriod"/>
              <a:defRPr/>
            </a:pPr>
            <a:r>
              <a:rPr lang="en-US" sz="3200" dirty="0">
                <a:solidFill>
                  <a:srgbClr val="FF0000"/>
                </a:solidFill>
              </a:rPr>
              <a:t>Phân công </a:t>
            </a:r>
            <a:r>
              <a:rPr lang="en-US" sz="3200" dirty="0" err="1">
                <a:solidFill>
                  <a:srgbClr val="FF0000"/>
                </a:solidFill>
              </a:rPr>
              <a:t>chuẩn</a:t>
            </a:r>
            <a:r>
              <a:rPr lang="en-US" sz="3200" dirty="0">
                <a:solidFill>
                  <a:srgbClr val="FF0000"/>
                </a:solidFill>
              </a:rPr>
              <a:t> </a:t>
            </a:r>
            <a:r>
              <a:rPr lang="en-US" sz="3200" dirty="0" err="1">
                <a:solidFill>
                  <a:srgbClr val="FF0000"/>
                </a:solidFill>
              </a:rPr>
              <a:t>bị</a:t>
            </a:r>
            <a:r>
              <a:rPr lang="en-US" sz="3200" dirty="0">
                <a:solidFill>
                  <a:srgbClr val="FF0000"/>
                </a:solidFill>
              </a:rPr>
              <a:t>:</a:t>
            </a:r>
          </a:p>
          <a:p>
            <a:pPr marL="571500" indent="-571500" eaLnBrk="1" hangingPunct="1">
              <a:spcBef>
                <a:spcPct val="50000"/>
              </a:spcBef>
              <a:buFontTx/>
              <a:buAutoNum type="romanUcPeriod"/>
              <a:defRPr/>
            </a:pPr>
            <a:r>
              <a:rPr lang="en-US" sz="3200" dirty="0">
                <a:solidFill>
                  <a:srgbClr val="FF0000"/>
                </a:solidFill>
              </a:rPr>
              <a:t> </a:t>
            </a:r>
            <a:r>
              <a:rPr lang="en-US" sz="3200" dirty="0" err="1">
                <a:solidFill>
                  <a:srgbClr val="FF0000"/>
                </a:solidFill>
              </a:rPr>
              <a:t>Chương</a:t>
            </a:r>
            <a:r>
              <a:rPr lang="en-US" sz="3200" dirty="0">
                <a:solidFill>
                  <a:srgbClr val="FF0000"/>
                </a:solidFill>
              </a:rPr>
              <a:t> trình </a:t>
            </a:r>
            <a:r>
              <a:rPr lang="en-US" sz="3200" dirty="0" err="1">
                <a:solidFill>
                  <a:srgbClr val="FF0000"/>
                </a:solidFill>
              </a:rPr>
              <a:t>cụ</a:t>
            </a:r>
            <a:r>
              <a:rPr lang="en-US" sz="3200" dirty="0">
                <a:solidFill>
                  <a:srgbClr val="FF0000"/>
                </a:solidFill>
              </a:rPr>
              <a:t> </a:t>
            </a:r>
            <a:r>
              <a:rPr lang="en-US" sz="3200" dirty="0" err="1">
                <a:solidFill>
                  <a:srgbClr val="FF0000"/>
                </a:solidFill>
              </a:rPr>
              <a:t>thể</a:t>
            </a:r>
            <a:r>
              <a:rPr lang="en-US" sz="3200" dirty="0">
                <a:solidFill>
                  <a:srgbClr val="FF0000"/>
                </a:solidFill>
              </a:rPr>
              <a:t>:</a:t>
            </a:r>
          </a:p>
        </p:txBody>
      </p:sp>
      <p:sp>
        <p:nvSpPr>
          <p:cNvPr id="44040" name="Text Box 8"/>
          <p:cNvSpPr txBox="1">
            <a:spLocks noChangeArrowheads="1"/>
          </p:cNvSpPr>
          <p:nvPr/>
        </p:nvSpPr>
        <p:spPr bwMode="auto">
          <a:xfrm>
            <a:off x="304800" y="228600"/>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0" u="sng" dirty="0">
                <a:solidFill>
                  <a:srgbClr val="0000FF"/>
                </a:solidFill>
                <a:latin typeface="Times New Roman" panose="02020603050405020304" pitchFamily="18" charset="0"/>
              </a:rPr>
              <a:t>2.Đề </a:t>
            </a:r>
            <a:r>
              <a:rPr lang="en-US" altLang="en-US" b="0" u="sng" dirty="0" err="1">
                <a:solidFill>
                  <a:srgbClr val="0000FF"/>
                </a:solidFill>
                <a:latin typeface="Times New Roman" panose="02020603050405020304" pitchFamily="18" charset="0"/>
              </a:rPr>
              <a:t>bài</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Các</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em</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hãy</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lập</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chương</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trình</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hoạt</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động</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của</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lớp</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để</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tổ</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chức</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buổi</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liên</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hoan</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văn</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nghệ</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Chào</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mừng</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Ngày</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Nhà</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giáo</a:t>
            </a:r>
            <a:r>
              <a:rPr lang="en-US" altLang="en-US" b="0" dirty="0">
                <a:solidFill>
                  <a:srgbClr val="0000FF"/>
                </a:solidFill>
                <a:latin typeface="Times New Roman" panose="02020603050405020304" pitchFamily="18" charset="0"/>
              </a:rPr>
              <a:t> </a:t>
            </a:r>
            <a:r>
              <a:rPr lang="en-US" altLang="en-US" b="0" dirty="0" err="1">
                <a:solidFill>
                  <a:srgbClr val="0000FF"/>
                </a:solidFill>
                <a:latin typeface="Times New Roman" panose="02020603050405020304" pitchFamily="18" charset="0"/>
              </a:rPr>
              <a:t>Việt</a:t>
            </a:r>
            <a:r>
              <a:rPr lang="en-US" altLang="en-US" b="0" dirty="0">
                <a:solidFill>
                  <a:srgbClr val="0000FF"/>
                </a:solidFill>
                <a:latin typeface="Times New Roman" panose="02020603050405020304" pitchFamily="18" charset="0"/>
              </a:rPr>
              <a:t> Nam 20 -11 ”.</a:t>
            </a:r>
            <a:endParaRPr lang="en-US" altLang="en-US" sz="2800" b="0" dirty="0">
              <a:solidFill>
                <a:srgbClr val="0000FF"/>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4040">
                                            <p:txEl>
                                              <p:pRg st="0" end="0"/>
                                            </p:txEl>
                                          </p:spTgt>
                                        </p:tgtEl>
                                        <p:attrNameLst>
                                          <p:attrName>style.visibility</p:attrName>
                                        </p:attrNameLst>
                                      </p:cBhvr>
                                      <p:to>
                                        <p:strVal val="visible"/>
                                      </p:to>
                                    </p:set>
                                    <p:animEffect transition="in" filter="wheel(4)">
                                      <p:cBhvr>
                                        <p:cTn id="7" dur="2000"/>
                                        <p:tgtEl>
                                          <p:spTgt spid="4404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4037">
                                            <p:bg/>
                                          </p:spTgt>
                                        </p:tgtEl>
                                        <p:attrNameLst>
                                          <p:attrName>style.visibility</p:attrName>
                                        </p:attrNameLst>
                                      </p:cBhvr>
                                      <p:to>
                                        <p:strVal val="visible"/>
                                      </p:to>
                                    </p:set>
                                    <p:animEffect transition="in" filter="strips(downLeft)">
                                      <p:cBhvr>
                                        <p:cTn id="12" dur="500"/>
                                        <p:tgtEl>
                                          <p:spTgt spid="44037">
                                            <p:bg/>
                                          </p:spTgt>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44037">
                                            <p:txEl>
                                              <p:pRg st="0" end="0"/>
                                            </p:txEl>
                                          </p:spTgt>
                                        </p:tgtEl>
                                        <p:attrNameLst>
                                          <p:attrName>style.visibility</p:attrName>
                                        </p:attrNameLst>
                                      </p:cBhvr>
                                      <p:to>
                                        <p:strVal val="visible"/>
                                      </p:to>
                                    </p:set>
                                    <p:animEffect transition="in" filter="strips(downLeft)">
                                      <p:cBhvr>
                                        <p:cTn id="15" dur="500"/>
                                        <p:tgtEl>
                                          <p:spTgt spid="44037">
                                            <p:txEl>
                                              <p:pRg st="0" end="0"/>
                                            </p:txEl>
                                          </p:spTgt>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44037">
                                            <p:txEl>
                                              <p:pRg st="1" end="1"/>
                                            </p:txEl>
                                          </p:spTgt>
                                        </p:tgtEl>
                                        <p:attrNameLst>
                                          <p:attrName>style.visibility</p:attrName>
                                        </p:attrNameLst>
                                      </p:cBhvr>
                                      <p:to>
                                        <p:strVal val="visible"/>
                                      </p:to>
                                    </p:set>
                                    <p:animEffect transition="in" filter="strips(downLeft)">
                                      <p:cBhvr>
                                        <p:cTn id="18" dur="500"/>
                                        <p:tgtEl>
                                          <p:spTgt spid="44037">
                                            <p:txEl>
                                              <p:pRg st="1" end="1"/>
                                            </p:txEl>
                                          </p:spTgt>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44037">
                                            <p:txEl>
                                              <p:pRg st="2" end="2"/>
                                            </p:txEl>
                                          </p:spTgt>
                                        </p:tgtEl>
                                        <p:attrNameLst>
                                          <p:attrName>style.visibility</p:attrName>
                                        </p:attrNameLst>
                                      </p:cBhvr>
                                      <p:to>
                                        <p:strVal val="visible"/>
                                      </p:to>
                                    </p:set>
                                    <p:animEffect transition="in" filter="strips(downLeft)">
                                      <p:cBhvr>
                                        <p:cTn id="21" dur="500"/>
                                        <p:tgtEl>
                                          <p:spTgt spid="44037">
                                            <p:txEl>
                                              <p:pRg st="2" end="2"/>
                                            </p:txEl>
                                          </p:spTgt>
                                        </p:tgtEl>
                                      </p:cBhvr>
                                    </p:animEffect>
                                  </p:childTnLst>
                                </p:cTn>
                              </p:par>
                              <p:par>
                                <p:cTn id="22" presetID="18" presetClass="entr" presetSubtype="12" fill="hold" grpId="0" nodeType="withEffect">
                                  <p:stCondLst>
                                    <p:cond delay="0"/>
                                  </p:stCondLst>
                                  <p:childTnLst>
                                    <p:set>
                                      <p:cBhvr>
                                        <p:cTn id="23" dur="1" fill="hold">
                                          <p:stCondLst>
                                            <p:cond delay="0"/>
                                          </p:stCondLst>
                                        </p:cTn>
                                        <p:tgtEl>
                                          <p:spTgt spid="44037">
                                            <p:txEl>
                                              <p:pRg st="3" end="3"/>
                                            </p:txEl>
                                          </p:spTgt>
                                        </p:tgtEl>
                                        <p:attrNameLst>
                                          <p:attrName>style.visibility</p:attrName>
                                        </p:attrNameLst>
                                      </p:cBhvr>
                                      <p:to>
                                        <p:strVal val="visible"/>
                                      </p:to>
                                    </p:set>
                                    <p:animEffect transition="in" filter="strips(downLeft)">
                                      <p:cBhvr>
                                        <p:cTn id="24" dur="500"/>
                                        <p:tgtEl>
                                          <p:spTgt spid="44037">
                                            <p:txEl>
                                              <p:pRg st="3" end="3"/>
                                            </p:txEl>
                                          </p:spTgt>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44037">
                                            <p:txEl>
                                              <p:pRg st="4" end="4"/>
                                            </p:txEl>
                                          </p:spTgt>
                                        </p:tgtEl>
                                        <p:attrNameLst>
                                          <p:attrName>style.visibility</p:attrName>
                                        </p:attrNameLst>
                                      </p:cBhvr>
                                      <p:to>
                                        <p:strVal val="visible"/>
                                      </p:to>
                                    </p:set>
                                    <p:animEffect transition="in" filter="strips(downLeft)">
                                      <p:cBhvr>
                                        <p:cTn id="27" dur="500"/>
                                        <p:tgtEl>
                                          <p:spTgt spid="44037">
                                            <p:txEl>
                                              <p:pRg st="4" end="4"/>
                                            </p:txEl>
                                          </p:spTgt>
                                        </p:tgtEl>
                                      </p:cBhvr>
                                    </p:animEffect>
                                  </p:childTnLst>
                                </p:cTn>
                              </p:par>
                              <p:par>
                                <p:cTn id="28" presetID="18" presetClass="entr" presetSubtype="12" fill="hold" grpId="0" nodeType="withEffect">
                                  <p:stCondLst>
                                    <p:cond delay="0"/>
                                  </p:stCondLst>
                                  <p:childTnLst>
                                    <p:set>
                                      <p:cBhvr>
                                        <p:cTn id="29" dur="1" fill="hold">
                                          <p:stCondLst>
                                            <p:cond delay="0"/>
                                          </p:stCondLst>
                                        </p:cTn>
                                        <p:tgtEl>
                                          <p:spTgt spid="44037">
                                            <p:txEl>
                                              <p:pRg st="5" end="5"/>
                                            </p:txEl>
                                          </p:spTgt>
                                        </p:tgtEl>
                                        <p:attrNameLst>
                                          <p:attrName>style.visibility</p:attrName>
                                        </p:attrNameLst>
                                      </p:cBhvr>
                                      <p:to>
                                        <p:strVal val="visible"/>
                                      </p:to>
                                    </p:set>
                                    <p:animEffect transition="in" filter="strips(downLeft)">
                                      <p:cBhvr>
                                        <p:cTn id="30" dur="500"/>
                                        <p:tgtEl>
                                          <p:spTgt spid="4403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152400"/>
            <a:ext cx="9525000" cy="6894195"/>
          </a:xfrm>
          <a:prstGeom prst="rect">
            <a:avLst/>
          </a:prstGeom>
          <a:noFill/>
        </p:spPr>
        <p:txBody>
          <a:bodyPr wrap="square" rtlCol="0">
            <a:spAutoFit/>
          </a:bodyPr>
          <a:lstStyle/>
          <a:p>
            <a:pPr algn="ctr"/>
            <a:r>
              <a:rPr lang="vi-VN" sz="2600" dirty="0">
                <a:solidFill>
                  <a:srgbClr val="000000"/>
                </a:solidFill>
                <a:latin typeface="Times New Roman" panose="02020603050405020304"/>
              </a:rPr>
              <a:t>Chương trình liên hoan văn nghệ chào mừng Ngày Nhà giáo </a:t>
            </a:r>
            <a:endParaRPr lang="en-US" sz="2600" dirty="0">
              <a:solidFill>
                <a:srgbClr val="000000"/>
              </a:solidFill>
              <a:latin typeface="Times New Roman" panose="02020603050405020304"/>
            </a:endParaRPr>
          </a:p>
          <a:p>
            <a:pPr algn="ctr"/>
            <a:r>
              <a:rPr lang="vi-VN" sz="2600" dirty="0">
                <a:solidFill>
                  <a:srgbClr val="000000"/>
                </a:solidFill>
                <a:latin typeface="Times New Roman" panose="02020603050405020304"/>
              </a:rPr>
              <a:t>Việt Nam 20/11 (lớp 5</a:t>
            </a:r>
            <a:r>
              <a:rPr lang="en-US" sz="2600" dirty="0">
                <a:solidFill>
                  <a:srgbClr val="000000"/>
                </a:solidFill>
                <a:latin typeface="Times New Roman" panose="02020603050405020304"/>
              </a:rPr>
              <a:t>H</a:t>
            </a:r>
            <a:r>
              <a:rPr lang="vi-VN" sz="2600" dirty="0">
                <a:solidFill>
                  <a:srgbClr val="000000"/>
                </a:solidFill>
                <a:latin typeface="Times New Roman" panose="02020603050405020304"/>
              </a:rPr>
              <a:t>)</a:t>
            </a:r>
            <a:endParaRPr lang="vi-VN" sz="2600" b="0" dirty="0">
              <a:solidFill>
                <a:srgbClr val="000000"/>
              </a:solidFill>
              <a:latin typeface="Times New Roman" panose="02020603050405020304"/>
            </a:endParaRPr>
          </a:p>
          <a:p>
            <a:r>
              <a:rPr lang="vi-VN" sz="2600" dirty="0">
                <a:solidFill>
                  <a:srgbClr val="000000"/>
                </a:solidFill>
                <a:latin typeface="Times New Roman" panose="02020603050405020304"/>
              </a:rPr>
              <a:t>I. Mục đích</a:t>
            </a:r>
            <a:r>
              <a:rPr lang="en-US" sz="2600" b="0" dirty="0">
                <a:solidFill>
                  <a:srgbClr val="000000"/>
                </a:solidFill>
                <a:latin typeface="Times New Roman" panose="02020603050405020304"/>
              </a:rPr>
              <a:t>: </a:t>
            </a:r>
            <a:r>
              <a:rPr lang="vi-VN" sz="2600" b="0" dirty="0">
                <a:solidFill>
                  <a:srgbClr val="000000"/>
                </a:solidFill>
                <a:latin typeface="Times New Roman" panose="02020603050405020304"/>
              </a:rPr>
              <a:t>Chúc mừng và bày tỏ lòng biết ơn thầy, cô.</a:t>
            </a:r>
          </a:p>
          <a:p>
            <a:r>
              <a:rPr lang="vi-VN" sz="2600" dirty="0">
                <a:solidFill>
                  <a:srgbClr val="000000"/>
                </a:solidFill>
                <a:latin typeface="Times New Roman" panose="02020603050405020304"/>
              </a:rPr>
              <a:t>II. Phân công chuẩn bị</a:t>
            </a:r>
            <a:endParaRPr lang="vi-VN" sz="2600" b="0" dirty="0">
              <a:solidFill>
                <a:srgbClr val="000000"/>
              </a:solidFill>
              <a:latin typeface="Times New Roman" panose="02020603050405020304"/>
            </a:endParaRPr>
          </a:p>
          <a:p>
            <a:r>
              <a:rPr lang="vi-VN" sz="2600" b="0" dirty="0">
                <a:solidFill>
                  <a:srgbClr val="000000"/>
                </a:solidFill>
                <a:latin typeface="Times New Roman" panose="02020603050405020304"/>
              </a:rPr>
              <a:t>1. Bánh kẹo, hoa quả, chén đĩa, hoa,...: </a:t>
            </a:r>
            <a:r>
              <a:rPr lang="en-US" sz="2600" b="0" dirty="0">
                <a:solidFill>
                  <a:srgbClr val="000000"/>
                </a:solidFill>
                <a:latin typeface="Times New Roman" panose="02020603050405020304"/>
              </a:rPr>
              <a:t> </a:t>
            </a:r>
            <a:r>
              <a:rPr lang="vi-VN" sz="2600" b="0" dirty="0">
                <a:solidFill>
                  <a:srgbClr val="FF0000"/>
                </a:solidFill>
                <a:latin typeface="Times New Roman" panose="02020603050405020304"/>
              </a:rPr>
              <a:t>Tâm, Phượng...</a:t>
            </a:r>
          </a:p>
          <a:p>
            <a:r>
              <a:rPr lang="vi-VN" sz="2600" b="0" dirty="0">
                <a:solidFill>
                  <a:srgbClr val="000000"/>
                </a:solidFill>
                <a:latin typeface="Times New Roman" panose="02020603050405020304"/>
              </a:rPr>
              <a:t>2. Trang trí: </a:t>
            </a:r>
            <a:r>
              <a:rPr lang="vi-VN" sz="2600" b="0" dirty="0">
                <a:solidFill>
                  <a:srgbClr val="FF0000"/>
                </a:solidFill>
                <a:latin typeface="Times New Roman" panose="02020603050405020304"/>
              </a:rPr>
              <a:t>Trung, Nam, Sơn</a:t>
            </a:r>
          </a:p>
          <a:p>
            <a:r>
              <a:rPr lang="vi-VN" sz="2600" b="0" dirty="0">
                <a:solidFill>
                  <a:srgbClr val="000000"/>
                </a:solidFill>
                <a:latin typeface="Times New Roman" panose="02020603050405020304"/>
              </a:rPr>
              <a:t>3. Báo: </a:t>
            </a:r>
            <a:r>
              <a:rPr lang="vi-VN" sz="2600" b="0" dirty="0">
                <a:solidFill>
                  <a:srgbClr val="FF0000"/>
                </a:solidFill>
                <a:latin typeface="Times New Roman" panose="02020603050405020304"/>
              </a:rPr>
              <a:t>Thủy Minh </a:t>
            </a:r>
            <a:r>
              <a:rPr lang="vi-VN" sz="2600" b="0" dirty="0">
                <a:solidFill>
                  <a:srgbClr val="000000"/>
                </a:solidFill>
                <a:latin typeface="Times New Roman" panose="02020603050405020304"/>
              </a:rPr>
              <a:t>và ban biên tập</a:t>
            </a:r>
          </a:p>
          <a:p>
            <a:r>
              <a:rPr lang="vi-VN" sz="2600" b="0" dirty="0">
                <a:solidFill>
                  <a:srgbClr val="000000"/>
                </a:solidFill>
                <a:latin typeface="Times New Roman" panose="02020603050405020304"/>
              </a:rPr>
              <a:t>Tiết mục văn nghệ:  Dẫn chương trình: </a:t>
            </a:r>
            <a:r>
              <a:rPr lang="vi-VN" sz="2600" b="0" dirty="0">
                <a:solidFill>
                  <a:srgbClr val="FF0000"/>
                </a:solidFill>
                <a:latin typeface="Times New Roman" panose="02020603050405020304"/>
              </a:rPr>
              <a:t>Thu Hương</a:t>
            </a:r>
          </a:p>
          <a:p>
            <a:r>
              <a:rPr lang="vi-VN" sz="2600" b="0" dirty="0">
                <a:solidFill>
                  <a:srgbClr val="000000"/>
                </a:solidFill>
                <a:latin typeface="Times New Roman" panose="02020603050405020304"/>
              </a:rPr>
              <a:t>-  Kịch câm: </a:t>
            </a:r>
            <a:r>
              <a:rPr lang="vi-VN" sz="2600" b="0" dirty="0">
                <a:solidFill>
                  <a:srgbClr val="FF0000"/>
                </a:solidFill>
                <a:latin typeface="Times New Roman" panose="02020603050405020304"/>
              </a:rPr>
              <a:t>Tuấn</a:t>
            </a:r>
          </a:p>
          <a:p>
            <a:r>
              <a:rPr lang="vi-VN" sz="2600" b="0" dirty="0">
                <a:solidFill>
                  <a:srgbClr val="000000"/>
                </a:solidFill>
                <a:latin typeface="Times New Roman" panose="02020603050405020304"/>
              </a:rPr>
              <a:t>-  Kéo đàn: </a:t>
            </a:r>
            <a:r>
              <a:rPr lang="vi-VN" sz="2600" b="0" dirty="0">
                <a:solidFill>
                  <a:srgbClr val="FF0000"/>
                </a:solidFill>
                <a:latin typeface="Times New Roman" panose="02020603050405020304"/>
              </a:rPr>
              <a:t>Huyền Phương</a:t>
            </a:r>
          </a:p>
          <a:p>
            <a:r>
              <a:rPr lang="vi-VN" sz="2600" b="0" dirty="0">
                <a:solidFill>
                  <a:srgbClr val="000000"/>
                </a:solidFill>
                <a:latin typeface="Times New Roman" panose="02020603050405020304"/>
              </a:rPr>
              <a:t>-  Múa: tổ 2</a:t>
            </a:r>
          </a:p>
          <a:p>
            <a:r>
              <a:rPr lang="vi-VN" sz="2600" b="0" dirty="0">
                <a:solidFill>
                  <a:srgbClr val="000000"/>
                </a:solidFill>
                <a:latin typeface="Times New Roman" panose="02020603050405020304"/>
              </a:rPr>
              <a:t>-  Tam ca nữ: </a:t>
            </a:r>
            <a:r>
              <a:rPr lang="vi-VN" sz="2600" b="0" dirty="0">
                <a:solidFill>
                  <a:srgbClr val="FF0000"/>
                </a:solidFill>
                <a:latin typeface="Times New Roman" panose="02020603050405020304"/>
              </a:rPr>
              <a:t>Mai, Huệ, Linh</a:t>
            </a:r>
          </a:p>
          <a:p>
            <a:r>
              <a:rPr lang="vi-VN" sz="2600" b="0" dirty="0">
                <a:solidFill>
                  <a:srgbClr val="000000"/>
                </a:solidFill>
                <a:latin typeface="Times New Roman" panose="02020603050405020304"/>
              </a:rPr>
              <a:t>-   Hoạt cảnh kịch: Lòng dân (tổ 4)</a:t>
            </a:r>
          </a:p>
          <a:p>
            <a:r>
              <a:rPr lang="vi-VN" sz="2600" b="0" dirty="0">
                <a:solidFill>
                  <a:srgbClr val="000000"/>
                </a:solidFill>
                <a:latin typeface="Times New Roman" panose="02020603050405020304"/>
              </a:rPr>
              <a:t>5. Dọn lớp sau buổi lễ: cả lớp.</a:t>
            </a:r>
          </a:p>
          <a:p>
            <a:r>
              <a:rPr lang="vi-VN" sz="2600" b="0" dirty="0">
                <a:solidFill>
                  <a:srgbClr val="000000"/>
                </a:solidFill>
                <a:latin typeface="Times New Roman" panose="02020603050405020304"/>
              </a:rPr>
              <a:t/>
            </a:r>
            <a:br>
              <a:rPr lang="vi-VN" sz="2600" b="0" dirty="0">
                <a:solidFill>
                  <a:srgbClr val="000000"/>
                </a:solidFill>
                <a:latin typeface="Times New Roman" panose="02020603050405020304"/>
              </a:rPr>
            </a:br>
            <a:r>
              <a:rPr lang="vi-VN" sz="2600" b="0" dirty="0">
                <a:solidFill>
                  <a:srgbClr val="000000"/>
                </a:solidFill>
                <a:latin typeface="Times New Roman" panose="02020603050405020304"/>
              </a:rPr>
              <a:t/>
            </a:r>
            <a:br>
              <a:rPr lang="vi-VN" sz="2600" b="0" dirty="0">
                <a:solidFill>
                  <a:srgbClr val="000000"/>
                </a:solidFill>
                <a:latin typeface="Times New Roman" panose="02020603050405020304"/>
              </a:rPr>
            </a:br>
            <a:r>
              <a:rPr lang="en-US" sz="2600" b="0" dirty="0">
                <a:solidFill>
                  <a:srgbClr val="000000"/>
                </a:solidFill>
                <a:latin typeface="Calibri" panose="020F0502020204030204"/>
              </a:rPr>
              <a:t> </a:t>
            </a:r>
            <a:endParaRPr lang="en-US" sz="2600" dirty="0">
              <a:latin typeface="Calibri" panose="020F0502020204030204"/>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4E6ACCB-C161-EE46-16D9-97AB5DFC874B}"/>
              </a:ext>
            </a:extLst>
          </p:cNvPr>
          <p:cNvSpPr txBox="1"/>
          <p:nvPr/>
        </p:nvSpPr>
        <p:spPr>
          <a:xfrm>
            <a:off x="228600" y="249734"/>
            <a:ext cx="8458200" cy="3539430"/>
          </a:xfrm>
          <a:prstGeom prst="rect">
            <a:avLst/>
          </a:prstGeom>
          <a:noFill/>
        </p:spPr>
        <p:txBody>
          <a:bodyPr wrap="square">
            <a:spAutoFit/>
          </a:bodyPr>
          <a:lstStyle/>
          <a:p>
            <a:r>
              <a:rPr lang="vi-VN" sz="2800" dirty="0">
                <a:solidFill>
                  <a:srgbClr val="000000"/>
                </a:solidFill>
                <a:latin typeface="Times New Roman" panose="02020603050405020304"/>
              </a:rPr>
              <a:t>III. Chương trình cụ thể</a:t>
            </a:r>
            <a:endParaRPr lang="vi-VN" sz="2800" b="0" dirty="0">
              <a:solidFill>
                <a:srgbClr val="000000"/>
              </a:solidFill>
              <a:latin typeface="Times New Roman" panose="02020603050405020304"/>
            </a:endParaRPr>
          </a:p>
          <a:p>
            <a:pPr marL="514350" indent="-514350">
              <a:buAutoNum type="arabicPeriod"/>
            </a:pPr>
            <a:r>
              <a:rPr lang="vi-VN" sz="2800" b="0" dirty="0">
                <a:solidFill>
                  <a:srgbClr val="000000"/>
                </a:solidFill>
                <a:latin typeface="Times New Roman" panose="02020603050405020304"/>
              </a:rPr>
              <a:t>Phát biểu chúc mừng và tặng hoa thầy c</a:t>
            </a:r>
            <a:r>
              <a:rPr lang="en-US" b="0" dirty="0">
                <a:solidFill>
                  <a:srgbClr val="000000"/>
                </a:solidFill>
                <a:latin typeface="Times New Roman" panose="02020603050405020304"/>
              </a:rPr>
              <a:t>ô</a:t>
            </a:r>
            <a:endParaRPr lang="en-US" sz="2800" b="0" dirty="0">
              <a:solidFill>
                <a:srgbClr val="000000"/>
              </a:solidFill>
              <a:latin typeface="Times New Roman" panose="02020603050405020304"/>
            </a:endParaRPr>
          </a:p>
          <a:p>
            <a:r>
              <a:rPr lang="vi-VN" sz="2800" b="0" dirty="0">
                <a:solidFill>
                  <a:srgbClr val="000000"/>
                </a:solidFill>
                <a:latin typeface="Times New Roman" panose="02020603050405020304"/>
              </a:rPr>
              <a:t>2. Giới thiệu báo tường: </a:t>
            </a:r>
            <a:r>
              <a:rPr lang="vi-VN" sz="2800" b="0" dirty="0">
                <a:solidFill>
                  <a:srgbClr val="FF0000"/>
                </a:solidFill>
                <a:latin typeface="Times New Roman" panose="02020603050405020304"/>
              </a:rPr>
              <a:t>Dũng</a:t>
            </a:r>
          </a:p>
          <a:p>
            <a:r>
              <a:rPr lang="vi-VN" sz="2800" b="0" dirty="0">
                <a:solidFill>
                  <a:srgbClr val="000000"/>
                </a:solidFill>
                <a:latin typeface="Times New Roman" panose="02020603050405020304"/>
              </a:rPr>
              <a:t>3. Liên hoan văn nghệ - Ăn bánh ngọt, uống nước.</a:t>
            </a:r>
          </a:p>
          <a:p>
            <a:r>
              <a:rPr lang="vi-VN" sz="2800" b="0" dirty="0">
                <a:solidFill>
                  <a:srgbClr val="000000"/>
                </a:solidFill>
                <a:latin typeface="Times New Roman" panose="02020603050405020304"/>
              </a:rPr>
              <a:t>-  Giới thiệu chương trình Văn Nghệ chào mừng thầy cô: </a:t>
            </a:r>
            <a:r>
              <a:rPr lang="vi-VN" sz="2800" b="0" dirty="0">
                <a:solidFill>
                  <a:srgbClr val="FF0000"/>
                </a:solidFill>
                <a:latin typeface="Times New Roman" panose="02020603050405020304"/>
              </a:rPr>
              <a:t>Thu Hương</a:t>
            </a:r>
          </a:p>
          <a:p>
            <a:r>
              <a:rPr lang="vi-VN" sz="2800" b="0" dirty="0">
                <a:solidFill>
                  <a:srgbClr val="000000"/>
                </a:solidFill>
                <a:latin typeface="Times New Roman" panose="02020603050405020304"/>
              </a:rPr>
              <a:t>-   Biểu diễn: Kịch câ</a:t>
            </a:r>
            <a:r>
              <a:rPr lang="en-US" sz="2800" b="0" dirty="0">
                <a:solidFill>
                  <a:srgbClr val="000000"/>
                </a:solidFill>
                <a:latin typeface="Times New Roman" panose="02020603050405020304"/>
              </a:rPr>
              <a:t>m;</a:t>
            </a:r>
            <a:r>
              <a:rPr lang="vi-VN" sz="2800" b="0" dirty="0">
                <a:solidFill>
                  <a:srgbClr val="000000"/>
                </a:solidFill>
                <a:latin typeface="Times New Roman" panose="02020603050405020304"/>
              </a:rPr>
              <a:t> Múa</a:t>
            </a:r>
            <a:r>
              <a:rPr lang="en-US" sz="2800" b="0" dirty="0">
                <a:solidFill>
                  <a:srgbClr val="000000"/>
                </a:solidFill>
                <a:latin typeface="Times New Roman" panose="02020603050405020304"/>
              </a:rPr>
              <a:t>;</a:t>
            </a:r>
            <a:r>
              <a:rPr lang="vi-VN" sz="2800" b="0" dirty="0">
                <a:solidFill>
                  <a:srgbClr val="000000"/>
                </a:solidFill>
                <a:latin typeface="Times New Roman" panose="02020603050405020304"/>
              </a:rPr>
              <a:t> Tam ca nữ</a:t>
            </a:r>
            <a:r>
              <a:rPr lang="en-US" sz="2800" b="0" dirty="0">
                <a:solidFill>
                  <a:srgbClr val="000000"/>
                </a:solidFill>
                <a:latin typeface="Times New Roman" panose="02020603050405020304"/>
              </a:rPr>
              <a:t>; </a:t>
            </a:r>
            <a:r>
              <a:rPr lang="vi-VN" sz="2800" b="0" dirty="0">
                <a:solidFill>
                  <a:srgbClr val="000000"/>
                </a:solidFill>
                <a:latin typeface="Times New Roman" panose="02020603050405020304"/>
              </a:rPr>
              <a:t>Hoạt cảnh kịch</a:t>
            </a:r>
          </a:p>
          <a:p>
            <a:r>
              <a:rPr lang="en-US" sz="2800" b="0" dirty="0">
                <a:solidFill>
                  <a:srgbClr val="000000"/>
                </a:solidFill>
                <a:latin typeface="Times New Roman" panose="02020603050405020304"/>
              </a:rPr>
              <a:t>IV. </a:t>
            </a:r>
            <a:r>
              <a:rPr lang="vi-VN" sz="2800" b="0" dirty="0">
                <a:solidFill>
                  <a:srgbClr val="000000"/>
                </a:solidFill>
                <a:latin typeface="Times New Roman" panose="02020603050405020304"/>
              </a:rPr>
              <a:t>Kết thúc: </a:t>
            </a:r>
            <a:r>
              <a:rPr lang="en-US" b="0" dirty="0" err="1">
                <a:solidFill>
                  <a:srgbClr val="000000"/>
                </a:solidFill>
                <a:latin typeface="Times New Roman" panose="02020603050405020304"/>
              </a:rPr>
              <a:t>Cô</a:t>
            </a:r>
            <a:r>
              <a:rPr lang="vi-VN" sz="2800" b="0" dirty="0">
                <a:solidFill>
                  <a:srgbClr val="000000"/>
                </a:solidFill>
                <a:latin typeface="Times New Roman" panose="02020603050405020304"/>
              </a:rPr>
              <a:t> chủ nhiệm phát biểu.</a:t>
            </a:r>
          </a:p>
        </p:txBody>
      </p:sp>
    </p:spTree>
    <p:extLst>
      <p:ext uri="{BB962C8B-B14F-4D97-AF65-F5344CB8AC3E}">
        <p14:creationId xmlns:p14="http://schemas.microsoft.com/office/powerpoint/2010/main" val="246489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7"/>
          <p:cNvSpPr txBox="1">
            <a:spLocks noChangeArrowheads="1"/>
          </p:cNvSpPr>
          <p:nvPr/>
        </p:nvSpPr>
        <p:spPr bwMode="auto">
          <a:xfrm>
            <a:off x="2743200" y="76200"/>
            <a:ext cx="4038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rgbClr val="0000FF"/>
                </a:solidFill>
                <a:latin typeface="Times New Roman" panose="02020603050405020304" pitchFamily="18" charset="0"/>
              </a:defRPr>
            </a:lvl1pPr>
            <a:lvl2pPr marL="742950" indent="-285750" eaLnBrk="0" hangingPunct="0">
              <a:defRPr sz="2800" b="1">
                <a:solidFill>
                  <a:srgbClr val="0000FF"/>
                </a:solidFill>
                <a:latin typeface="Times New Roman" panose="02020603050405020304" pitchFamily="18" charset="0"/>
              </a:defRPr>
            </a:lvl2pPr>
            <a:lvl3pPr marL="1143000" indent="-228600" eaLnBrk="0" hangingPunct="0">
              <a:defRPr sz="2800" b="1">
                <a:solidFill>
                  <a:srgbClr val="0000FF"/>
                </a:solidFill>
                <a:latin typeface="Times New Roman" panose="02020603050405020304" pitchFamily="18" charset="0"/>
              </a:defRPr>
            </a:lvl3pPr>
            <a:lvl4pPr marL="1600200" indent="-228600" eaLnBrk="0" hangingPunct="0">
              <a:defRPr sz="2800" b="1">
                <a:solidFill>
                  <a:srgbClr val="0000FF"/>
                </a:solidFill>
                <a:latin typeface="Times New Roman" panose="02020603050405020304" pitchFamily="18" charset="0"/>
              </a:defRPr>
            </a:lvl4pPr>
            <a:lvl5pPr marL="2057400" indent="-228600" eaLnBrk="0" hangingPunct="0">
              <a:defRPr sz="2800" b="1">
                <a:solidFill>
                  <a:srgbClr val="0000FF"/>
                </a:solidFill>
                <a:latin typeface="Times New Roman" panose="02020603050405020304" pitchFamily="18" charset="0"/>
              </a:defRPr>
            </a:lvl5pPr>
            <a:lvl6pPr marL="2514600" indent="-228600" algn="ctr" eaLnBrk="0" fontAlgn="base" hangingPunct="0">
              <a:spcBef>
                <a:spcPct val="0"/>
              </a:spcBef>
              <a:spcAft>
                <a:spcPct val="0"/>
              </a:spcAft>
              <a:defRPr sz="2800" b="1">
                <a:solidFill>
                  <a:srgbClr val="0000FF"/>
                </a:solidFill>
                <a:latin typeface="Times New Roman" panose="02020603050405020304" pitchFamily="18" charset="0"/>
              </a:defRPr>
            </a:lvl6pPr>
            <a:lvl7pPr marL="2971800" indent="-228600" algn="ctr" eaLnBrk="0" fontAlgn="base" hangingPunct="0">
              <a:spcBef>
                <a:spcPct val="0"/>
              </a:spcBef>
              <a:spcAft>
                <a:spcPct val="0"/>
              </a:spcAft>
              <a:defRPr sz="2800" b="1">
                <a:solidFill>
                  <a:srgbClr val="0000FF"/>
                </a:solidFill>
                <a:latin typeface="Times New Roman" panose="02020603050405020304" pitchFamily="18" charset="0"/>
              </a:defRPr>
            </a:lvl7pPr>
            <a:lvl8pPr marL="3429000" indent="-228600" algn="ctr" eaLnBrk="0" fontAlgn="base" hangingPunct="0">
              <a:spcBef>
                <a:spcPct val="0"/>
              </a:spcBef>
              <a:spcAft>
                <a:spcPct val="0"/>
              </a:spcAft>
              <a:defRPr sz="2800" b="1">
                <a:solidFill>
                  <a:srgbClr val="0000FF"/>
                </a:solidFill>
                <a:latin typeface="Times New Roman" panose="02020603050405020304" pitchFamily="18" charset="0"/>
              </a:defRPr>
            </a:lvl8pPr>
            <a:lvl9pPr marL="3886200" indent="-228600" algn="ctr" eaLnBrk="0" fontAlgn="base" hangingPunct="0">
              <a:spcBef>
                <a:spcPct val="0"/>
              </a:spcBef>
              <a:spcAft>
                <a:spcPct val="0"/>
              </a:spcAft>
              <a:defRPr sz="2800" b="1">
                <a:solidFill>
                  <a:srgbClr val="0000FF"/>
                </a:solidFill>
                <a:latin typeface="Times New Roman" panose="02020603050405020304" pitchFamily="18" charset="0"/>
              </a:defRPr>
            </a:lvl9pPr>
          </a:lstStyle>
          <a:p>
            <a:pPr algn="ctr" eaLnBrk="1" fontAlgn="auto" hangingPunct="1">
              <a:spcBef>
                <a:spcPct val="50000"/>
              </a:spcBef>
              <a:spcAft>
                <a:spcPts val="0"/>
              </a:spcAft>
            </a:pPr>
            <a:r>
              <a:rPr lang="en-US" b="0" u="sng" dirty="0" err="1"/>
              <a:t>Tập</a:t>
            </a:r>
            <a:r>
              <a:rPr lang="en-US" b="0" u="sng" dirty="0"/>
              <a:t> </a:t>
            </a:r>
            <a:r>
              <a:rPr lang="en-US" b="0" u="sng" dirty="0" err="1"/>
              <a:t>làm</a:t>
            </a:r>
            <a:r>
              <a:rPr lang="en-US" b="0" u="sng" dirty="0"/>
              <a:t> </a:t>
            </a:r>
            <a:r>
              <a:rPr lang="en-US" b="0" u="sng" dirty="0" err="1"/>
              <a:t>văn</a:t>
            </a:r>
            <a:endParaRPr lang="en-US" b="0" u="sng" dirty="0"/>
          </a:p>
        </p:txBody>
      </p:sp>
      <p:sp>
        <p:nvSpPr>
          <p:cNvPr id="3076" name="Text Box 9"/>
          <p:cNvSpPr txBox="1">
            <a:spLocks noChangeArrowheads="1"/>
          </p:cNvSpPr>
          <p:nvPr/>
        </p:nvSpPr>
        <p:spPr bwMode="auto">
          <a:xfrm>
            <a:off x="2362200" y="2147888"/>
            <a:ext cx="2895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rgbClr val="0000FF"/>
                </a:solidFill>
                <a:latin typeface="Times New Roman" panose="02020603050405020304" pitchFamily="18" charset="0"/>
              </a:defRPr>
            </a:lvl1pPr>
            <a:lvl2pPr marL="742950" indent="-285750" eaLnBrk="0" hangingPunct="0">
              <a:defRPr sz="2800" b="1">
                <a:solidFill>
                  <a:srgbClr val="0000FF"/>
                </a:solidFill>
                <a:latin typeface="Times New Roman" panose="02020603050405020304" pitchFamily="18" charset="0"/>
              </a:defRPr>
            </a:lvl2pPr>
            <a:lvl3pPr marL="1143000" indent="-228600" eaLnBrk="0" hangingPunct="0">
              <a:defRPr sz="2800" b="1">
                <a:solidFill>
                  <a:srgbClr val="0000FF"/>
                </a:solidFill>
                <a:latin typeface="Times New Roman" panose="02020603050405020304" pitchFamily="18" charset="0"/>
              </a:defRPr>
            </a:lvl3pPr>
            <a:lvl4pPr marL="1600200" indent="-228600" eaLnBrk="0" hangingPunct="0">
              <a:defRPr sz="2800" b="1">
                <a:solidFill>
                  <a:srgbClr val="0000FF"/>
                </a:solidFill>
                <a:latin typeface="Times New Roman" panose="02020603050405020304" pitchFamily="18" charset="0"/>
              </a:defRPr>
            </a:lvl4pPr>
            <a:lvl5pPr marL="2057400" indent="-228600" eaLnBrk="0" hangingPunct="0">
              <a:defRPr sz="2800" b="1">
                <a:solidFill>
                  <a:srgbClr val="0000FF"/>
                </a:solidFill>
                <a:latin typeface="Times New Roman" panose="02020603050405020304" pitchFamily="18" charset="0"/>
              </a:defRPr>
            </a:lvl5pPr>
            <a:lvl6pPr marL="2514600" indent="-228600" algn="ctr" eaLnBrk="0" fontAlgn="base" hangingPunct="0">
              <a:spcBef>
                <a:spcPct val="0"/>
              </a:spcBef>
              <a:spcAft>
                <a:spcPct val="0"/>
              </a:spcAft>
              <a:defRPr sz="2800" b="1">
                <a:solidFill>
                  <a:srgbClr val="0000FF"/>
                </a:solidFill>
                <a:latin typeface="Times New Roman" panose="02020603050405020304" pitchFamily="18" charset="0"/>
              </a:defRPr>
            </a:lvl6pPr>
            <a:lvl7pPr marL="2971800" indent="-228600" algn="ctr" eaLnBrk="0" fontAlgn="base" hangingPunct="0">
              <a:spcBef>
                <a:spcPct val="0"/>
              </a:spcBef>
              <a:spcAft>
                <a:spcPct val="0"/>
              </a:spcAft>
              <a:defRPr sz="2800" b="1">
                <a:solidFill>
                  <a:srgbClr val="0000FF"/>
                </a:solidFill>
                <a:latin typeface="Times New Roman" panose="02020603050405020304" pitchFamily="18" charset="0"/>
              </a:defRPr>
            </a:lvl7pPr>
            <a:lvl8pPr marL="3429000" indent="-228600" algn="ctr" eaLnBrk="0" fontAlgn="base" hangingPunct="0">
              <a:spcBef>
                <a:spcPct val="0"/>
              </a:spcBef>
              <a:spcAft>
                <a:spcPct val="0"/>
              </a:spcAft>
              <a:defRPr sz="2800" b="1">
                <a:solidFill>
                  <a:srgbClr val="0000FF"/>
                </a:solidFill>
                <a:latin typeface="Times New Roman" panose="02020603050405020304" pitchFamily="18" charset="0"/>
              </a:defRPr>
            </a:lvl8pPr>
            <a:lvl9pPr marL="3886200" indent="-228600" algn="ctr" eaLnBrk="0" fontAlgn="base" hangingPunct="0">
              <a:spcBef>
                <a:spcPct val="0"/>
              </a:spcBef>
              <a:spcAft>
                <a:spcPct val="0"/>
              </a:spcAft>
              <a:defRPr sz="2800" b="1">
                <a:solidFill>
                  <a:srgbClr val="0000FF"/>
                </a:solidFill>
                <a:latin typeface="Times New Roman" panose="02020603050405020304" pitchFamily="18" charset="0"/>
              </a:defRPr>
            </a:lvl9pPr>
          </a:lstStyle>
          <a:p>
            <a:pPr eaLnBrk="1" fontAlgn="auto" hangingPunct="1">
              <a:spcBef>
                <a:spcPct val="50000"/>
              </a:spcBef>
              <a:spcAft>
                <a:spcPts val="0"/>
              </a:spcAft>
            </a:pPr>
            <a:endParaRPr lang="en-US" sz="1800" b="0">
              <a:solidFill>
                <a:prstClr val="black"/>
              </a:solidFill>
              <a:latin typeface="Arial" panose="020B0604020202020204" pitchFamily="34" charset="0"/>
            </a:endParaRPr>
          </a:p>
        </p:txBody>
      </p:sp>
      <p:sp>
        <p:nvSpPr>
          <p:cNvPr id="7179" name="Text Box 11"/>
          <p:cNvSpPr txBox="1">
            <a:spLocks noChangeArrowheads="1"/>
          </p:cNvSpPr>
          <p:nvPr/>
        </p:nvSpPr>
        <p:spPr bwMode="auto">
          <a:xfrm>
            <a:off x="304800" y="1746469"/>
            <a:ext cx="85344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rgbClr val="0000FF"/>
                </a:solidFill>
                <a:latin typeface="Times New Roman" panose="02020603050405020304" pitchFamily="18" charset="0"/>
              </a:defRPr>
            </a:lvl1pPr>
            <a:lvl2pPr marL="742950" indent="-285750" eaLnBrk="0" hangingPunct="0">
              <a:defRPr sz="2800" b="1">
                <a:solidFill>
                  <a:srgbClr val="0000FF"/>
                </a:solidFill>
                <a:latin typeface="Times New Roman" panose="02020603050405020304" pitchFamily="18" charset="0"/>
              </a:defRPr>
            </a:lvl2pPr>
            <a:lvl3pPr marL="1143000" indent="-228600" eaLnBrk="0" hangingPunct="0">
              <a:defRPr sz="2800" b="1">
                <a:solidFill>
                  <a:srgbClr val="0000FF"/>
                </a:solidFill>
                <a:latin typeface="Times New Roman" panose="02020603050405020304" pitchFamily="18" charset="0"/>
              </a:defRPr>
            </a:lvl3pPr>
            <a:lvl4pPr marL="1600200" indent="-228600" eaLnBrk="0" hangingPunct="0">
              <a:defRPr sz="2800" b="1">
                <a:solidFill>
                  <a:srgbClr val="0000FF"/>
                </a:solidFill>
                <a:latin typeface="Times New Roman" panose="02020603050405020304" pitchFamily="18" charset="0"/>
              </a:defRPr>
            </a:lvl4pPr>
            <a:lvl5pPr marL="2057400" indent="-228600" eaLnBrk="0" hangingPunct="0">
              <a:defRPr sz="2800" b="1">
                <a:solidFill>
                  <a:srgbClr val="0000FF"/>
                </a:solidFill>
                <a:latin typeface="Times New Roman" panose="02020603050405020304" pitchFamily="18" charset="0"/>
              </a:defRPr>
            </a:lvl5pPr>
            <a:lvl6pPr marL="2514600" indent="-228600" algn="ctr" eaLnBrk="0" fontAlgn="base" hangingPunct="0">
              <a:spcBef>
                <a:spcPct val="0"/>
              </a:spcBef>
              <a:spcAft>
                <a:spcPct val="0"/>
              </a:spcAft>
              <a:defRPr sz="2800" b="1">
                <a:solidFill>
                  <a:srgbClr val="0000FF"/>
                </a:solidFill>
                <a:latin typeface="Times New Roman" panose="02020603050405020304" pitchFamily="18" charset="0"/>
              </a:defRPr>
            </a:lvl6pPr>
            <a:lvl7pPr marL="2971800" indent="-228600" algn="ctr" eaLnBrk="0" fontAlgn="base" hangingPunct="0">
              <a:spcBef>
                <a:spcPct val="0"/>
              </a:spcBef>
              <a:spcAft>
                <a:spcPct val="0"/>
              </a:spcAft>
              <a:defRPr sz="2800" b="1">
                <a:solidFill>
                  <a:srgbClr val="0000FF"/>
                </a:solidFill>
                <a:latin typeface="Times New Roman" panose="02020603050405020304" pitchFamily="18" charset="0"/>
              </a:defRPr>
            </a:lvl7pPr>
            <a:lvl8pPr marL="3429000" indent="-228600" algn="ctr" eaLnBrk="0" fontAlgn="base" hangingPunct="0">
              <a:spcBef>
                <a:spcPct val="0"/>
              </a:spcBef>
              <a:spcAft>
                <a:spcPct val="0"/>
              </a:spcAft>
              <a:defRPr sz="2800" b="1">
                <a:solidFill>
                  <a:srgbClr val="0000FF"/>
                </a:solidFill>
                <a:latin typeface="Times New Roman" panose="02020603050405020304" pitchFamily="18" charset="0"/>
              </a:defRPr>
            </a:lvl8pPr>
            <a:lvl9pPr marL="3886200" indent="-228600" algn="ctr" eaLnBrk="0" fontAlgn="base" hangingPunct="0">
              <a:spcBef>
                <a:spcPct val="0"/>
              </a:spcBef>
              <a:spcAft>
                <a:spcPct val="0"/>
              </a:spcAft>
              <a:defRPr sz="2800" b="1">
                <a:solidFill>
                  <a:srgbClr val="0000FF"/>
                </a:solidFill>
                <a:latin typeface="Times New Roman" panose="02020603050405020304" pitchFamily="18" charset="0"/>
              </a:defRPr>
            </a:lvl9pPr>
          </a:lstStyle>
          <a:p>
            <a:pPr eaLnBrk="1" fontAlgn="auto" hangingPunct="1">
              <a:spcBef>
                <a:spcPct val="50000"/>
              </a:spcBef>
              <a:spcAft>
                <a:spcPts val="0"/>
              </a:spcAft>
            </a:pPr>
            <a:r>
              <a:rPr lang="en-US" sz="3200" b="0" u="sng" dirty="0" err="1">
                <a:solidFill>
                  <a:prstClr val="black"/>
                </a:solidFill>
              </a:rPr>
              <a:t>Câu</a:t>
            </a:r>
            <a:r>
              <a:rPr lang="en-US" sz="3200" b="0" u="sng" dirty="0">
                <a:solidFill>
                  <a:prstClr val="black"/>
                </a:solidFill>
              </a:rPr>
              <a:t> 1 </a:t>
            </a:r>
            <a:r>
              <a:rPr lang="en-US" sz="3200" b="0" dirty="0">
                <a:solidFill>
                  <a:prstClr val="black"/>
                </a:solidFill>
              </a:rPr>
              <a:t>: </a:t>
            </a:r>
            <a:r>
              <a:rPr lang="en-US" sz="3200" b="0" dirty="0" err="1">
                <a:solidFill>
                  <a:prstClr val="black"/>
                </a:solidFill>
              </a:rPr>
              <a:t>Hãy</a:t>
            </a:r>
            <a:r>
              <a:rPr lang="en-US" sz="3200" b="0" dirty="0">
                <a:solidFill>
                  <a:prstClr val="black"/>
                </a:solidFill>
              </a:rPr>
              <a:t> </a:t>
            </a:r>
            <a:r>
              <a:rPr lang="en-US" sz="3200" b="0" dirty="0" err="1">
                <a:solidFill>
                  <a:prstClr val="black"/>
                </a:solidFill>
              </a:rPr>
              <a:t>nêu</a:t>
            </a:r>
            <a:r>
              <a:rPr lang="en-US" sz="3200" b="0" dirty="0">
                <a:solidFill>
                  <a:prstClr val="black"/>
                </a:solidFill>
              </a:rPr>
              <a:t> </a:t>
            </a:r>
            <a:r>
              <a:rPr lang="en-US" sz="3200" b="0" dirty="0" err="1">
                <a:solidFill>
                  <a:prstClr val="black"/>
                </a:solidFill>
              </a:rPr>
              <a:t>cấu</a:t>
            </a:r>
            <a:r>
              <a:rPr lang="en-US" sz="3200" b="0" dirty="0">
                <a:solidFill>
                  <a:prstClr val="black"/>
                </a:solidFill>
              </a:rPr>
              <a:t> </a:t>
            </a:r>
            <a:r>
              <a:rPr lang="en-US" sz="3200" b="0" dirty="0" err="1">
                <a:solidFill>
                  <a:prstClr val="black"/>
                </a:solidFill>
              </a:rPr>
              <a:t>tạo</a:t>
            </a:r>
            <a:r>
              <a:rPr lang="en-US" sz="3200" b="0" dirty="0">
                <a:solidFill>
                  <a:prstClr val="black"/>
                </a:solidFill>
              </a:rPr>
              <a:t> </a:t>
            </a:r>
            <a:r>
              <a:rPr lang="en-US" sz="3200" b="0" dirty="0" err="1">
                <a:solidFill>
                  <a:prstClr val="black"/>
                </a:solidFill>
              </a:rPr>
              <a:t>của</a:t>
            </a:r>
            <a:r>
              <a:rPr lang="en-US" sz="3200" b="0" dirty="0">
                <a:solidFill>
                  <a:prstClr val="black"/>
                </a:solidFill>
              </a:rPr>
              <a:t> </a:t>
            </a:r>
            <a:r>
              <a:rPr lang="en-US" sz="3200" b="0" dirty="0" err="1">
                <a:solidFill>
                  <a:prstClr val="black"/>
                </a:solidFill>
              </a:rPr>
              <a:t>ch</a:t>
            </a:r>
            <a:r>
              <a:rPr lang="en-US" b="0" dirty="0" err="1">
                <a:solidFill>
                  <a:prstClr val="black"/>
                </a:solidFill>
              </a:rPr>
              <a:t>ương</a:t>
            </a:r>
            <a:r>
              <a:rPr lang="en-US" b="0" dirty="0">
                <a:solidFill>
                  <a:prstClr val="black"/>
                </a:solidFill>
              </a:rPr>
              <a:t> </a:t>
            </a:r>
            <a:r>
              <a:rPr lang="en-US" b="0" dirty="0" err="1">
                <a:solidFill>
                  <a:prstClr val="black"/>
                </a:solidFill>
              </a:rPr>
              <a:t>trình</a:t>
            </a:r>
            <a:r>
              <a:rPr lang="en-US" b="0" dirty="0">
                <a:solidFill>
                  <a:prstClr val="black"/>
                </a:solidFill>
              </a:rPr>
              <a:t> </a:t>
            </a:r>
            <a:r>
              <a:rPr lang="en-US" b="0" dirty="0" err="1">
                <a:solidFill>
                  <a:prstClr val="black"/>
                </a:solidFill>
              </a:rPr>
              <a:t>hoạt</a:t>
            </a:r>
            <a:r>
              <a:rPr lang="en-US" b="0" dirty="0">
                <a:solidFill>
                  <a:prstClr val="black"/>
                </a:solidFill>
              </a:rPr>
              <a:t> </a:t>
            </a:r>
            <a:r>
              <a:rPr lang="en-US" b="0" dirty="0" err="1">
                <a:solidFill>
                  <a:prstClr val="black"/>
                </a:solidFill>
              </a:rPr>
              <a:t>động</a:t>
            </a:r>
            <a:r>
              <a:rPr lang="en-US" sz="3200" b="0" dirty="0">
                <a:solidFill>
                  <a:prstClr val="black"/>
                </a:solidFill>
              </a:rPr>
              <a:t> ?</a:t>
            </a:r>
          </a:p>
        </p:txBody>
      </p:sp>
      <p:sp>
        <p:nvSpPr>
          <p:cNvPr id="7181" name="Text Box 13"/>
          <p:cNvSpPr txBox="1">
            <a:spLocks noChangeArrowheads="1"/>
          </p:cNvSpPr>
          <p:nvPr/>
        </p:nvSpPr>
        <p:spPr bwMode="auto">
          <a:xfrm>
            <a:off x="1037431" y="2773886"/>
            <a:ext cx="7069137" cy="2801938"/>
          </a:xfrm>
          <a:prstGeom prst="rect">
            <a:avLst/>
          </a:prstGeom>
          <a:noFill/>
          <a:ln w="57150" cmpd="thinThick">
            <a:solidFill>
              <a:srgbClr val="0099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b="1">
                <a:solidFill>
                  <a:srgbClr val="0000FF"/>
                </a:solidFill>
                <a:latin typeface="Times New Roman" panose="02020603050405020304" pitchFamily="18" charset="0"/>
              </a:defRPr>
            </a:lvl1pPr>
            <a:lvl2pPr marL="742950" indent="-285750" eaLnBrk="0" hangingPunct="0">
              <a:defRPr sz="2800" b="1">
                <a:solidFill>
                  <a:srgbClr val="0000FF"/>
                </a:solidFill>
                <a:latin typeface="Times New Roman" panose="02020603050405020304" pitchFamily="18" charset="0"/>
              </a:defRPr>
            </a:lvl2pPr>
            <a:lvl3pPr marL="1143000" indent="-228600" eaLnBrk="0" hangingPunct="0">
              <a:defRPr sz="2800" b="1">
                <a:solidFill>
                  <a:srgbClr val="0000FF"/>
                </a:solidFill>
                <a:latin typeface="Times New Roman" panose="02020603050405020304" pitchFamily="18" charset="0"/>
              </a:defRPr>
            </a:lvl3pPr>
            <a:lvl4pPr marL="1600200" indent="-228600" eaLnBrk="0" hangingPunct="0">
              <a:defRPr sz="2800" b="1">
                <a:solidFill>
                  <a:srgbClr val="0000FF"/>
                </a:solidFill>
                <a:latin typeface="Times New Roman" panose="02020603050405020304" pitchFamily="18" charset="0"/>
              </a:defRPr>
            </a:lvl4pPr>
            <a:lvl5pPr marL="2057400" indent="-228600" eaLnBrk="0" hangingPunct="0">
              <a:defRPr sz="2800" b="1">
                <a:solidFill>
                  <a:srgbClr val="0000FF"/>
                </a:solidFill>
                <a:latin typeface="Times New Roman" panose="02020603050405020304" pitchFamily="18" charset="0"/>
              </a:defRPr>
            </a:lvl5pPr>
            <a:lvl6pPr marL="2514600" indent="-228600" algn="ctr" eaLnBrk="0" fontAlgn="base" hangingPunct="0">
              <a:spcBef>
                <a:spcPct val="0"/>
              </a:spcBef>
              <a:spcAft>
                <a:spcPct val="0"/>
              </a:spcAft>
              <a:defRPr sz="2800" b="1">
                <a:solidFill>
                  <a:srgbClr val="0000FF"/>
                </a:solidFill>
                <a:latin typeface="Times New Roman" panose="02020603050405020304" pitchFamily="18" charset="0"/>
              </a:defRPr>
            </a:lvl6pPr>
            <a:lvl7pPr marL="2971800" indent="-228600" algn="ctr" eaLnBrk="0" fontAlgn="base" hangingPunct="0">
              <a:spcBef>
                <a:spcPct val="0"/>
              </a:spcBef>
              <a:spcAft>
                <a:spcPct val="0"/>
              </a:spcAft>
              <a:defRPr sz="2800" b="1">
                <a:solidFill>
                  <a:srgbClr val="0000FF"/>
                </a:solidFill>
                <a:latin typeface="Times New Roman" panose="02020603050405020304" pitchFamily="18" charset="0"/>
              </a:defRPr>
            </a:lvl7pPr>
            <a:lvl8pPr marL="3429000" indent="-228600" algn="ctr" eaLnBrk="0" fontAlgn="base" hangingPunct="0">
              <a:spcBef>
                <a:spcPct val="0"/>
              </a:spcBef>
              <a:spcAft>
                <a:spcPct val="0"/>
              </a:spcAft>
              <a:defRPr sz="2800" b="1">
                <a:solidFill>
                  <a:srgbClr val="0000FF"/>
                </a:solidFill>
                <a:latin typeface="Times New Roman" panose="02020603050405020304" pitchFamily="18" charset="0"/>
              </a:defRPr>
            </a:lvl8pPr>
            <a:lvl9pPr marL="3886200" indent="-228600" algn="ctr" eaLnBrk="0" fontAlgn="base" hangingPunct="0">
              <a:spcBef>
                <a:spcPct val="0"/>
              </a:spcBef>
              <a:spcAft>
                <a:spcPct val="0"/>
              </a:spcAft>
              <a:defRPr sz="2800" b="1">
                <a:solidFill>
                  <a:srgbClr val="0000FF"/>
                </a:solidFill>
                <a:latin typeface="Times New Roman" panose="02020603050405020304" pitchFamily="18" charset="0"/>
              </a:defRPr>
            </a:lvl9pPr>
          </a:lstStyle>
          <a:p>
            <a:pPr eaLnBrk="1" fontAlgn="auto" hangingPunct="1">
              <a:spcBef>
                <a:spcPct val="50000"/>
              </a:spcBef>
              <a:spcAft>
                <a:spcPts val="0"/>
              </a:spcAft>
            </a:pPr>
            <a:r>
              <a:rPr lang="en-US" sz="3200" b="0" dirty="0" err="1"/>
              <a:t>Chương</a:t>
            </a:r>
            <a:r>
              <a:rPr lang="en-US" sz="3200" b="0" dirty="0"/>
              <a:t> </a:t>
            </a:r>
            <a:r>
              <a:rPr lang="en-US" sz="3200" b="0" dirty="0" err="1"/>
              <a:t>trình</a:t>
            </a:r>
            <a:r>
              <a:rPr lang="en-US" sz="3200" b="0" dirty="0"/>
              <a:t> </a:t>
            </a:r>
            <a:r>
              <a:rPr lang="en-US" sz="3200" b="0" dirty="0" err="1"/>
              <a:t>hoạt</a:t>
            </a:r>
            <a:r>
              <a:rPr lang="en-US" sz="3200" b="0" dirty="0"/>
              <a:t> </a:t>
            </a:r>
            <a:r>
              <a:rPr lang="en-US" sz="3200" b="0" dirty="0" err="1"/>
              <a:t>động</a:t>
            </a:r>
            <a:r>
              <a:rPr lang="en-US" sz="3200" b="0" dirty="0"/>
              <a:t> </a:t>
            </a:r>
            <a:r>
              <a:rPr lang="en-US" sz="3200" b="0" dirty="0" err="1"/>
              <a:t>gồm</a:t>
            </a:r>
            <a:r>
              <a:rPr lang="en-US" sz="3200" b="0" dirty="0"/>
              <a:t> </a:t>
            </a:r>
            <a:r>
              <a:rPr lang="en-US" sz="3200" b="0" dirty="0" err="1"/>
              <a:t>có</a:t>
            </a:r>
            <a:r>
              <a:rPr lang="en-US" sz="3200" b="0" dirty="0"/>
              <a:t> 3 </a:t>
            </a:r>
            <a:r>
              <a:rPr lang="en-US" sz="3200" b="0" dirty="0" err="1"/>
              <a:t>phần</a:t>
            </a:r>
            <a:r>
              <a:rPr lang="en-US" sz="3200" b="0" dirty="0"/>
              <a:t> :</a:t>
            </a:r>
          </a:p>
          <a:p>
            <a:pPr eaLnBrk="1" fontAlgn="auto" hangingPunct="1">
              <a:spcBef>
                <a:spcPct val="50000"/>
              </a:spcBef>
              <a:spcAft>
                <a:spcPts val="0"/>
              </a:spcAft>
            </a:pPr>
            <a:r>
              <a:rPr lang="en-US" sz="3200" b="0" dirty="0">
                <a:solidFill>
                  <a:prstClr val="black"/>
                </a:solidFill>
              </a:rPr>
              <a:t>1. </a:t>
            </a:r>
            <a:r>
              <a:rPr lang="en-US" sz="3200" b="0" dirty="0" err="1">
                <a:solidFill>
                  <a:prstClr val="black"/>
                </a:solidFill>
              </a:rPr>
              <a:t>Mục</a:t>
            </a:r>
            <a:r>
              <a:rPr lang="en-US" sz="3200" b="0" dirty="0">
                <a:solidFill>
                  <a:prstClr val="black"/>
                </a:solidFill>
              </a:rPr>
              <a:t> </a:t>
            </a:r>
            <a:r>
              <a:rPr lang="en-US" sz="3200" b="0" dirty="0" err="1">
                <a:solidFill>
                  <a:prstClr val="black"/>
                </a:solidFill>
              </a:rPr>
              <a:t>đích</a:t>
            </a:r>
            <a:r>
              <a:rPr lang="en-US" sz="3200" b="0" dirty="0">
                <a:solidFill>
                  <a:prstClr val="black"/>
                </a:solidFill>
              </a:rPr>
              <a:t>.</a:t>
            </a:r>
          </a:p>
          <a:p>
            <a:pPr eaLnBrk="1" fontAlgn="auto" hangingPunct="1">
              <a:spcBef>
                <a:spcPct val="50000"/>
              </a:spcBef>
              <a:spcAft>
                <a:spcPts val="0"/>
              </a:spcAft>
            </a:pPr>
            <a:r>
              <a:rPr lang="en-US" sz="3200" b="0" dirty="0">
                <a:solidFill>
                  <a:prstClr val="black"/>
                </a:solidFill>
              </a:rPr>
              <a:t>2. </a:t>
            </a:r>
            <a:r>
              <a:rPr lang="en-US" sz="3200" b="0" dirty="0" err="1">
                <a:solidFill>
                  <a:prstClr val="black"/>
                </a:solidFill>
              </a:rPr>
              <a:t>Phân</a:t>
            </a:r>
            <a:r>
              <a:rPr lang="en-US" sz="3200" b="0" dirty="0">
                <a:solidFill>
                  <a:prstClr val="black"/>
                </a:solidFill>
              </a:rPr>
              <a:t> </a:t>
            </a:r>
            <a:r>
              <a:rPr lang="en-US" sz="3200" b="0" dirty="0" err="1">
                <a:solidFill>
                  <a:prstClr val="black"/>
                </a:solidFill>
              </a:rPr>
              <a:t>công</a:t>
            </a:r>
            <a:r>
              <a:rPr lang="en-US" sz="3200" b="0" dirty="0">
                <a:solidFill>
                  <a:prstClr val="black"/>
                </a:solidFill>
              </a:rPr>
              <a:t> </a:t>
            </a:r>
            <a:r>
              <a:rPr lang="en-US" sz="3200" b="0" dirty="0" err="1">
                <a:solidFill>
                  <a:prstClr val="black"/>
                </a:solidFill>
              </a:rPr>
              <a:t>chuẩn</a:t>
            </a:r>
            <a:r>
              <a:rPr lang="en-US" sz="3200" b="0" dirty="0">
                <a:solidFill>
                  <a:prstClr val="black"/>
                </a:solidFill>
              </a:rPr>
              <a:t> </a:t>
            </a:r>
            <a:r>
              <a:rPr lang="en-US" sz="3200" b="0" dirty="0" err="1">
                <a:solidFill>
                  <a:prstClr val="black"/>
                </a:solidFill>
              </a:rPr>
              <a:t>bị</a:t>
            </a:r>
            <a:r>
              <a:rPr lang="en-US" sz="3200" b="0" dirty="0">
                <a:solidFill>
                  <a:prstClr val="black"/>
                </a:solidFill>
              </a:rPr>
              <a:t>.</a:t>
            </a:r>
          </a:p>
          <a:p>
            <a:pPr eaLnBrk="1" fontAlgn="auto" hangingPunct="1">
              <a:spcBef>
                <a:spcPct val="50000"/>
              </a:spcBef>
              <a:spcAft>
                <a:spcPts val="0"/>
              </a:spcAft>
            </a:pPr>
            <a:r>
              <a:rPr lang="en-US" sz="3200" b="0" dirty="0">
                <a:solidFill>
                  <a:prstClr val="black"/>
                </a:solidFill>
              </a:rPr>
              <a:t>3. </a:t>
            </a:r>
            <a:r>
              <a:rPr lang="en-US" sz="3200" b="0" dirty="0" err="1">
                <a:solidFill>
                  <a:prstClr val="black"/>
                </a:solidFill>
              </a:rPr>
              <a:t>Chương</a:t>
            </a:r>
            <a:r>
              <a:rPr lang="en-US" sz="3200" b="0" dirty="0">
                <a:solidFill>
                  <a:prstClr val="black"/>
                </a:solidFill>
              </a:rPr>
              <a:t> </a:t>
            </a:r>
            <a:r>
              <a:rPr lang="en-US" sz="3200" b="0" dirty="0" err="1">
                <a:solidFill>
                  <a:prstClr val="black"/>
                </a:solidFill>
              </a:rPr>
              <a:t>trình</a:t>
            </a:r>
            <a:r>
              <a:rPr lang="en-US" sz="3200" b="0" dirty="0">
                <a:solidFill>
                  <a:prstClr val="black"/>
                </a:solidFill>
              </a:rPr>
              <a:t> </a:t>
            </a:r>
            <a:r>
              <a:rPr lang="en-US" sz="3200" b="0" dirty="0" err="1">
                <a:solidFill>
                  <a:prstClr val="black"/>
                </a:solidFill>
              </a:rPr>
              <a:t>cụ</a:t>
            </a:r>
            <a:r>
              <a:rPr lang="en-US" sz="3200" b="0" dirty="0">
                <a:solidFill>
                  <a:prstClr val="black"/>
                </a:solidFill>
              </a:rPr>
              <a:t> </a:t>
            </a:r>
            <a:r>
              <a:rPr lang="en-US" sz="3200" b="0" dirty="0" err="1">
                <a:solidFill>
                  <a:prstClr val="black"/>
                </a:solidFill>
              </a:rPr>
              <a:t>thể</a:t>
            </a:r>
            <a:r>
              <a:rPr lang="en-US" sz="3200" b="0" dirty="0">
                <a:solidFill>
                  <a:prstClr val="black"/>
                </a:solidFill>
              </a:rPr>
              <a:t>.</a:t>
            </a:r>
          </a:p>
        </p:txBody>
      </p:sp>
      <p:sp>
        <p:nvSpPr>
          <p:cNvPr id="8" name="Rectangle 8"/>
          <p:cNvSpPr>
            <a:spLocks noChangeArrowheads="1"/>
          </p:cNvSpPr>
          <p:nvPr/>
        </p:nvSpPr>
        <p:spPr bwMode="auto">
          <a:xfrm>
            <a:off x="1371600" y="573881"/>
            <a:ext cx="6154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dirty="0">
                <a:solidFill>
                  <a:srgbClr val="FF0000"/>
                </a:solidFill>
                <a:latin typeface="Times New Roman" panose="02020603050405020304" pitchFamily="18" charset="0"/>
              </a:rPr>
              <a:t>LẬP CHƯƠNG TRÌNH HOẠT ĐỘNG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179"/>
                                        </p:tgtEl>
                                        <p:attrNameLst>
                                          <p:attrName>style.visibility</p:attrName>
                                        </p:attrNameLst>
                                      </p:cBhvr>
                                      <p:to>
                                        <p:strVal val="visible"/>
                                      </p:to>
                                    </p:set>
                                    <p:animEffect transition="in" filter="barn(inVertical)">
                                      <p:cBhvr>
                                        <p:cTn id="7" dur="500"/>
                                        <p:tgtEl>
                                          <p:spTgt spid="717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181"/>
                                        </p:tgtEl>
                                        <p:attrNameLst>
                                          <p:attrName>style.visibility</p:attrName>
                                        </p:attrNameLst>
                                      </p:cBhvr>
                                      <p:to>
                                        <p:strVal val="visible"/>
                                      </p:to>
                                    </p:set>
                                    <p:animEffect transition="in" filter="wipe(down)">
                                      <p:cBhvr>
                                        <p:cTn id="12" dur="500"/>
                                        <p:tgtEl>
                                          <p:spTgt spid="7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9" grpId="0"/>
      <p:bldP spid="7181" grpId="0" animBg="1"/>
    </p:bldLst>
  </p:timing>
</p:sld>
</file>

<file path=ppt/theme/theme1.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727</Words>
  <Application>Microsoft Office PowerPoint</Application>
  <PresentationFormat>On-screen Show (4:3)</PresentationFormat>
  <Paragraphs>77</Paragraphs>
  <Slides>11</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11</vt:i4>
      </vt:variant>
    </vt:vector>
  </HeadingPairs>
  <TitlesOfParts>
    <vt:vector size="17" baseType="lpstr">
      <vt:lpstr>Arial</vt:lpstr>
      <vt:lpstr>Calibri</vt:lpstr>
      <vt:lpstr>Times New Roman</vt:lpstr>
      <vt:lpstr>Chủ đề của Office</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cp:lastModifiedBy>
  <cp:revision>96</cp:revision>
  <dcterms:created xsi:type="dcterms:W3CDTF">2009-01-25T10:16:00Z</dcterms:created>
  <dcterms:modified xsi:type="dcterms:W3CDTF">2024-01-20T15:30:07Z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58CD16BA77F64917B0CCA55363B9DE7F</vt:lpwstr>
  </property>
  <property fmtid="{D5CDD505-2E9C-101B-9397-08002B2CF9AE}" pid="3" name="KSOProductBuildVer">
    <vt:lpwstr>1033-11.2.0.11440</vt:lpwstr>
  </property>
</Properties>
</file>