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293" r:id="rId11"/>
    <p:sldId id="298" r:id="rId12"/>
    <p:sldId id="313" r:id="rId13"/>
    <p:sldId id="321" r:id="rId14"/>
    <p:sldId id="319" r:id="rId15"/>
    <p:sldId id="316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3" d="100"/>
          <a:sy n="73" d="100"/>
        </p:scale>
        <p:origin x="12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6" r:id="rId4"/>
    <p:sldLayoutId id="2147483747" r:id="rId5"/>
    <p:sldLayoutId id="2147483748" r:id="rId6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975"/>
            <a:ext cx="12192000" cy="49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1" y="111473"/>
            <a:ext cx="3784052" cy="947016"/>
            <a:chOff x="4539228" y="172432"/>
            <a:chExt cx="3720203" cy="947016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3720203" cy="947016"/>
              <a:chOff x="4539228" y="172432"/>
              <a:chExt cx="3720203" cy="9470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46408" y="596228"/>
                <a:ext cx="1313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TOÁN: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131239" y="702463"/>
            <a:ext cx="1215334" cy="523220"/>
            <a:chOff x="7022642" y="641502"/>
            <a:chExt cx="1194827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31239" y="580543"/>
            <a:ext cx="1215334" cy="523220"/>
            <a:chOff x="7022642" y="641502"/>
            <a:chExt cx="11948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31239" y="580543"/>
            <a:ext cx="1215334" cy="523220"/>
            <a:chOff x="7022642" y="641502"/>
            <a:chExt cx="11948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31239" y="580543"/>
            <a:ext cx="1215334" cy="523220"/>
            <a:chOff x="7022642" y="641502"/>
            <a:chExt cx="1194827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419182" y="2880618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1878</TotalTime>
  <Words>274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iCiel Cadena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PC</cp:lastModifiedBy>
  <cp:revision>82</cp:revision>
  <dcterms:created xsi:type="dcterms:W3CDTF">2021-07-11T03:43:43Z</dcterms:created>
  <dcterms:modified xsi:type="dcterms:W3CDTF">2024-01-18T14:45:38Z</dcterms:modified>
</cp:coreProperties>
</file>