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526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059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040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3943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096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416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61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846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837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3283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835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2390F-70FE-446F-BC1F-6728D3687241}" type="datetimeFigureOut">
              <a:rPr lang="vi-VN" smtClean="0"/>
              <a:t>18/01/2024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8711E-5936-44DA-95DC-CBD336170B8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873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3608" y="35770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dirty="0">
                <a:latin typeface="+mj-lt"/>
              </a:rPr>
              <a:t>Toán</a:t>
            </a:r>
            <a:r>
              <a:rPr lang="en-US" sz="2800" dirty="0">
                <a:latin typeface="+mj-lt"/>
              </a:rPr>
              <a:t>:</a:t>
            </a:r>
            <a:endParaRPr lang="vi-VN" sz="2800" dirty="0">
              <a:latin typeface="+mj-lt"/>
            </a:endParaRPr>
          </a:p>
          <a:p>
            <a:pPr algn="ctr"/>
            <a:r>
              <a:rPr lang="vi-VN" sz="2800" dirty="0">
                <a:latin typeface="+mj-lt"/>
              </a:rPr>
              <a:t>Bài 48: Làm tròn số đến hàng chục, hàng trăm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7614"/>
            <a:ext cx="9036496" cy="364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403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mg.loigiaihay.com/picture/2022/0728/cau-2_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9542"/>
            <a:ext cx="914400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7504" y="51470"/>
            <a:ext cx="4756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latin typeface="+mj-lt"/>
              </a:rPr>
              <a:t>a) Làm tròn số đến hàng chục</a:t>
            </a:r>
            <a:endParaRPr lang="vi-VN" sz="28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3651870"/>
            <a:ext cx="9036496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Khi làm tròn số đến hàng chục, ta so sánh chữ số hàng đơn vị với 5. Nếu chữ số hàng đơn vị bé hơn 5 thì làm tròn xuống, còn lại thì làm tròn lên.</a:t>
            </a:r>
            <a:endParaRPr lang="vi-VN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150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1470"/>
            <a:ext cx="48173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latin typeface="+mj-lt"/>
              </a:rPr>
              <a:t>b) Làm tròn số đến hàng trăm</a:t>
            </a:r>
            <a:endParaRPr lang="vi-VN" sz="2800" dirty="0"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4690"/>
            <a:ext cx="9144000" cy="307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7504" y="3651870"/>
            <a:ext cx="9036496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Khi làm tròn số đến hàng chục, ta so sánh chữ số hàng đơn vị với 5. Nếu chữ số hàng đơn vị bé hơn 5 thì làm tròn xuống, còn lại thì làm tròn lên.</a:t>
            </a:r>
            <a:endParaRPr lang="vi-VN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150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1470"/>
            <a:ext cx="17924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>
                <a:latin typeface="+mj-lt"/>
              </a:rPr>
              <a:t>Hoạt động</a:t>
            </a:r>
            <a:endParaRPr lang="vi-VN" sz="28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555526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     Làm tròn các số 2 864, 3 058 và 4 315 đến hàng chục, hàng trăm.</a:t>
            </a:r>
            <a:endParaRPr lang="vi-VN" sz="28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50" y="1512746"/>
            <a:ext cx="38811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- Làm tròn đến hàng chục</a:t>
            </a:r>
            <a:endParaRPr lang="vi-VN" sz="2800" dirty="0"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4" y="2035966"/>
            <a:ext cx="4431297" cy="310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076056" y="1512746"/>
            <a:ext cx="3861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+mj-lt"/>
              </a:rPr>
              <a:t>- Làm tròn đến hàng trăm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2035966"/>
            <a:ext cx="4716017" cy="310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107504" y="555526"/>
            <a:ext cx="432048" cy="50405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515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1470"/>
            <a:ext cx="89289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     Rô-bốt, Việt và Mai cùng ghé thăm một trang trại, Rô-bốt đếm được có 1 242 con gà. Khi làm tròn số đến hàng chục:</a:t>
            </a:r>
          </a:p>
          <a:p>
            <a:r>
              <a:rPr lang="vi-VN" sz="2800" dirty="0">
                <a:latin typeface="+mj-lt"/>
              </a:rPr>
              <a:t>Mai nói: “Trang trại có khoảng 1 240 con gà”.</a:t>
            </a:r>
          </a:p>
          <a:p>
            <a:r>
              <a:rPr lang="vi-VN" sz="2800" dirty="0">
                <a:latin typeface="+mj-lt"/>
              </a:rPr>
              <a:t>Việt nói: “Trang trại có khoảng 1 250 con gà”.</a:t>
            </a:r>
          </a:p>
          <a:p>
            <a:r>
              <a:rPr lang="vi-VN" sz="2800" dirty="0">
                <a:latin typeface="+mj-lt"/>
              </a:rPr>
              <a:t>Theo em, bạn nào nói đúng?</a:t>
            </a:r>
          </a:p>
        </p:txBody>
      </p:sp>
      <p:sp>
        <p:nvSpPr>
          <p:cNvPr id="3" name="Oval 2"/>
          <p:cNvSpPr/>
          <p:nvPr/>
        </p:nvSpPr>
        <p:spPr>
          <a:xfrm>
            <a:off x="107504" y="51470"/>
            <a:ext cx="432048" cy="50405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2283718"/>
            <a:ext cx="1065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0" i="0" dirty="0">
                <a:solidFill>
                  <a:srgbClr val="FF0000"/>
                </a:solidFill>
                <a:effectLst/>
                <a:latin typeface="+mj-lt"/>
              </a:rPr>
              <a:t>Ta có: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06484"/>
            <a:ext cx="7632848" cy="156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9552" y="4329760"/>
            <a:ext cx="35028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0" i="0" dirty="0">
                <a:solidFill>
                  <a:srgbClr val="FF0000"/>
                </a:solidFill>
                <a:effectLst/>
                <a:latin typeface="+mj-lt"/>
              </a:rPr>
              <a:t>Vậy bạn Mai nói đúng.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15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-20538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i="0" dirty="0">
                <a:solidFill>
                  <a:srgbClr val="2888E1"/>
                </a:solidFill>
                <a:effectLst/>
                <a:latin typeface="+mj-lt"/>
              </a:rPr>
              <a:t>Luyện tập</a:t>
            </a:r>
            <a:endParaRPr lang="vi-VN" sz="28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483518"/>
            <a:ext cx="90364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      Trong thư viện có 6 745 cuốn sách. Hỏi mỗi bạn đã làm tròn số sách đó đến hàng nào?</a:t>
            </a:r>
            <a:endParaRPr lang="vi-VN" sz="2800" dirty="0">
              <a:latin typeface="+mj-lt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9512" y="483518"/>
            <a:ext cx="432048" cy="50405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1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4909"/>
            <a:ext cx="8640960" cy="1948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752" y="3363838"/>
            <a:ext cx="90902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FF0000"/>
                </a:solidFill>
                <a:effectLst/>
                <a:latin typeface="+mj-lt"/>
              </a:rPr>
              <a:t>- Bạn nam nói trong thư viện có khoảng 6 750 cuốn sách. Bạn nam đã làm tròn số sách đến hàng chục.</a:t>
            </a:r>
          </a:p>
          <a:p>
            <a:r>
              <a:rPr lang="vi-VN" sz="2800" b="0" i="0" dirty="0">
                <a:solidFill>
                  <a:srgbClr val="FF0000"/>
                </a:solidFill>
                <a:effectLst/>
                <a:latin typeface="+mj-lt"/>
              </a:rPr>
              <a:t>- Bạn nữ nói trong thư viện có khoảng 6 700 cuốn sách. Bạn nữ đã làm tròn số sách đến hàng trăm.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15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58" y="483518"/>
            <a:ext cx="90364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000000"/>
                </a:solidFill>
                <a:effectLst/>
                <a:latin typeface="+mj-lt"/>
              </a:rPr>
              <a:t>Quan sát các máy “làm tròn số” rồi tìm số thích hợp với máy cuối cùng.</a:t>
            </a:r>
            <a:endParaRPr lang="vi-VN" sz="2800" dirty="0"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38572" y="51470"/>
            <a:ext cx="4621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3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j-lt"/>
                <a:cs typeface="Arial" pitchFamily="34" charset="0"/>
              </a:rPr>
              <a:t>?</a:t>
            </a:r>
            <a:endParaRPr kumimoji="0" lang="vi-V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2749" y="134013"/>
            <a:ext cx="681894" cy="419688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dirty="0">
                <a:solidFill>
                  <a:srgbClr val="333333"/>
                </a:solidFill>
                <a:latin typeface="+mj-lt"/>
                <a:cs typeface="Arial" pitchFamily="34" charset="0"/>
              </a:rPr>
              <a:t>Số</a:t>
            </a:r>
            <a:endParaRPr lang="vi-VN" sz="3200" dirty="0"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91829"/>
            <a:ext cx="432048" cy="50405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bg1"/>
                </a:solidFill>
                <a:latin typeface="+mj-lt"/>
              </a:rPr>
              <a:t>2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" y="1437170"/>
            <a:ext cx="9036496" cy="2746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4183663"/>
            <a:ext cx="90902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0" i="0" dirty="0">
                <a:solidFill>
                  <a:srgbClr val="FF0000"/>
                </a:solidFill>
                <a:effectLst/>
                <a:latin typeface="+mj-lt"/>
              </a:rPr>
              <a:t>Quan sát ta thấy các số được làm tròn đến hàng trăm. </a:t>
            </a:r>
          </a:p>
          <a:p>
            <a:r>
              <a:rPr lang="vi-VN" sz="2800" b="0" i="0" dirty="0">
                <a:solidFill>
                  <a:srgbClr val="FF0000"/>
                </a:solidFill>
                <a:effectLst/>
                <a:latin typeface="+mj-lt"/>
              </a:rPr>
              <a:t>Vậy số 4516 làm tròn đến hàng trăm được số 4500.</a:t>
            </a:r>
            <a:endParaRPr lang="vi-VN" sz="28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" y="1437625"/>
            <a:ext cx="9090248" cy="274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5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342</Words>
  <Application>Microsoft Office PowerPoint</Application>
  <PresentationFormat>On-screen Show (16:9)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PC</cp:lastModifiedBy>
  <cp:revision>5</cp:revision>
  <dcterms:created xsi:type="dcterms:W3CDTF">2023-02-01T00:38:25Z</dcterms:created>
  <dcterms:modified xsi:type="dcterms:W3CDTF">2024-01-18T14:39:00Z</dcterms:modified>
</cp:coreProperties>
</file>