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F5D3C-1B7D-411B-A7F5-CA7868F57E4B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6C7DE-C030-44F0-9895-120D7D60A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6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224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397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895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375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82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663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752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FE06-21AD-49FF-A309-61C272729895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C373-44EC-4994-8F07-A1BBB76C9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FE06-21AD-49FF-A309-61C272729895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C373-44EC-4994-8F07-A1BBB76C9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9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FE06-21AD-49FF-A309-61C272729895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C373-44EC-4994-8F07-A1BBB76C9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60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57507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95104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FE06-21AD-49FF-A309-61C272729895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C373-44EC-4994-8F07-A1BBB76C9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4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FE06-21AD-49FF-A309-61C272729895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C373-44EC-4994-8F07-A1BBB76C9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6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FE06-21AD-49FF-A309-61C272729895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C373-44EC-4994-8F07-A1BBB76C9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2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FE06-21AD-49FF-A309-61C272729895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C373-44EC-4994-8F07-A1BBB76C9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1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FE06-21AD-49FF-A309-61C272729895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C373-44EC-4994-8F07-A1BBB76C9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2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FE06-21AD-49FF-A309-61C272729895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C373-44EC-4994-8F07-A1BBB76C9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FE06-21AD-49FF-A309-61C272729895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C373-44EC-4994-8F07-A1BBB76C9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7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FE06-21AD-49FF-A309-61C272729895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C373-44EC-4994-8F07-A1BBB76C9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7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1FE06-21AD-49FF-A309-61C272729895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2C373-44EC-4994-8F07-A1BBB76C9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8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0"/>
          <a:stretch>
            <a:fillRect/>
          </a:stretch>
        </p:blipFill>
        <p:spPr bwMode="auto">
          <a:xfrm>
            <a:off x="82553" y="3333749"/>
            <a:ext cx="11823700" cy="35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Freeform 3"/>
          <p:cNvSpPr>
            <a:spLocks/>
          </p:cNvSpPr>
          <p:nvPr/>
        </p:nvSpPr>
        <p:spPr bwMode="auto">
          <a:xfrm>
            <a:off x="9753610" y="2438413"/>
            <a:ext cx="2266951" cy="1336675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3818469" y="13"/>
            <a:ext cx="8176684" cy="1336675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>
            <a:off x="52917" y="13"/>
            <a:ext cx="8176683" cy="1336675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 rot="10800000">
            <a:off x="4099994" y="1"/>
            <a:ext cx="3958167" cy="1417639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 rot="10406957">
            <a:off x="685810" y="0"/>
            <a:ext cx="1970617" cy="1219200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9728210" y="1008076"/>
            <a:ext cx="2266951" cy="955675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 rot="21419157" flipH="1">
            <a:off x="203210" y="1600213"/>
            <a:ext cx="1352551" cy="2036763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930400" y="228601"/>
            <a:ext cx="8636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kern="0" dirty="0"/>
              <a:t>PHÒNG GIÁO DỤC VÀ ĐÀO TẠO ĐẠI LỘC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kern="0" dirty="0"/>
              <a:t>TRƯỜNG TIỂU HỌC ĐẠI QUANG</a:t>
            </a:r>
          </a:p>
        </p:txBody>
      </p:sp>
      <p:pic>
        <p:nvPicPr>
          <p:cNvPr id="2059" name="Picture 5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228600"/>
            <a:ext cx="78951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5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28600"/>
            <a:ext cx="78951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Box 4"/>
          <p:cNvSpPr txBox="1">
            <a:spLocks noChangeArrowheads="1"/>
          </p:cNvSpPr>
          <p:nvPr/>
        </p:nvSpPr>
        <p:spPr bwMode="auto">
          <a:xfrm>
            <a:off x="2540001" y="4953000"/>
            <a:ext cx="711200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1" dirty="0">
                <a:solidFill>
                  <a:srgbClr val="7030A0"/>
                </a:solidFill>
                <a:cs typeface="Times New Roman" pitchFamily="18" charset="0"/>
              </a:rPr>
              <a:t>           </a:t>
            </a:r>
            <a:r>
              <a:rPr lang="en-US" sz="2667" b="1" dirty="0">
                <a:solidFill>
                  <a:srgbClr val="FF0000"/>
                </a:solidFill>
                <a:cs typeface="Times New Roman" pitchFamily="18" charset="0"/>
              </a:rPr>
              <a:t>GV:     TRẦN THỊ HOA</a:t>
            </a:r>
          </a:p>
        </p:txBody>
      </p:sp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>
            <a:off x="1545168" y="1714501"/>
            <a:ext cx="8818033" cy="5270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liệt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1C</a:t>
            </a:r>
          </a:p>
        </p:txBody>
      </p:sp>
      <p:pic>
        <p:nvPicPr>
          <p:cNvPr id="2063" name="Picture 32" descr="chim bay 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10" y="274639"/>
            <a:ext cx="27135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1" descr="chim 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77" y="1219200"/>
            <a:ext cx="25442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WordArt 4" descr="Flowers (18)"/>
          <p:cNvSpPr>
            <a:spLocks noChangeArrowheads="1" noChangeShapeType="1" noTextEdit="1"/>
          </p:cNvSpPr>
          <p:nvPr/>
        </p:nvSpPr>
        <p:spPr bwMode="auto">
          <a:xfrm>
            <a:off x="3556000" y="2921001"/>
            <a:ext cx="5080000" cy="6683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kern="1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TIẾNG VIỆT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1" y="3937000"/>
            <a:ext cx="949748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2667" b="1" dirty="0">
                <a:solidFill>
                  <a:srgbClr val="000000"/>
                </a:solidFill>
              </a:rPr>
              <a:t>     </a:t>
            </a:r>
            <a:r>
              <a:rPr lang="en-US" sz="373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733" b="1" dirty="0" smtClean="0"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3733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733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733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733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73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733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73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3,4)</a:t>
            </a:r>
            <a:endParaRPr lang="en-US" sz="3733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76332" y="2608759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en-US" altLang="zh-CN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778329" y="157450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2053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61111E-6 1.7284E-6 L -3.61111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9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04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76332" y="2608760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en-US" altLang="zh-CN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778329" y="1574500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78888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61111E-6 1.7284E-6 L -3.61111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rtlCol="0" anchor="ctr">
            <a:normAutofit/>
          </a:bodyPr>
          <a:lstStyle/>
          <a:p>
            <a:pPr eaLnBrk="1" hangingPunct="1"/>
            <a:endParaRPr dirty="0"/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rtlCol="0" anchor="t">
            <a:normAutofit/>
          </a:bodyPr>
          <a:lstStyle/>
          <a:p>
            <a:pPr eaLnBrk="1" hangingPunct="1"/>
            <a:endParaRPr dirty="0"/>
          </a:p>
        </p:txBody>
      </p:sp>
      <p:pic>
        <p:nvPicPr>
          <p:cNvPr id="30724" name="Picture 4" descr="bfn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" y="5086"/>
            <a:ext cx="12192847" cy="6848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Picture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5" y="5334009"/>
            <a:ext cx="1428751" cy="14287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6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66" y="5334009"/>
            <a:ext cx="1428751" cy="14287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WordArt 7"/>
          <p:cNvSpPr>
            <a:spLocks noTextEdit="1"/>
          </p:cNvSpPr>
          <p:nvPr/>
        </p:nvSpPr>
        <p:spPr>
          <a:xfrm>
            <a:off x="1752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 defTabSz="914354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 defTabSz="914354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</a:p>
        </p:txBody>
      </p:sp>
      <p:sp>
        <p:nvSpPr>
          <p:cNvPr id="30728" name="WordArt 8"/>
          <p:cNvSpPr>
            <a:spLocks noTextEdit="1"/>
          </p:cNvSpPr>
          <p:nvPr/>
        </p:nvSpPr>
        <p:spPr>
          <a:xfrm rot="494338">
            <a:off x="9039241" y="5562609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 defTabSz="914354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30729" name="Picture 9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800609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0" name="Picture 10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2590801" y="1981201"/>
            <a:ext cx="1314451" cy="11620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1" name="Picture 11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581401" y="1219201"/>
            <a:ext cx="1314451" cy="11620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2" name="Picture 1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9353552" y="3200401"/>
            <a:ext cx="1314451" cy="11620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3" name="Picture 13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905000" y="3581401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4" name="Picture 14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5638800" y="609609"/>
            <a:ext cx="914400" cy="80803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5" name="Picture 15" descr="gman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6" name="Picture 16" descr="gman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6420499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38476" y="2652112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 từ ngữ</a:t>
            </a:r>
            <a:endParaRPr lang="en-US" altLang="zh-CN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778329" y="157450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7240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72222E-6 2.46914E-7 L 4.72222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8"/>
          <p:cNvSpPr/>
          <p:nvPr/>
        </p:nvSpPr>
        <p:spPr>
          <a:xfrm>
            <a:off x="335360" y="3621022"/>
            <a:ext cx="12192000" cy="9130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altLang="zh-CN" sz="5333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học múa, em phải tập</a:t>
            </a:r>
            <a:r>
              <a:rPr lang="en-US" altLang="zh-CN" sz="5333" b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vi-VN" altLang="zh-CN" sz="5333" b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vi-VN" altLang="zh-CN" sz="5333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(...)  </a:t>
            </a:r>
            <a:r>
              <a:rPr lang="en-US" altLang="zh-CN" sz="5333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5333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chân.</a:t>
            </a:r>
            <a:endParaRPr lang="zh-CN" altLang="en-US" sz="5333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1" name="矩形 8"/>
          <p:cNvSpPr/>
          <p:nvPr/>
        </p:nvSpPr>
        <p:spPr>
          <a:xfrm>
            <a:off x="335361" y="703755"/>
            <a:ext cx="11727969" cy="14056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4267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267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267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4267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4267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4267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4267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267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267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267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267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267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267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矩形 8"/>
          <p:cNvSpPr/>
          <p:nvPr/>
        </p:nvSpPr>
        <p:spPr>
          <a:xfrm>
            <a:off x="2351584" y="1802517"/>
            <a:ext cx="1824203" cy="748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altLang="zh-CN" sz="4267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 lại</a:t>
            </a:r>
            <a:r>
              <a:rPr lang="en-US" altLang="zh-CN" sz="4267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endParaRPr lang="zh-CN" altLang="en-US" sz="4267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3" name="矩形 8"/>
          <p:cNvSpPr/>
          <p:nvPr/>
        </p:nvSpPr>
        <p:spPr>
          <a:xfrm>
            <a:off x="7248129" y="1822432"/>
            <a:ext cx="3564708" cy="748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altLang="zh-CN" sz="4267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đứng dậy</a:t>
            </a:r>
            <a:endParaRPr lang="zh-CN" altLang="en-US" sz="4267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4" name="矩形 8"/>
          <p:cNvSpPr/>
          <p:nvPr/>
        </p:nvSpPr>
        <p:spPr>
          <a:xfrm>
            <a:off x="5039883" y="1822433"/>
            <a:ext cx="1632181" cy="748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4267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vi-VN" altLang="zh-CN" sz="4267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xoạc</a:t>
            </a:r>
            <a:r>
              <a:rPr lang="en-US" altLang="zh-CN" sz="4267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267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endParaRPr lang="zh-CN" altLang="en-US" sz="4267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648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8.64198E-7 L 0.22448 0.275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13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38476" y="2652112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en-US" altLang="zh-CN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778329" y="157450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2993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72222E-6 -4.93827E-7 L 4.72222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8"/>
          <p:cNvSpPr/>
          <p:nvPr/>
        </p:nvSpPr>
        <p:spPr>
          <a:xfrm>
            <a:off x="0" y="-38562"/>
            <a:ext cx="12192000" cy="6667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3733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3733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733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733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733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733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3733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733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733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3733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thưởng</a:t>
            </a:r>
            <a:r>
              <a:rPr lang="en-US" altLang="zh-CN" sz="3733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733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zh-CN" altLang="en-US" sz="3733" b="1" dirty="0"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9065"/>
            <a:ext cx="5519935" cy="2865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11" y="659065"/>
            <a:ext cx="5999989" cy="2865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28143"/>
            <a:ext cx="5519935" cy="3442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12" y="3556321"/>
            <a:ext cx="5999989" cy="312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73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38476" y="2652112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–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en-US" altLang="zh-CN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778329" y="157450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8706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72222E-6 2.46914E-7 L 4.72222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00" y="-165219"/>
            <a:ext cx="12192000" cy="69813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36160" y="2276872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9670" y="1412776"/>
            <a:ext cx="1056117" cy="4800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Rectangle 32"/>
          <p:cNvSpPr/>
          <p:nvPr/>
        </p:nvSpPr>
        <p:spPr>
          <a:xfrm>
            <a:off x="5300821" y="1412776"/>
            <a:ext cx="1536171" cy="4800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Rectangle 33"/>
          <p:cNvSpPr/>
          <p:nvPr/>
        </p:nvSpPr>
        <p:spPr>
          <a:xfrm>
            <a:off x="3434795" y="2009752"/>
            <a:ext cx="1893120" cy="4800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27312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76332" y="2608759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en-US" altLang="zh-CN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778329" y="157450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93144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61111E-6 1.7284E-6 L -3.61111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12192000" cy="4416491"/>
          </a:xfrm>
          <a:prstGeom prst="rect">
            <a:avLst/>
          </a:prstGeom>
        </p:spPr>
      </p:pic>
      <p:sp>
        <p:nvSpPr>
          <p:cNvPr id="20" name="Hình chữ nhật: Góc Tròn 1"/>
          <p:cNvSpPr/>
          <p:nvPr/>
        </p:nvSpPr>
        <p:spPr>
          <a:xfrm>
            <a:off x="3575559" y="2822874"/>
            <a:ext cx="2269008" cy="84626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4267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ước</a:t>
            </a:r>
            <a:r>
              <a:rPr lang="en-US" sz="4267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endParaRPr lang="vi-VN" sz="4267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ình chữ nhật: Góc Tròn 4"/>
          <p:cNvSpPr/>
          <p:nvPr/>
        </p:nvSpPr>
        <p:spPr>
          <a:xfrm>
            <a:off x="6075782" y="2822874"/>
            <a:ext cx="2958205" cy="84626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4267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ước</a:t>
            </a:r>
            <a:r>
              <a:rPr lang="en-US" sz="4267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suối</a:t>
            </a:r>
            <a:endParaRPr lang="vi-VN" sz="4267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Hình chữ nhật: Góc Tròn 5"/>
          <p:cNvSpPr/>
          <p:nvPr/>
        </p:nvSpPr>
        <p:spPr>
          <a:xfrm>
            <a:off x="9037522" y="2800947"/>
            <a:ext cx="2495775" cy="94292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</a:t>
            </a:r>
            <a:r>
              <a:rPr lang="en-US" sz="4267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ượt</a:t>
            </a:r>
            <a:r>
              <a:rPr lang="en-US" sz="4267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đuổi</a:t>
            </a:r>
            <a:endParaRPr lang="vi-VN" sz="4267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ình chữ nhật: Góc Tròn 7"/>
          <p:cNvSpPr/>
          <p:nvPr/>
        </p:nvSpPr>
        <p:spPr>
          <a:xfrm>
            <a:off x="6184564" y="4000698"/>
            <a:ext cx="2653553" cy="84626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đội</a:t>
            </a:r>
            <a:r>
              <a:rPr lang="en-US" sz="4267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4267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ình</a:t>
            </a:r>
            <a:endParaRPr lang="vi-VN" sz="4267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ình chữ nhật: Góc Tròn 8"/>
          <p:cNvSpPr/>
          <p:nvPr/>
        </p:nvSpPr>
        <p:spPr>
          <a:xfrm>
            <a:off x="3309668" y="4038038"/>
            <a:ext cx="2653553" cy="84626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  <a:r>
              <a:rPr lang="en-US" sz="4267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</a:t>
            </a:r>
            <a:r>
              <a:rPr lang="en-US" sz="4267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tức</a:t>
            </a:r>
            <a:endParaRPr lang="vi-VN" sz="4267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5" name="Hình chữ nhật: Góc Tròn 10"/>
          <p:cNvSpPr/>
          <p:nvPr/>
        </p:nvSpPr>
        <p:spPr>
          <a:xfrm>
            <a:off x="9267171" y="3989834"/>
            <a:ext cx="2495775" cy="84626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</a:t>
            </a:r>
            <a:r>
              <a:rPr lang="en-US" sz="4267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inh</a:t>
            </a:r>
            <a:r>
              <a:rPr lang="en-US" sz="4267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267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dự</a:t>
            </a:r>
            <a:endParaRPr lang="vi-VN" sz="4267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23928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Widescreen</PresentationFormat>
  <Paragraphs>40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Microsoft YaHei</vt:lpstr>
      <vt:lpstr>Arial</vt:lpstr>
      <vt:lpstr>Arial-Rounded</vt:lpstr>
      <vt:lpstr>Calibri</vt:lpstr>
      <vt:lpstr>Calibri Light</vt:lpstr>
      <vt:lpstr>等线</vt:lpstr>
      <vt:lpstr>HL Hoctro</vt:lpstr>
      <vt:lpstr>Times New Roman</vt:lpstr>
      <vt:lpstr>Verdana</vt:lpstr>
      <vt:lpstr>VNI-Brush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2024-01-17T13:37:29Z</dcterms:created>
  <dcterms:modified xsi:type="dcterms:W3CDTF">2024-01-17T13:37:39Z</dcterms:modified>
</cp:coreProperties>
</file>