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30" r:id="rId2"/>
    <p:sldId id="415" r:id="rId3"/>
    <p:sldId id="370" r:id="rId4"/>
    <p:sldId id="322" r:id="rId5"/>
    <p:sldId id="401" r:id="rId6"/>
    <p:sldId id="404" r:id="rId7"/>
    <p:sldId id="418" r:id="rId8"/>
    <p:sldId id="402" r:id="rId9"/>
    <p:sldId id="419" r:id="rId10"/>
    <p:sldId id="321" r:id="rId11"/>
    <p:sldId id="403" r:id="rId12"/>
    <p:sldId id="431" r:id="rId13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94" d="100"/>
          <a:sy n="94" d="100"/>
        </p:scale>
        <p:origin x="618" y="-46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2024/1/17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2024/1/17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BBDB-7FEA-4F27-A8EE-BFC6E834BA04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89FC4-0F60-4217-B713-8714C113B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0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jpe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0"/>
          <a:stretch>
            <a:fillRect/>
          </a:stretch>
        </p:blipFill>
        <p:spPr bwMode="auto">
          <a:xfrm>
            <a:off x="61915" y="2500312"/>
            <a:ext cx="88677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Freeform 3"/>
          <p:cNvSpPr>
            <a:spLocks/>
          </p:cNvSpPr>
          <p:nvPr/>
        </p:nvSpPr>
        <p:spPr bwMode="auto">
          <a:xfrm>
            <a:off x="7315208" y="1828810"/>
            <a:ext cx="1700213" cy="100250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2863852" y="10"/>
            <a:ext cx="6132513" cy="100250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9" name="Freeform 5"/>
          <p:cNvSpPr>
            <a:spLocks/>
          </p:cNvSpPr>
          <p:nvPr/>
        </p:nvSpPr>
        <p:spPr bwMode="auto">
          <a:xfrm>
            <a:off x="39688" y="10"/>
            <a:ext cx="6132512" cy="100250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rot="10800000">
            <a:off x="3074996" y="1"/>
            <a:ext cx="2968625" cy="1063229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 rot="10406957">
            <a:off x="514358" y="0"/>
            <a:ext cx="1477963" cy="914400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7296158" y="756058"/>
            <a:ext cx="1700213" cy="71675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 rot="21419157" flipH="1">
            <a:off x="152408" y="1200160"/>
            <a:ext cx="1014413" cy="1527572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447800" y="171451"/>
            <a:ext cx="6477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kern="0" dirty="0"/>
              <a:t>PHÒNG GIÁO DỤC VÀ ĐÀO TẠO ĐẠI LỘC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/>
              <a:t>TRƯỜNG TIỂU HỌC ĐẠI QUANG</a:t>
            </a:r>
          </a:p>
        </p:txBody>
      </p:sp>
      <p:pic>
        <p:nvPicPr>
          <p:cNvPr id="2059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71450"/>
            <a:ext cx="59213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1450"/>
            <a:ext cx="5921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Box 4"/>
          <p:cNvSpPr txBox="1">
            <a:spLocks noChangeArrowheads="1"/>
          </p:cNvSpPr>
          <p:nvPr/>
        </p:nvSpPr>
        <p:spPr bwMode="auto">
          <a:xfrm>
            <a:off x="1905001" y="3714750"/>
            <a:ext cx="5334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  <a:cs typeface="Times New Roman" pitchFamily="18" charset="0"/>
              </a:rPr>
              <a:t>           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GV:     TRẦN THỊ HOA</a:t>
            </a:r>
          </a:p>
        </p:txBody>
      </p:sp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1158876" y="1285876"/>
            <a:ext cx="6613525" cy="3952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1C</a:t>
            </a:r>
          </a:p>
        </p:txBody>
      </p:sp>
      <p:pic>
        <p:nvPicPr>
          <p:cNvPr id="2063" name="Picture 32" descr="chim bay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3" y="205979"/>
            <a:ext cx="2035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1" descr="chim 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33" y="914400"/>
            <a:ext cx="1908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WordArt 4" descr="Flowers (18)"/>
          <p:cNvSpPr>
            <a:spLocks noChangeArrowheads="1" noChangeShapeType="1" noTextEdit="1"/>
          </p:cNvSpPr>
          <p:nvPr/>
        </p:nvSpPr>
        <p:spPr bwMode="auto">
          <a:xfrm>
            <a:off x="2667000" y="2190751"/>
            <a:ext cx="3810000" cy="5012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TIẾNG VIỆT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1" y="2952750"/>
            <a:ext cx="712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000" b="1" dirty="0">
                <a:solidFill>
                  <a:srgbClr val="000000"/>
                </a:solidFill>
              </a:rPr>
              <a:t>    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1,2)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rtlCol="0" anchor="ctr">
            <a:normAutofit/>
          </a:bodyPr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rtlCol="0" anchor="t">
            <a:normAutofit/>
          </a:bodyPr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" y="3814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91" y="4000506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49" y="4000506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defTabSz="685783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 defTabSz="685783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30" y="4171956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 defTabSz="685783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6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1" y="1485901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1" y="914401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4" y="2400301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1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6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947363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2103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1203882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6585633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7884368" y="274170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6947140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252</Words>
  <Application>Microsoft Office PowerPoint</Application>
  <PresentationFormat>On-screen Show (16:9)</PresentationFormat>
  <Paragraphs>50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Microsoft YaHei</vt:lpstr>
      <vt:lpstr>宋体</vt:lpstr>
      <vt:lpstr>Arial</vt:lpstr>
      <vt:lpstr>Arial-Rounded</vt:lpstr>
      <vt:lpstr>Calibri</vt:lpstr>
      <vt:lpstr>HL Hoctro</vt:lpstr>
      <vt:lpstr>inpin heiti</vt:lpstr>
      <vt:lpstr>Times New Roman</vt:lpstr>
      <vt:lpstr>Verdana</vt:lpstr>
      <vt:lpstr>VNI-Brush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</cp:lastModifiedBy>
  <cp:revision>357</cp:revision>
  <dcterms:created xsi:type="dcterms:W3CDTF">2015-12-11T17:46:00Z</dcterms:created>
  <dcterms:modified xsi:type="dcterms:W3CDTF">2024-01-17T13:37:21Z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