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88" r:id="rId2"/>
    <p:sldId id="258" r:id="rId3"/>
    <p:sldId id="275" r:id="rId4"/>
    <p:sldId id="266" r:id="rId5"/>
    <p:sldId id="276" r:id="rId6"/>
    <p:sldId id="277" r:id="rId7"/>
    <p:sldId id="278" r:id="rId8"/>
    <p:sldId id="267" r:id="rId9"/>
    <p:sldId id="279" r:id="rId10"/>
    <p:sldId id="268" r:id="rId11"/>
    <p:sldId id="280" r:id="rId12"/>
    <p:sldId id="281" r:id="rId13"/>
    <p:sldId id="289" r:id="rId14"/>
  </p:sldIdLst>
  <p:sldSz cx="9144000" cy="5143500" type="screen16x9"/>
  <p:notesSz cx="6858000" cy="9144000"/>
  <p:embeddedFontLst>
    <p:embeddedFont>
      <p:font typeface="Verdana" panose="020B0604030504040204" pitchFamily="3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VNI-Brush" pitchFamily="2" charset="0"/>
      <p:italic r:id="rId24"/>
    </p:embeddedFont>
    <p:embeddedFont>
      <p:font typeface="DFPOP1-W9" panose="020B0604020202020204" charset="-128"/>
      <p:regular r:id="rId25"/>
    </p:embeddedFont>
    <p:embeddedFont>
      <p:font typeface="HL Hoctro" panose="020B0604020202020204" charset="0"/>
      <p:regular r:id="rId26"/>
    </p:embeddedFont>
    <p:embeddedFont>
      <p:font typeface="Arial-Rounded" panose="020B0500000000000000" charset="0"/>
      <p:regular r:id="rId27"/>
    </p:embeddedFont>
    <p:embeddedFont>
      <p:font typeface="SimSun" panose="02010600030101010101" pitchFamily="2" charset="-122"/>
      <p:regular r:id="rId28"/>
    </p:embeddedFont>
  </p:embeddedFontLst>
  <p:custDataLst>
    <p:tags r:id="rId2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88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1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37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80"/>
          <a:stretch>
            <a:fillRect/>
          </a:stretch>
        </p:blipFill>
        <p:spPr bwMode="auto">
          <a:xfrm>
            <a:off x="61914" y="2500312"/>
            <a:ext cx="8867775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Freeform 3"/>
          <p:cNvSpPr>
            <a:spLocks/>
          </p:cNvSpPr>
          <p:nvPr/>
        </p:nvSpPr>
        <p:spPr bwMode="auto">
          <a:xfrm>
            <a:off x="7315207" y="1828810"/>
            <a:ext cx="1700213" cy="1002506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48" name="Freeform 4"/>
          <p:cNvSpPr>
            <a:spLocks/>
          </p:cNvSpPr>
          <p:nvPr/>
        </p:nvSpPr>
        <p:spPr bwMode="auto">
          <a:xfrm>
            <a:off x="2863851" y="10"/>
            <a:ext cx="6132513" cy="1002506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49" name="Freeform 5"/>
          <p:cNvSpPr>
            <a:spLocks/>
          </p:cNvSpPr>
          <p:nvPr/>
        </p:nvSpPr>
        <p:spPr bwMode="auto">
          <a:xfrm>
            <a:off x="39688" y="10"/>
            <a:ext cx="6132512" cy="1002506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3" name="Freeform 9"/>
          <p:cNvSpPr>
            <a:spLocks/>
          </p:cNvSpPr>
          <p:nvPr/>
        </p:nvSpPr>
        <p:spPr bwMode="auto">
          <a:xfrm rot="10800000">
            <a:off x="3074995" y="0"/>
            <a:ext cx="2968625" cy="1063229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4" name="Freeform 10"/>
          <p:cNvSpPr>
            <a:spLocks/>
          </p:cNvSpPr>
          <p:nvPr/>
        </p:nvSpPr>
        <p:spPr bwMode="auto">
          <a:xfrm rot="10406957">
            <a:off x="514357" y="0"/>
            <a:ext cx="1477963" cy="914400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5" name="Freeform 11"/>
          <p:cNvSpPr>
            <a:spLocks/>
          </p:cNvSpPr>
          <p:nvPr/>
        </p:nvSpPr>
        <p:spPr bwMode="auto">
          <a:xfrm>
            <a:off x="7296157" y="756057"/>
            <a:ext cx="1700213" cy="716756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56" name="Freeform 12"/>
          <p:cNvSpPr>
            <a:spLocks/>
          </p:cNvSpPr>
          <p:nvPr/>
        </p:nvSpPr>
        <p:spPr bwMode="auto">
          <a:xfrm rot="21419157" flipH="1">
            <a:off x="152407" y="1200160"/>
            <a:ext cx="1014413" cy="1527572"/>
          </a:xfrm>
          <a:custGeom>
            <a:avLst/>
            <a:gdLst>
              <a:gd name="T0" fmla="*/ 1697 w 1720"/>
              <a:gd name="T1" fmla="*/ 74 h 842"/>
              <a:gd name="T2" fmla="*/ 1356 w 1720"/>
              <a:gd name="T3" fmla="*/ 32 h 842"/>
              <a:gd name="T4" fmla="*/ 1111 w 1720"/>
              <a:gd name="T5" fmla="*/ 0 h 842"/>
              <a:gd name="T6" fmla="*/ 887 w 1720"/>
              <a:gd name="T7" fmla="*/ 32 h 842"/>
              <a:gd name="T8" fmla="*/ 833 w 1720"/>
              <a:gd name="T9" fmla="*/ 117 h 842"/>
              <a:gd name="T10" fmla="*/ 919 w 1720"/>
              <a:gd name="T11" fmla="*/ 192 h 842"/>
              <a:gd name="T12" fmla="*/ 961 w 1720"/>
              <a:gd name="T13" fmla="*/ 202 h 842"/>
              <a:gd name="T14" fmla="*/ 929 w 1720"/>
              <a:gd name="T15" fmla="*/ 192 h 842"/>
              <a:gd name="T16" fmla="*/ 129 w 1720"/>
              <a:gd name="T17" fmla="*/ 202 h 842"/>
              <a:gd name="T18" fmla="*/ 1 w 1720"/>
              <a:gd name="T19" fmla="*/ 309 h 842"/>
              <a:gd name="T20" fmla="*/ 12 w 1720"/>
              <a:gd name="T21" fmla="*/ 362 h 842"/>
              <a:gd name="T22" fmla="*/ 55 w 1720"/>
              <a:gd name="T23" fmla="*/ 373 h 842"/>
              <a:gd name="T24" fmla="*/ 385 w 1720"/>
              <a:gd name="T25" fmla="*/ 416 h 842"/>
              <a:gd name="T26" fmla="*/ 545 w 1720"/>
              <a:gd name="T27" fmla="*/ 405 h 842"/>
              <a:gd name="T28" fmla="*/ 577 w 1720"/>
              <a:gd name="T29" fmla="*/ 416 h 842"/>
              <a:gd name="T30" fmla="*/ 545 w 1720"/>
              <a:gd name="T31" fmla="*/ 426 h 842"/>
              <a:gd name="T32" fmla="*/ 492 w 1720"/>
              <a:gd name="T33" fmla="*/ 458 h 842"/>
              <a:gd name="T34" fmla="*/ 396 w 1720"/>
              <a:gd name="T35" fmla="*/ 544 h 842"/>
              <a:gd name="T36" fmla="*/ 364 w 1720"/>
              <a:gd name="T37" fmla="*/ 650 h 842"/>
              <a:gd name="T38" fmla="*/ 385 w 1720"/>
              <a:gd name="T39" fmla="*/ 714 h 842"/>
              <a:gd name="T40" fmla="*/ 759 w 1720"/>
              <a:gd name="T41" fmla="*/ 842 h 842"/>
              <a:gd name="T42" fmla="*/ 1313 w 1720"/>
              <a:gd name="T43" fmla="*/ 800 h 842"/>
              <a:gd name="T44" fmla="*/ 1463 w 1720"/>
              <a:gd name="T45" fmla="*/ 778 h 842"/>
              <a:gd name="T46" fmla="*/ 1527 w 1720"/>
              <a:gd name="T47" fmla="*/ 757 h 842"/>
              <a:gd name="T48" fmla="*/ 1591 w 1720"/>
              <a:gd name="T49" fmla="*/ 672 h 842"/>
              <a:gd name="T50" fmla="*/ 1569 w 1720"/>
              <a:gd name="T51" fmla="*/ 565 h 842"/>
              <a:gd name="T52" fmla="*/ 1537 w 1720"/>
              <a:gd name="T53" fmla="*/ 554 h 842"/>
              <a:gd name="T54" fmla="*/ 1473 w 1720"/>
              <a:gd name="T55" fmla="*/ 512 h 842"/>
              <a:gd name="T56" fmla="*/ 1441 w 1720"/>
              <a:gd name="T57" fmla="*/ 490 h 842"/>
              <a:gd name="T58" fmla="*/ 1377 w 1720"/>
              <a:gd name="T59" fmla="*/ 469 h 842"/>
              <a:gd name="T60" fmla="*/ 1281 w 1720"/>
              <a:gd name="T61" fmla="*/ 480 h 842"/>
              <a:gd name="T62" fmla="*/ 1388 w 1720"/>
              <a:gd name="T63" fmla="*/ 469 h 842"/>
              <a:gd name="T64" fmla="*/ 1420 w 1720"/>
              <a:gd name="T65" fmla="*/ 458 h 842"/>
              <a:gd name="T66" fmla="*/ 1441 w 1720"/>
              <a:gd name="T67" fmla="*/ 426 h 842"/>
              <a:gd name="T68" fmla="*/ 1345 w 1720"/>
              <a:gd name="T69" fmla="*/ 309 h 842"/>
              <a:gd name="T70" fmla="*/ 1697 w 1720"/>
              <a:gd name="T71" fmla="*/ 202 h 842"/>
              <a:gd name="T72" fmla="*/ 1719 w 1720"/>
              <a:gd name="T73" fmla="*/ 128 h 842"/>
              <a:gd name="T74" fmla="*/ 1697 w 1720"/>
              <a:gd name="T75" fmla="*/ 106 h 842"/>
              <a:gd name="T76" fmla="*/ 1633 w 1720"/>
              <a:gd name="T77" fmla="*/ 64 h 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720" h="842">
                <a:moveTo>
                  <a:pt x="1697" y="74"/>
                </a:moveTo>
                <a:cubicBezTo>
                  <a:pt x="1587" y="40"/>
                  <a:pt x="1470" y="40"/>
                  <a:pt x="1356" y="32"/>
                </a:cubicBezTo>
                <a:cubicBezTo>
                  <a:pt x="1279" y="6"/>
                  <a:pt x="1191" y="7"/>
                  <a:pt x="1111" y="0"/>
                </a:cubicBezTo>
                <a:cubicBezTo>
                  <a:pt x="1033" y="6"/>
                  <a:pt x="960" y="7"/>
                  <a:pt x="887" y="32"/>
                </a:cubicBezTo>
                <a:cubicBezTo>
                  <a:pt x="859" y="58"/>
                  <a:pt x="845" y="81"/>
                  <a:pt x="833" y="117"/>
                </a:cubicBezTo>
                <a:cubicBezTo>
                  <a:pt x="855" y="182"/>
                  <a:pt x="850" y="177"/>
                  <a:pt x="919" y="192"/>
                </a:cubicBezTo>
                <a:cubicBezTo>
                  <a:pt x="933" y="195"/>
                  <a:pt x="947" y="202"/>
                  <a:pt x="961" y="202"/>
                </a:cubicBezTo>
                <a:cubicBezTo>
                  <a:pt x="972" y="202"/>
                  <a:pt x="940" y="195"/>
                  <a:pt x="929" y="192"/>
                </a:cubicBezTo>
                <a:cubicBezTo>
                  <a:pt x="662" y="205"/>
                  <a:pt x="397" y="197"/>
                  <a:pt x="129" y="202"/>
                </a:cubicBezTo>
                <a:cubicBezTo>
                  <a:pt x="53" y="222"/>
                  <a:pt x="28" y="230"/>
                  <a:pt x="1" y="309"/>
                </a:cubicBezTo>
                <a:cubicBezTo>
                  <a:pt x="5" y="327"/>
                  <a:pt x="0" y="348"/>
                  <a:pt x="12" y="362"/>
                </a:cubicBezTo>
                <a:cubicBezTo>
                  <a:pt x="22" y="373"/>
                  <a:pt x="41" y="369"/>
                  <a:pt x="55" y="373"/>
                </a:cubicBezTo>
                <a:cubicBezTo>
                  <a:pt x="171" y="408"/>
                  <a:pt x="251" y="409"/>
                  <a:pt x="385" y="416"/>
                </a:cubicBezTo>
                <a:cubicBezTo>
                  <a:pt x="438" y="412"/>
                  <a:pt x="492" y="405"/>
                  <a:pt x="545" y="405"/>
                </a:cubicBezTo>
                <a:cubicBezTo>
                  <a:pt x="556" y="405"/>
                  <a:pt x="577" y="405"/>
                  <a:pt x="577" y="416"/>
                </a:cubicBezTo>
                <a:cubicBezTo>
                  <a:pt x="577" y="427"/>
                  <a:pt x="556" y="423"/>
                  <a:pt x="545" y="426"/>
                </a:cubicBezTo>
                <a:cubicBezTo>
                  <a:pt x="473" y="502"/>
                  <a:pt x="582" y="395"/>
                  <a:pt x="492" y="458"/>
                </a:cubicBezTo>
                <a:cubicBezTo>
                  <a:pt x="474" y="471"/>
                  <a:pt x="413" y="526"/>
                  <a:pt x="396" y="544"/>
                </a:cubicBezTo>
                <a:cubicBezTo>
                  <a:pt x="370" y="622"/>
                  <a:pt x="381" y="586"/>
                  <a:pt x="364" y="650"/>
                </a:cubicBezTo>
                <a:cubicBezTo>
                  <a:pt x="371" y="671"/>
                  <a:pt x="369" y="698"/>
                  <a:pt x="385" y="714"/>
                </a:cubicBezTo>
                <a:cubicBezTo>
                  <a:pt x="479" y="808"/>
                  <a:pt x="633" y="825"/>
                  <a:pt x="759" y="842"/>
                </a:cubicBezTo>
                <a:cubicBezTo>
                  <a:pt x="954" y="835"/>
                  <a:pt x="1124" y="814"/>
                  <a:pt x="1313" y="800"/>
                </a:cubicBezTo>
                <a:cubicBezTo>
                  <a:pt x="1363" y="793"/>
                  <a:pt x="1413" y="785"/>
                  <a:pt x="1463" y="778"/>
                </a:cubicBezTo>
                <a:cubicBezTo>
                  <a:pt x="1485" y="775"/>
                  <a:pt x="1527" y="757"/>
                  <a:pt x="1527" y="757"/>
                </a:cubicBezTo>
                <a:cubicBezTo>
                  <a:pt x="1575" y="685"/>
                  <a:pt x="1551" y="711"/>
                  <a:pt x="1591" y="672"/>
                </a:cubicBezTo>
                <a:cubicBezTo>
                  <a:pt x="1586" y="636"/>
                  <a:pt x="1595" y="591"/>
                  <a:pt x="1569" y="565"/>
                </a:cubicBezTo>
                <a:cubicBezTo>
                  <a:pt x="1561" y="557"/>
                  <a:pt x="1547" y="559"/>
                  <a:pt x="1537" y="554"/>
                </a:cubicBezTo>
                <a:cubicBezTo>
                  <a:pt x="1515" y="542"/>
                  <a:pt x="1494" y="526"/>
                  <a:pt x="1473" y="512"/>
                </a:cubicBezTo>
                <a:cubicBezTo>
                  <a:pt x="1462" y="505"/>
                  <a:pt x="1453" y="494"/>
                  <a:pt x="1441" y="490"/>
                </a:cubicBezTo>
                <a:cubicBezTo>
                  <a:pt x="1420" y="483"/>
                  <a:pt x="1377" y="469"/>
                  <a:pt x="1377" y="469"/>
                </a:cubicBezTo>
                <a:cubicBezTo>
                  <a:pt x="1345" y="473"/>
                  <a:pt x="1249" y="480"/>
                  <a:pt x="1281" y="480"/>
                </a:cubicBezTo>
                <a:cubicBezTo>
                  <a:pt x="1317" y="480"/>
                  <a:pt x="1353" y="475"/>
                  <a:pt x="1388" y="469"/>
                </a:cubicBezTo>
                <a:cubicBezTo>
                  <a:pt x="1399" y="467"/>
                  <a:pt x="1409" y="462"/>
                  <a:pt x="1420" y="458"/>
                </a:cubicBezTo>
                <a:cubicBezTo>
                  <a:pt x="1427" y="447"/>
                  <a:pt x="1435" y="437"/>
                  <a:pt x="1441" y="426"/>
                </a:cubicBezTo>
                <a:cubicBezTo>
                  <a:pt x="1480" y="349"/>
                  <a:pt x="1389" y="351"/>
                  <a:pt x="1345" y="309"/>
                </a:cubicBezTo>
                <a:cubicBezTo>
                  <a:pt x="1471" y="299"/>
                  <a:pt x="1604" y="299"/>
                  <a:pt x="1697" y="202"/>
                </a:cubicBezTo>
                <a:cubicBezTo>
                  <a:pt x="1701" y="191"/>
                  <a:pt x="1720" y="136"/>
                  <a:pt x="1719" y="128"/>
                </a:cubicBezTo>
                <a:cubicBezTo>
                  <a:pt x="1717" y="118"/>
                  <a:pt x="1705" y="112"/>
                  <a:pt x="1697" y="106"/>
                </a:cubicBezTo>
                <a:cubicBezTo>
                  <a:pt x="1677" y="91"/>
                  <a:pt x="1633" y="64"/>
                  <a:pt x="1633" y="64"/>
                </a:cubicBezTo>
              </a:path>
            </a:pathLst>
          </a:cu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1447800" y="171450"/>
            <a:ext cx="64770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kern="0" dirty="0" smtClean="0"/>
              <a:t>PHÒNG GIÁO DỤC VÀ ĐÀO TẠO ĐẠI LỘC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kern="0" dirty="0" smtClean="0"/>
              <a:t>TRƯỜNG TIỂU HỌC ĐẠI QUANG</a:t>
            </a:r>
          </a:p>
        </p:txBody>
      </p:sp>
      <p:pic>
        <p:nvPicPr>
          <p:cNvPr id="2059" name="Picture 5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71450"/>
            <a:ext cx="592138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5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1450"/>
            <a:ext cx="592138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TextBox 4"/>
          <p:cNvSpPr txBox="1">
            <a:spLocks noChangeArrowheads="1"/>
          </p:cNvSpPr>
          <p:nvPr/>
        </p:nvSpPr>
        <p:spPr bwMode="auto">
          <a:xfrm>
            <a:off x="1905000" y="3714750"/>
            <a:ext cx="53340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7030A0"/>
                </a:solidFill>
                <a:cs typeface="Times New Roman" pitchFamily="18" charset="0"/>
              </a:rPr>
              <a:t>           </a:t>
            </a:r>
            <a:r>
              <a:rPr lang="en-US" sz="2000" b="1" dirty="0" smtClean="0">
                <a:solidFill>
                  <a:srgbClr val="FF0000"/>
                </a:solidFill>
                <a:cs typeface="Times New Roman" pitchFamily="18" charset="0"/>
              </a:rPr>
              <a:t>GV</a:t>
            </a:r>
            <a:r>
              <a:rPr lang="en-US" sz="2000" b="1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sz="2000" b="1" dirty="0" smtClean="0">
                <a:solidFill>
                  <a:srgbClr val="FF0000"/>
                </a:solidFill>
                <a:cs typeface="Times New Roman" pitchFamily="18" charset="0"/>
              </a:rPr>
              <a:t>    </a:t>
            </a:r>
            <a:r>
              <a:rPr lang="en-US" sz="2000" b="1" dirty="0" smtClean="0">
                <a:solidFill>
                  <a:srgbClr val="FF0000"/>
                </a:solidFill>
                <a:cs typeface="Times New Roman" pitchFamily="18" charset="0"/>
              </a:rPr>
              <a:t>TRẦN </a:t>
            </a:r>
            <a:r>
              <a:rPr lang="en-US" sz="2000" b="1" dirty="0" smtClean="0">
                <a:solidFill>
                  <a:srgbClr val="FF0000"/>
                </a:solidFill>
                <a:cs typeface="Times New Roman" pitchFamily="18" charset="0"/>
              </a:rPr>
              <a:t>THỊ HOA</a:t>
            </a:r>
          </a:p>
        </p:txBody>
      </p:sp>
      <p:sp>
        <p:nvSpPr>
          <p:cNvPr id="16" name="WordArt 6"/>
          <p:cNvSpPr>
            <a:spLocks noChangeArrowheads="1" noChangeShapeType="1" noTextEdit="1"/>
          </p:cNvSpPr>
          <p:nvPr/>
        </p:nvSpPr>
        <p:spPr bwMode="auto">
          <a:xfrm>
            <a:off x="1158875" y="1285875"/>
            <a:ext cx="6613525" cy="39528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Nhiệt</a:t>
            </a:r>
            <a:r>
              <a:rPr lang="en-US" sz="4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liệt</a:t>
            </a:r>
            <a:r>
              <a:rPr lang="en-US" sz="4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4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lang="en-US" sz="4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4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4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4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4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4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4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en-US" sz="4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4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1C</a:t>
            </a:r>
          </a:p>
        </p:txBody>
      </p:sp>
      <p:pic>
        <p:nvPicPr>
          <p:cNvPr id="2063" name="Picture 32" descr="chim bay 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2" y="205979"/>
            <a:ext cx="20351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31" descr="chim ba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32" y="914400"/>
            <a:ext cx="19081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5" name="WordArt 4" descr="Flowers (18)"/>
          <p:cNvSpPr>
            <a:spLocks noChangeArrowheads="1" noChangeShapeType="1" noTextEdit="1"/>
          </p:cNvSpPr>
          <p:nvPr/>
        </p:nvSpPr>
        <p:spPr bwMode="auto">
          <a:xfrm>
            <a:off x="2667000" y="2190750"/>
            <a:ext cx="3810000" cy="50125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kern="10" dirty="0" smtClean="0"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 TIẾNG VIỆT</a:t>
            </a:r>
            <a:endParaRPr lang="en-US" sz="3200" kern="10" dirty="0">
              <a:ln w="28575">
                <a:solidFill>
                  <a:srgbClr val="0000FF"/>
                </a:solidFill>
                <a:round/>
                <a:headEnd/>
                <a:tailEnd/>
              </a:ln>
              <a:blipFill dpi="0" rotWithShape="1">
                <a:blip r:embed="rId6"/>
                <a:srcRect/>
                <a:stretch>
                  <a:fillRect/>
                </a:stretch>
              </a:blip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2952750"/>
            <a:ext cx="7123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b="1" dirty="0" smtClean="0">
                <a:solidFill>
                  <a:srgbClr val="000000"/>
                </a:solidFill>
              </a:rPr>
              <a:t>     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 1:TÔI LÀ HỌC SINH LỚP 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1(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1,2)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47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>
            <a:fillRect/>
          </a:stretch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691"/>
          <a:stretch>
            <a:fillRect/>
          </a:stretch>
        </p:blipFill>
        <p:spPr>
          <a:xfrm>
            <a:off x="3710114" y="234734"/>
            <a:ext cx="5143500" cy="449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47212" y="179975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4462486" y="1793622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4470400" y="178748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/>
          <a:lstStyle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lstStyle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" y="3813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90" y="4000505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48" y="4000505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 defTabSz="685800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 defTabSz="685800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29" y="4171955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 defTabSz="685800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3600455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43100" y="1485901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686050" y="914401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7015163" y="2400301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428750" y="2686051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4229100" y="457205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4668734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33558" r="14396" b="45268"/>
          <a:stretch>
            <a:fillRect/>
          </a:stretch>
        </p:blipFill>
        <p:spPr>
          <a:xfrm>
            <a:off x="1345915" y="824890"/>
            <a:ext cx="6082301" cy="34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/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59298" r="5553" b="4637"/>
          <a:stretch>
            <a:fillRect/>
          </a:stretch>
        </p:blipFill>
        <p:spPr>
          <a:xfrm>
            <a:off x="269822" y="0"/>
            <a:ext cx="8664316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63677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3094074" y="113768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691119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793655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7868088" y="25717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4391245" y="30714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691119" y="40195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/>
          <p:cNvSpPr/>
          <p:nvPr/>
        </p:nvSpPr>
        <p:spPr>
          <a:xfrm>
            <a:off x="616688" y="209005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>
            <a:fillRect/>
          </a:stretch>
        </p:blipFill>
        <p:spPr>
          <a:xfrm>
            <a:off x="1045029" y="1463040"/>
            <a:ext cx="6766560" cy="34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045029" y="8782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97280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160</Words>
  <Application>Microsoft Office PowerPoint</Application>
  <PresentationFormat>On-screen Show (16:9)</PresentationFormat>
  <Paragraphs>50</Paragraphs>
  <Slides>13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Verdana</vt:lpstr>
      <vt:lpstr>Times New Roman</vt:lpstr>
      <vt:lpstr>Calibri</vt:lpstr>
      <vt:lpstr>VNI-Brush</vt:lpstr>
      <vt:lpstr>DFPOP1-W9</vt:lpstr>
      <vt:lpstr>HL Hoctro</vt:lpstr>
      <vt:lpstr>华康少女文字W5</vt:lpstr>
      <vt:lpstr>Arial</vt:lpstr>
      <vt:lpstr>Arial-Rounded</vt:lpstr>
      <vt:lpstr>SimSun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18</cp:revision>
  <dcterms:created xsi:type="dcterms:W3CDTF">2020-08-13T09:19:00Z</dcterms:created>
  <dcterms:modified xsi:type="dcterms:W3CDTF">2024-01-17T13:13:57Z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