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C29C-6BD6-4504-928A-8F8B33121B5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8020-5514-4E4F-8625-F8E11CF7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6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1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3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51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7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5F13-E476-449B-8EFA-D050A773E52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6F48-C6FC-4742-B1F5-BDE50092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   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1C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3556000" y="2921001"/>
            <a:ext cx="5080000" cy="66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TIẾNG VIỆT</a:t>
            </a:r>
            <a:endParaRPr lang="en-US" sz="4267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1" y="4246096"/>
            <a:ext cx="94974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b="1" dirty="0">
                <a:solidFill>
                  <a:srgbClr val="000000"/>
                </a:solidFill>
              </a:rPr>
              <a:t>     </a:t>
            </a:r>
            <a:r>
              <a:rPr lang="en-US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1:TÔI LÀ HỌC SINH LỚP 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1( </a:t>
            </a:r>
            <a:r>
              <a:rPr lang="en-US" sz="3733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3,4)</a:t>
            </a:r>
            <a:endParaRPr lang="en-US" sz="373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49923" r="5129" b="8389"/>
          <a:stretch>
            <a:fillRect/>
          </a:stretch>
        </p:blipFill>
        <p:spPr>
          <a:xfrm>
            <a:off x="6096000" y="1663851"/>
            <a:ext cx="6194480" cy="46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78053" y="349454"/>
            <a:ext cx="85151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534618" y="1274001"/>
            <a:ext cx="546097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4267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40171" y="2198547"/>
            <a:ext cx="6615632" cy="353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4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5085"/>
            <a:ext cx="12192847" cy="6848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4" y="5334007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65" y="5334007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defTabSz="914377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defTabSz="914377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9039239" y="5562607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defTabSz="914377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7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1" y="32004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1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7"/>
            <a:ext cx="914400" cy="808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8522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2599026" y="1449651"/>
            <a:ext cx="6761721" cy="748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425570" y="276939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073159" y="1449650"/>
            <a:ext cx="356470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4267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4267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267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4267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381761" y="3402061"/>
            <a:ext cx="1134086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267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3979" y="1476588"/>
            <a:ext cx="356470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267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4267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4252686" y="3402061"/>
            <a:ext cx="120565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267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36376"/>
          <a:stretch>
            <a:fillRect/>
          </a:stretch>
        </p:blipFill>
        <p:spPr>
          <a:xfrm>
            <a:off x="1595171" y="1530773"/>
            <a:ext cx="9001659" cy="45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139" y="751073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7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71901" r="14033" b="9549"/>
          <a:stretch>
            <a:fillRect/>
          </a:stretch>
        </p:blipFill>
        <p:spPr>
          <a:xfrm>
            <a:off x="210482" y="1408853"/>
            <a:ext cx="11771037" cy="45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139" y="751073"/>
            <a:ext cx="256262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5344632" y="2410047"/>
            <a:ext cx="2580168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167963" y="3062177"/>
            <a:ext cx="822251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" name="Hình chữ nhật: Góc Tròn 5"/>
          <p:cNvSpPr/>
          <p:nvPr/>
        </p:nvSpPr>
        <p:spPr>
          <a:xfrm>
            <a:off x="5954232" y="3102935"/>
            <a:ext cx="822251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9050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9322" y="728172"/>
            <a:ext cx="5393357" cy="540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3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351130" y="2132769"/>
            <a:ext cx="11625716" cy="242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1135994" y="722385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3442447" y="2237591"/>
            <a:ext cx="249577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6533765" y="2237591"/>
            <a:ext cx="249577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9491970" y="2237590"/>
            <a:ext cx="249577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6340122" y="3260401"/>
            <a:ext cx="2653553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42448" y="3236133"/>
            <a:ext cx="2653553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4267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9512053" y="3236133"/>
            <a:ext cx="249577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4267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267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4267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832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</Words>
  <Application>Microsoft Office PowerPoint</Application>
  <PresentationFormat>Widescreen</PresentationFormat>
  <Paragraphs>46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2024-01-17T13:14:11Z</dcterms:created>
  <dcterms:modified xsi:type="dcterms:W3CDTF">2024-01-17T13:17:01Z</dcterms:modified>
</cp:coreProperties>
</file>