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1"/>
  </p:notesMasterIdLst>
  <p:sldIdLst>
    <p:sldId id="270" r:id="rId2"/>
    <p:sldId id="271" r:id="rId3"/>
    <p:sldId id="272" r:id="rId4"/>
    <p:sldId id="260" r:id="rId5"/>
    <p:sldId id="261" r:id="rId6"/>
    <p:sldId id="262" r:id="rId7"/>
    <p:sldId id="273" r:id="rId8"/>
    <p:sldId id="274" r:id="rId9"/>
    <p:sldId id="275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BrowalliaUPC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3"/>
    <p:restoredTop sz="84974"/>
  </p:normalViewPr>
  <p:slideViewPr>
    <p:cSldViewPr snapToGrid="0" snapToObjects="1">
      <p:cViewPr varScale="1">
        <p:scale>
          <a:sx n="62" d="100"/>
          <a:sy n="6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start with 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644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49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0237"/>
            <a:ext cx="9144000" cy="504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3811" y="6549861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24732" y="6539038"/>
            <a:ext cx="168610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r>
              <a:rPr lang="en-US" sz="1400" baseline="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F0764B-F979-DC47-B942-004C82F18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9144000" cy="504825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DB5918F3-C1E0-884B-A4FC-A092E9D4DB89}"/>
              </a:ext>
            </a:extLst>
          </p:cNvPr>
          <p:cNvSpPr txBox="1"/>
          <p:nvPr userDrawn="1"/>
        </p:nvSpPr>
        <p:spPr>
          <a:xfrm>
            <a:off x="115064" y="0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9144000" cy="504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353175"/>
            <a:ext cx="9144000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3811" y="6549861"/>
            <a:ext cx="534426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24732" y="6539038"/>
            <a:ext cx="168610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r>
              <a:rPr lang="en-US" sz="1400" baseline="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7304" y="6325673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47844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4169238" y="6586737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C17A9561-E3D6-5A47-811A-BF3F25801FBE}"/>
              </a:ext>
            </a:extLst>
          </p:cNvPr>
          <p:cNvSpPr txBox="1"/>
          <p:nvPr userDrawn="1"/>
        </p:nvSpPr>
        <p:spPr>
          <a:xfrm>
            <a:off x="115064" y="0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5193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4437467"/>
            <a:ext cx="5082600" cy="12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8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5394667"/>
            <a:ext cx="44358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3428999"/>
            <a:ext cx="1912309" cy="3444823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507952" y="27"/>
            <a:ext cx="1636033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405629"/>
            <a:ext cx="648084" cy="721624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5731013"/>
            <a:ext cx="648084" cy="721624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871B5E-109E-4551-815D-B6CE4EC03BF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3CF419-B34F-4635-81D9-E8B0AEE64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9144003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3268660"/>
            <a:ext cx="32469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843967"/>
            <a:ext cx="11325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4233260"/>
            <a:ext cx="2922900" cy="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2" y="295574"/>
            <a:ext cx="511731" cy="4766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6" y="11839"/>
            <a:ext cx="635667" cy="59207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90" y="5664278"/>
            <a:ext cx="827338" cy="1078511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86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67" r:id="rId4"/>
    <p:sldLayoutId id="2147483668" r:id="rId5"/>
    <p:sldLayoutId id="2147483669" r:id="rId6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"/>
          <p:cNvSpPr/>
          <p:nvPr/>
        </p:nvSpPr>
        <p:spPr>
          <a:xfrm>
            <a:off x="12812293" y="1163700"/>
            <a:ext cx="144983" cy="363087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12634741" y="1312543"/>
            <a:ext cx="165975" cy="301613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12359096" y="3526090"/>
            <a:ext cx="116928" cy="71937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3" name="Google Shape;493;p40"/>
          <p:cNvSpPr txBox="1">
            <a:spLocks noGrp="1"/>
          </p:cNvSpPr>
          <p:nvPr>
            <p:ph type="ctrTitle"/>
          </p:nvPr>
        </p:nvSpPr>
        <p:spPr>
          <a:xfrm>
            <a:off x="866664" y="2604963"/>
            <a:ext cx="7794868" cy="122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000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Review</a:t>
            </a:r>
            <a: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b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" sz="6600" dirty="0" smtClean="0">
                <a:solidFill>
                  <a:srgbClr val="00B0F0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Letters: Rr, </a:t>
            </a:r>
            <a:r>
              <a:rPr lang="en" sz="6600" dirty="0" smtClean="0">
                <a:solidFill>
                  <a:srgbClr val="00B0F0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Ss</a:t>
            </a:r>
            <a:endParaRPr sz="6600" dirty="0">
              <a:solidFill>
                <a:srgbClr val="00B0F0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94" name="Google Shape;494;p40"/>
          <p:cNvGrpSpPr/>
          <p:nvPr/>
        </p:nvGrpSpPr>
        <p:grpSpPr>
          <a:xfrm>
            <a:off x="5802786" y="4249271"/>
            <a:ext cx="3224335" cy="2678924"/>
            <a:chOff x="2525375" y="361755"/>
            <a:chExt cx="4332785" cy="2993763"/>
          </a:xfrm>
        </p:grpSpPr>
        <p:sp>
          <p:nvSpPr>
            <p:cNvPr id="495" name="Google Shape;495;p40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414519"/>
      </p:ext>
    </p:extLst>
  </p:cSld>
  <p:clrMapOvr>
    <a:masterClrMapping/>
  </p:clrMapOvr>
  <p:transition spd="med">
    <p:pull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09851" y="1606732"/>
            <a:ext cx="3509952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932" y="5116537"/>
            <a:ext cx="271405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990" y="1606731"/>
            <a:ext cx="3477986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9061" y="5116537"/>
            <a:ext cx="2756798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rabbit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4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40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77340" y="91441"/>
            <a:ext cx="6035040" cy="1169692"/>
          </a:xfrm>
          <a:prstGeom prst="roundRect">
            <a:avLst>
              <a:gd name="adj" fmla="val 126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Letter Rr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4358" y="966652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09361" y="925076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4854" y="1890337"/>
            <a:ext cx="1469426" cy="2880603"/>
          </a:xfrm>
          <a:prstGeom prst="rect">
            <a:avLst/>
          </a:prstGeom>
        </p:spPr>
      </p:pic>
      <p:pic>
        <p:nvPicPr>
          <p:cNvPr id="20" name="Picture 2" descr="Tập tin:Robot-clip-art-book-covers-feJCV3-clipart.png – Wikipedia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19" y="1984367"/>
            <a:ext cx="1891714" cy="29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5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09851" y="1606732"/>
            <a:ext cx="3509952" cy="4833669"/>
          </a:xfrm>
          <a:prstGeom prst="roundRect">
            <a:avLst>
              <a:gd name="adj" fmla="val 12660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932" y="5116537"/>
            <a:ext cx="2714051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990" y="1606731"/>
            <a:ext cx="3477986" cy="4833668"/>
          </a:xfrm>
          <a:prstGeom prst="roundRect">
            <a:avLst>
              <a:gd name="adj" fmla="val 14126"/>
            </a:avLst>
          </a:prstGeom>
          <a:solidFill>
            <a:srgbClr val="92D050"/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9061" y="5116537"/>
            <a:ext cx="2756798" cy="879314"/>
          </a:xfrm>
          <a:prstGeom prst="roundRect">
            <a:avLst>
              <a:gd name="adj" fmla="val 1514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4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imated Transparent Question Mar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40" y="2150884"/>
            <a:ext cx="1127556" cy="2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77340" y="91441"/>
            <a:ext cx="6035040" cy="1169692"/>
          </a:xfrm>
          <a:prstGeom prst="roundRect">
            <a:avLst>
              <a:gd name="adj" fmla="val 126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Letter </a:t>
            </a:r>
            <a:r>
              <a:rPr lang="en-US" sz="4800" b="1" dirty="0" err="1" smtClean="0">
                <a:solidFill>
                  <a:srgbClr val="FF0000"/>
                </a:solidFill>
              </a:rPr>
              <a:t>Ss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4358" y="966652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09361" y="925076"/>
            <a:ext cx="293915" cy="1017715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73" y="1606731"/>
            <a:ext cx="2387849" cy="3141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0153" y="2605634"/>
            <a:ext cx="1806246" cy="24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8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90" y="595900"/>
            <a:ext cx="7817598" cy="5557756"/>
          </a:xfrm>
          <a:prstGeom prst="rect">
            <a:avLst/>
          </a:prstGeom>
        </p:spPr>
      </p:pic>
      <p:pic>
        <p:nvPicPr>
          <p:cNvPr id="6" name="CD2-TRACK 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2360" y="3374778"/>
            <a:ext cx="609600" cy="609600"/>
          </a:xfrm>
          <a:prstGeom prst="rect">
            <a:avLst/>
          </a:prstGeom>
        </p:spPr>
      </p:pic>
      <p:pic>
        <p:nvPicPr>
          <p:cNvPr id="7" name="CD2-TRACK 0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9943" y="3374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4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F8F261-CE46-D74A-962B-45D019CCCEFA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1" y="1655550"/>
            <a:ext cx="8757653" cy="33099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36974" y="4078432"/>
            <a:ext cx="446809" cy="4052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7467" y="4088823"/>
            <a:ext cx="446809" cy="4052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0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20F728-FEF0-8941-9A6A-DE87FA9520CF}"/>
              </a:ext>
            </a:extLst>
          </p:cNvPr>
          <p:cNvSpPr txBox="1"/>
          <p:nvPr/>
        </p:nvSpPr>
        <p:spPr>
          <a:xfrm>
            <a:off x="8001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5" y="1675704"/>
            <a:ext cx="9026804" cy="34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9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6" y="1369035"/>
            <a:ext cx="3771881" cy="435784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5824623" y="2479671"/>
            <a:ext cx="3065489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7" name="Google Shape;1087;p52"/>
          <p:cNvGrpSpPr/>
          <p:nvPr/>
        </p:nvGrpSpPr>
        <p:grpSpPr>
          <a:xfrm rot="340455">
            <a:off x="4138450" y="862715"/>
            <a:ext cx="731263" cy="793615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 descr="Boy Jump Stock Illustrations – 21,915 Boy Jump Stock Illustrations, Vectors  &amp;amp; Clipart - Dreamstime">
            <a:extLst>
              <a:ext uri="{FF2B5EF4-FFF2-40B4-BE49-F238E27FC236}">
                <a16:creationId xmlns:a16="http://schemas.microsoft.com/office/drawing/2014/main" xmlns="" id="{EC59819C-6D62-42C4-88F3-64E349A9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4" y="367844"/>
            <a:ext cx="2219270" cy="35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" y="-55609"/>
            <a:ext cx="2445344" cy="2519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40" y="4043033"/>
            <a:ext cx="3171825" cy="2557463"/>
          </a:xfrm>
          <a:prstGeom prst="rect">
            <a:avLst/>
          </a:prstGeom>
        </p:spPr>
      </p:pic>
      <p:pic>
        <p:nvPicPr>
          <p:cNvPr id="19" name="Picture 2" descr="Kết quả hình ảnh cho game icon clipart 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436">
            <a:off x="759505" y="4070820"/>
            <a:ext cx="1731354" cy="23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77754" y="2569142"/>
            <a:ext cx="368617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8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BrowalliaUPC" pitchFamily="34" charset="-34"/>
              </a:rPr>
              <a:t>Playtime</a:t>
            </a:r>
            <a:endParaRPr kumimoji="0" lang="en-US" sz="660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46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3309" cy="695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1715" y="613179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Ss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716" y="2170787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Rr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716" y="3682172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Tt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7924" y="5239779"/>
            <a:ext cx="3385457" cy="13666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Uu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537" y="2105710"/>
            <a:ext cx="1806246" cy="2408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7595" y="4804759"/>
            <a:ext cx="173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sun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0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3309" cy="695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0862" y="4031295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Rr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0864" y="893316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Tt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0863" y="2506611"/>
            <a:ext cx="3385457" cy="12627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Ss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0862" y="5491387"/>
            <a:ext cx="3385457" cy="13666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US" sz="5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Uu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Tập tin:Robot-clip-art-book-covers-feJCV3-clipart.png – Wikipedia tiếng Việ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05" y="1665349"/>
            <a:ext cx="1891714" cy="29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3125" y="4780287"/>
            <a:ext cx="173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robot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49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36</Words>
  <Application>Microsoft Office PowerPoint</Application>
  <PresentationFormat>On-screen Show (4:3)</PresentationFormat>
  <Paragraphs>21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Arrus-Black</vt:lpstr>
      <vt:lpstr>Calibri</vt:lpstr>
      <vt:lpstr>Century Gothic</vt:lpstr>
      <vt:lpstr>BrowalliaUPC</vt:lpstr>
      <vt:lpstr>Office Theme</vt:lpstr>
      <vt:lpstr>Review  Letters: Rr, 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160</cp:revision>
  <dcterms:created xsi:type="dcterms:W3CDTF">2019-07-02T02:13:33Z</dcterms:created>
  <dcterms:modified xsi:type="dcterms:W3CDTF">2024-01-22T10:26:07Z</dcterms:modified>
</cp:coreProperties>
</file>