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40" r:id="rId2"/>
    <p:sldId id="299" r:id="rId3"/>
    <p:sldId id="300" r:id="rId4"/>
    <p:sldId id="34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2" r:id="rId15"/>
    <p:sldId id="313" r:id="rId16"/>
    <p:sldId id="342" r:id="rId17"/>
    <p:sldId id="314" r:id="rId18"/>
    <p:sldId id="316" r:id="rId19"/>
    <p:sldId id="343" r:id="rId20"/>
    <p:sldId id="344" r:id="rId21"/>
    <p:sldId id="345" r:id="rId22"/>
    <p:sldId id="346" r:id="rId23"/>
    <p:sldId id="311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47" r:id="rId45"/>
    <p:sldId id="337" r:id="rId46"/>
    <p:sldId id="33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9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FE478-D4E3-467C-A525-ED29891B1ED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F7CE8-F9BC-4E3A-903A-DE48153E2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4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8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7.wav"/><Relationship Id="rId11" Type="http://schemas.openxmlformats.org/officeDocument/2006/relationships/slideLayout" Target="../slideLayouts/slideLayout12.xml"/><Relationship Id="rId5" Type="http://schemas.microsoft.com/office/2007/relationships/media" Target="../media/media7.wav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5.wav"/><Relationship Id="rId16" Type="http://schemas.openxmlformats.org/officeDocument/2006/relationships/image" Target="../media/image43.png"/><Relationship Id="rId1" Type="http://schemas.microsoft.com/office/2007/relationships/media" Target="../media/media5.wav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audio" Target="../media/audio9.wav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3.wav"/><Relationship Id="rId16" Type="http://schemas.openxmlformats.org/officeDocument/2006/relationships/image" Target="../media/image43.png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11" Type="http://schemas.openxmlformats.org/officeDocument/2006/relationships/image" Target="../media/image48.png"/><Relationship Id="rId5" Type="http://schemas.openxmlformats.org/officeDocument/2006/relationships/audio" Target="../media/audio9.wav"/><Relationship Id="rId15" Type="http://schemas.openxmlformats.org/officeDocument/2006/relationships/image" Target="../media/image42.png"/><Relationship Id="rId10" Type="http://schemas.openxmlformats.org/officeDocument/2006/relationships/image" Target="../media/image47.png"/><Relationship Id="rId19" Type="http://schemas.openxmlformats.org/officeDocument/2006/relationships/image" Target="../media/image7.png"/><Relationship Id="rId4" Type="http://schemas.openxmlformats.org/officeDocument/2006/relationships/audio" Target="../media/audio8.wav"/><Relationship Id="rId9" Type="http://schemas.openxmlformats.org/officeDocument/2006/relationships/image" Target="../media/image46.pn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1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7.wav"/><Relationship Id="rId16" Type="http://schemas.openxmlformats.org/officeDocument/2006/relationships/image" Target="../media/image44.png"/><Relationship Id="rId1" Type="http://schemas.microsoft.com/office/2007/relationships/media" Target="../media/media7.wav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audio" Target="../media/audio8.wav"/><Relationship Id="rId9" Type="http://schemas.openxmlformats.org/officeDocument/2006/relationships/image" Target="../media/image51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6.wav"/><Relationship Id="rId16" Type="http://schemas.openxmlformats.org/officeDocument/2006/relationships/image" Target="../media/image43.png"/><Relationship Id="rId1" Type="http://schemas.microsoft.com/office/2007/relationships/media" Target="../media/media6.wav"/><Relationship Id="rId6" Type="http://schemas.openxmlformats.org/officeDocument/2006/relationships/image" Target="../media/image33.png"/><Relationship Id="rId11" Type="http://schemas.openxmlformats.org/officeDocument/2006/relationships/image" Target="../media/image55.png"/><Relationship Id="rId5" Type="http://schemas.openxmlformats.org/officeDocument/2006/relationships/audio" Target="../media/audio9.wav"/><Relationship Id="rId15" Type="http://schemas.openxmlformats.org/officeDocument/2006/relationships/image" Target="../media/image42.png"/><Relationship Id="rId10" Type="http://schemas.openxmlformats.org/officeDocument/2006/relationships/image" Target="../media/image54.png"/><Relationship Id="rId19" Type="http://schemas.openxmlformats.org/officeDocument/2006/relationships/image" Target="../media/image17.png"/><Relationship Id="rId4" Type="http://schemas.openxmlformats.org/officeDocument/2006/relationships/audio" Target="../media/audio8.wav"/><Relationship Id="rId9" Type="http://schemas.openxmlformats.org/officeDocument/2006/relationships/image" Target="../media/image53.png"/><Relationship Id="rId1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5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5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42.png"/><Relationship Id="rId2" Type="http://schemas.openxmlformats.org/officeDocument/2006/relationships/audio" Target="../media/media4.wav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image" Target="../media/image33.png"/><Relationship Id="rId11" Type="http://schemas.openxmlformats.org/officeDocument/2006/relationships/image" Target="../media/image60.png"/><Relationship Id="rId5" Type="http://schemas.openxmlformats.org/officeDocument/2006/relationships/audio" Target="../media/audio9.wav"/><Relationship Id="rId15" Type="http://schemas.openxmlformats.org/officeDocument/2006/relationships/image" Target="../media/image40.png"/><Relationship Id="rId10" Type="http://schemas.openxmlformats.org/officeDocument/2006/relationships/image" Target="../media/image59.png"/><Relationship Id="rId19" Type="http://schemas.openxmlformats.org/officeDocument/2006/relationships/image" Target="../media/image44.png"/><Relationship Id="rId4" Type="http://schemas.openxmlformats.org/officeDocument/2006/relationships/audio" Target="../media/audio8.wav"/><Relationship Id="rId9" Type="http://schemas.openxmlformats.org/officeDocument/2006/relationships/image" Target="../media/image58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46.png"/><Relationship Id="rId12" Type="http://schemas.openxmlformats.org/officeDocument/2006/relationships/image" Target="../media/image41.png"/><Relationship Id="rId2" Type="http://schemas.openxmlformats.org/officeDocument/2006/relationships/audio" Target="../media/audio8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Relationship Id="rId1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12" Type="http://schemas.openxmlformats.org/officeDocument/2006/relationships/image" Target="../media/image4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41.png"/><Relationship Id="rId5" Type="http://schemas.openxmlformats.org/officeDocument/2006/relationships/image" Target="../media/image49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8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58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8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39.png"/><Relationship Id="rId5" Type="http://schemas.openxmlformats.org/officeDocument/2006/relationships/image" Target="../media/image56.png"/><Relationship Id="rId15" Type="http://schemas.openxmlformats.org/officeDocument/2006/relationships/image" Target="../media/image43.png"/><Relationship Id="rId10" Type="http://schemas.openxmlformats.org/officeDocument/2006/relationships/image" Target="../media/image61.png"/><Relationship Id="rId4" Type="http://schemas.openxmlformats.org/officeDocument/2006/relationships/image" Target="../media/image33.png"/><Relationship Id="rId9" Type="http://schemas.openxmlformats.org/officeDocument/2006/relationships/image" Target="../media/image60.png"/><Relationship Id="rId1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53.png"/><Relationship Id="rId12" Type="http://schemas.openxmlformats.org/officeDocument/2006/relationships/image" Target="../media/image41.png"/><Relationship Id="rId2" Type="http://schemas.openxmlformats.org/officeDocument/2006/relationships/audio" Target="../media/audio8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55.png"/><Relationship Id="rId1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audio9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43.png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image" Target="../media/image33.png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43.png"/><Relationship Id="rId5" Type="http://schemas.openxmlformats.org/officeDocument/2006/relationships/image" Target="../media/image63.png"/><Relationship Id="rId10" Type="http://schemas.openxmlformats.org/officeDocument/2006/relationships/image" Target="../media/image65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Relationship Id="rId1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slide" Target="slide1.xml"/><Relationship Id="rId12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43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Relationship Id="rId1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audio9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43.png"/><Relationship Id="rId5" Type="http://schemas.openxmlformats.org/officeDocument/2006/relationships/image" Target="../media/image62.png"/><Relationship Id="rId10" Type="http://schemas.openxmlformats.org/officeDocument/2006/relationships/image" Target="../media/image69.png"/><Relationship Id="rId4" Type="http://schemas.openxmlformats.org/officeDocument/2006/relationships/image" Target="../media/image33.png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72.png"/><Relationship Id="rId18" Type="http://schemas.openxmlformats.org/officeDocument/2006/relationships/image" Target="../media/image17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71.png"/><Relationship Id="rId17" Type="http://schemas.openxmlformats.org/officeDocument/2006/relationships/image" Target="../media/image15.png"/><Relationship Id="rId2" Type="http://schemas.openxmlformats.org/officeDocument/2006/relationships/audio" Target="../media/media3.wav"/><Relationship Id="rId16" Type="http://schemas.openxmlformats.org/officeDocument/2006/relationships/image" Target="../media/image7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12.xml"/><Relationship Id="rId5" Type="http://schemas.microsoft.com/office/2007/relationships/media" Target="../media/media5.wav"/><Relationship Id="rId15" Type="http://schemas.openxmlformats.org/officeDocument/2006/relationships/image" Target="../media/image74.png"/><Relationship Id="rId10" Type="http://schemas.openxmlformats.org/officeDocument/2006/relationships/audio" Target="../media/media7.wav"/><Relationship Id="rId19" Type="http://schemas.openxmlformats.org/officeDocument/2006/relationships/image" Target="../media/image75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3352800" cy="3352800"/>
          </a:xfrm>
        </p:spPr>
      </p:pic>
      <p:pic>
        <p:nvPicPr>
          <p:cNvPr id="3075" name="Picture 6" descr="flower2DivWHT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218122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13836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381500" y="40513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Subject: English 3 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181350" y="5906581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Pham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Chau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9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351973" y="4497962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Class: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3E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1695450" y="1208089"/>
            <a:ext cx="8750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DAI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QUANG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PRIMARY SCHOOL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318007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6" grpId="0"/>
      <p:bldP spid="44047" grpId="0"/>
      <p:bldP spid="44050" grpId="0"/>
      <p:bldP spid="44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'"/>
          <p:cNvSpPr txBox="1"/>
          <p:nvPr/>
        </p:nvSpPr>
        <p:spPr>
          <a:xfrm>
            <a:off x="6262603" y="2340086"/>
            <a:ext cx="3289683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 mother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7007196" y="3413870"/>
            <a:ext cx="206060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/ˈmʌðə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494513" y="4047908"/>
            <a:ext cx="82586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mẹ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305" y="5638799"/>
            <a:ext cx="289894" cy="246179"/>
          </a:xfrm>
          <a:prstGeom prst="rect">
            <a:avLst/>
          </a:prstGeom>
        </p:spPr>
      </p:pic>
      <p:sp>
        <p:nvSpPr>
          <p:cNvPr id="7" name="object 19"/>
          <p:cNvSpPr/>
          <p:nvPr/>
        </p:nvSpPr>
        <p:spPr>
          <a:xfrm>
            <a:off x="3089011" y="1576178"/>
            <a:ext cx="2929934" cy="3743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3410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/>
          <p:nvPr/>
        </p:nvSpPr>
        <p:spPr>
          <a:xfrm>
            <a:off x="6658073" y="2539816"/>
            <a:ext cx="2537874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father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7066948" y="3550721"/>
            <a:ext cx="162095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/ˈfɑːðə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528616" y="4197052"/>
            <a:ext cx="69762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bố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583083"/>
            <a:ext cx="304800" cy="258837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2819400" y="1733006"/>
            <a:ext cx="2873431" cy="38296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658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37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6853016" y="2590800"/>
            <a:ext cx="3148619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brother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7497353" y="3601705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/ˈbrʌðə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131252" y="4248036"/>
            <a:ext cx="249299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anh/em trai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708402"/>
            <a:ext cx="304800" cy="258837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3623929" y="1862796"/>
            <a:ext cx="2216182" cy="3672000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180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/>
          <p:nvPr/>
        </p:nvSpPr>
        <p:spPr>
          <a:xfrm>
            <a:off x="10517735" y="5105400"/>
            <a:ext cx="18473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2800" b="0" dirty="0">
              <a:solidFill>
                <a:srgbClr val="C00000"/>
              </a:solidFill>
            </a:endParaRPr>
          </a:p>
        </p:txBody>
      </p:sp>
      <p:sp>
        <p:nvSpPr>
          <p:cNvPr id="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7204875" y="2622261"/>
            <a:ext cx="2444900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sister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7423262" y="3612215"/>
            <a:ext cx="18599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/ˈsɪstə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6" name="Bùi Liễu"/>
          <p:cNvSpPr txBox="1"/>
          <p:nvPr/>
        </p:nvSpPr>
        <p:spPr>
          <a:xfrm>
            <a:off x="7233843" y="4248036"/>
            <a:ext cx="228780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chị/em gái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7" name="sister mớ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31686"/>
            <a:ext cx="304800" cy="258837"/>
          </a:xfrm>
          <a:prstGeom prst="rect">
            <a:avLst/>
          </a:prstGeom>
        </p:spPr>
      </p:pic>
      <p:sp>
        <p:nvSpPr>
          <p:cNvPr id="8" name="object 19"/>
          <p:cNvSpPr/>
          <p:nvPr/>
        </p:nvSpPr>
        <p:spPr>
          <a:xfrm>
            <a:off x="4191000" y="1968192"/>
            <a:ext cx="2057400" cy="3647420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143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599109" y="4317535"/>
            <a:ext cx="83744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</a:rPr>
              <a:t>sister</a:t>
            </a:r>
            <a:r>
              <a:rPr lang="en-US" altLang="en-US" sz="3200" b="1" smtClean="0"/>
              <a:t>            </a:t>
            </a:r>
            <a:r>
              <a:rPr lang="en-US" sz="3200" smtClean="0"/>
              <a:t>/ˈ</a:t>
            </a:r>
            <a:r>
              <a:rPr lang="en-US" sz="3200"/>
              <a:t>sɪstə/          </a:t>
            </a:r>
            <a:r>
              <a:rPr lang="en-US" sz="3200" smtClean="0"/>
              <a:t>chị </a:t>
            </a:r>
            <a:r>
              <a:rPr lang="en-US" sz="3200"/>
              <a:t>gái, em </a:t>
            </a:r>
            <a:r>
              <a:rPr lang="en-US" sz="3200" smtClean="0"/>
              <a:t>gái</a:t>
            </a:r>
            <a:endParaRPr lang="en-US" sz="3200"/>
          </a:p>
        </p:txBody>
      </p:sp>
      <p:sp>
        <p:nvSpPr>
          <p:cNvPr id="30" name="Rectangle 29"/>
          <p:cNvSpPr/>
          <p:nvPr/>
        </p:nvSpPr>
        <p:spPr>
          <a:xfrm>
            <a:off x="5748531" y="2102245"/>
            <a:ext cx="6504429" cy="30469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r>
              <a:rPr lang="en-US" sz="3200"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3200">
                <a:latin typeface="Arial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14400" y="294087"/>
            <a:ext cx="2363147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B050"/>
                </a:solidFill>
                <a:latin typeface="Arial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2" name="moth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7" y="4913675"/>
            <a:ext cx="219601" cy="186486"/>
          </a:xfrm>
          <a:prstGeom prst="rect">
            <a:avLst/>
          </a:prstGeom>
        </p:spPr>
      </p:pic>
      <p:pic>
        <p:nvPicPr>
          <p:cNvPr id="33" name="famil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450" y="3746767"/>
            <a:ext cx="219600" cy="186485"/>
          </a:xfrm>
          <a:prstGeom prst="rect">
            <a:avLst/>
          </a:prstGeom>
        </p:spPr>
      </p:pic>
      <p:pic>
        <p:nvPicPr>
          <p:cNvPr id="34" name="sister mới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6" y="6014267"/>
            <a:ext cx="219599" cy="186484"/>
          </a:xfrm>
          <a:prstGeom prst="rect">
            <a:avLst/>
          </a:prstGeom>
        </p:spPr>
      </p:pic>
      <p:pic>
        <p:nvPicPr>
          <p:cNvPr id="35" name="father mưới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7" y="4370076"/>
            <a:ext cx="219599" cy="186484"/>
          </a:xfrm>
          <a:prstGeom prst="rect">
            <a:avLst/>
          </a:prstGeom>
        </p:spPr>
      </p:pic>
      <p:pic>
        <p:nvPicPr>
          <p:cNvPr id="36" name="brother mới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66" y="5428984"/>
            <a:ext cx="219599" cy="18648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605641" y="1768534"/>
            <a:ext cx="6713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family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/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fæmɪli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  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6932" y="3052154"/>
            <a:ext cx="8587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father</a:t>
            </a:r>
            <a:r>
              <a:rPr lang="en-US" altLang="en-US" sz="3200" b="1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fɑːðə/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bố</a:t>
            </a:r>
            <a:endParaRPr lang="en-US" alt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05641" y="2431487"/>
            <a:ext cx="9022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mother</a:t>
            </a:r>
            <a:r>
              <a:rPr lang="en-US" altLang="en-US" sz="3200" b="1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mʌðə/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mẹ</a:t>
            </a:r>
            <a:endParaRPr lang="en-US" alt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596932" y="3709331"/>
            <a:ext cx="8103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brother</a:t>
            </a:r>
            <a:r>
              <a:rPr lang="en-US" altLang="en-US" sz="3200" b="1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brʌðə/       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trai,em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endParaRPr lang="en-US" alt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46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9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33600" y="3824496"/>
            <a:ext cx="1573411" cy="1450317"/>
            <a:chOff x="1098174" y="1612922"/>
            <a:chExt cx="4529894" cy="4159875"/>
          </a:xfrm>
        </p:grpSpPr>
        <p:sp>
          <p:nvSpPr>
            <p:cNvPr id="3" name="Rectangle 2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887" y="1881448"/>
              <a:ext cx="2711653" cy="360773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Flowchart: Alternate Process 4"/>
          <p:cNvSpPr/>
          <p:nvPr/>
        </p:nvSpPr>
        <p:spPr>
          <a:xfrm>
            <a:off x="5148997" y="1762963"/>
            <a:ext cx="2632565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mother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5120563" y="3536571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father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5125183" y="4501970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sister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148998" y="2690375"/>
            <a:ext cx="2651760" cy="563282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brother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826942" y="2452761"/>
            <a:ext cx="1293621" cy="51903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9280960" y="3806629"/>
            <a:ext cx="1669105" cy="1468184"/>
            <a:chOff x="1098174" y="1612922"/>
            <a:chExt cx="4529894" cy="4159875"/>
          </a:xfrm>
        </p:grpSpPr>
        <p:sp>
          <p:nvSpPr>
            <p:cNvPr id="11" name="Rectangle 10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279" y="2021168"/>
              <a:ext cx="2563208" cy="342299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7-Point Star 12"/>
          <p:cNvSpPr/>
          <p:nvPr/>
        </p:nvSpPr>
        <p:spPr>
          <a:xfrm>
            <a:off x="8998879" y="3503341"/>
            <a:ext cx="530785" cy="530785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264272" y="1717328"/>
            <a:ext cx="1673383" cy="1536695"/>
            <a:chOff x="1098174" y="1349063"/>
            <a:chExt cx="4529894" cy="4159875"/>
          </a:xfrm>
        </p:grpSpPr>
        <p:sp>
          <p:nvSpPr>
            <p:cNvPr id="15" name="Rectangle 1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324293" y="1703538"/>
              <a:ext cx="2247706" cy="3450923"/>
              <a:chOff x="2691539" y="2203284"/>
              <a:chExt cx="1556611" cy="238987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1539" y="2203284"/>
                <a:ext cx="1346805" cy="238987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Oval 17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9" name="7-Point Star 18"/>
          <p:cNvSpPr/>
          <p:nvPr/>
        </p:nvSpPr>
        <p:spPr>
          <a:xfrm>
            <a:off x="1884628" y="3541236"/>
            <a:ext cx="530785" cy="530785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" name="7-Point Star 19"/>
          <p:cNvSpPr/>
          <p:nvPr/>
        </p:nvSpPr>
        <p:spPr>
          <a:xfrm>
            <a:off x="8949783" y="1451935"/>
            <a:ext cx="530785" cy="530785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119120" y="1717329"/>
            <a:ext cx="1634738" cy="1530826"/>
            <a:chOff x="1098174" y="1349063"/>
            <a:chExt cx="4529894" cy="4159875"/>
          </a:xfrm>
        </p:grpSpPr>
        <p:sp>
          <p:nvSpPr>
            <p:cNvPr id="22" name="Rectangle 2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264" y="1857897"/>
              <a:ext cx="1965267" cy="325024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" name="7-Point Star 23"/>
          <p:cNvSpPr/>
          <p:nvPr/>
        </p:nvSpPr>
        <p:spPr>
          <a:xfrm>
            <a:off x="1794750" y="1513819"/>
            <a:ext cx="530785" cy="530785"/>
          </a:xfrm>
          <a:prstGeom prst="star7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1103398" y="248111"/>
            <a:ext cx="1650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B050"/>
                </a:solidFill>
              </a:rPr>
              <a:t>Match</a:t>
            </a:r>
          </a:p>
        </p:txBody>
      </p:sp>
      <p:cxnSp>
        <p:nvCxnSpPr>
          <p:cNvPr id="26" name="Straight Arrow Connector 25"/>
          <p:cNvCxnSpPr>
            <a:endCxn id="6" idx="1"/>
          </p:cNvCxnSpPr>
          <p:nvPr/>
        </p:nvCxnSpPr>
        <p:spPr>
          <a:xfrm flipV="1">
            <a:off x="3797071" y="3818212"/>
            <a:ext cx="1323492" cy="78130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7" idx="3"/>
          </p:cNvCxnSpPr>
          <p:nvPr/>
        </p:nvCxnSpPr>
        <p:spPr>
          <a:xfrm flipH="1">
            <a:off x="7776943" y="2438847"/>
            <a:ext cx="1468134" cy="234476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1"/>
            <a:endCxn id="5" idx="3"/>
          </p:cNvCxnSpPr>
          <p:nvPr/>
        </p:nvCxnSpPr>
        <p:spPr>
          <a:xfrm flipH="1" flipV="1">
            <a:off x="7781562" y="2044604"/>
            <a:ext cx="1499398" cy="249611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594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/>
          <p:cNvSpPr txBox="1">
            <a:spLocks/>
          </p:cNvSpPr>
          <p:nvPr/>
        </p:nvSpPr>
        <p:spPr>
          <a:xfrm>
            <a:off x="838200" y="381000"/>
            <a:ext cx="4953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Model sentence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143000"/>
            <a:ext cx="5280243" cy="487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ounded Rectangle 14"/>
          <p:cNvSpPr/>
          <p:nvPr/>
        </p:nvSpPr>
        <p:spPr>
          <a:xfrm>
            <a:off x="609600" y="2743200"/>
            <a:ext cx="44958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Who’s this/that?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It’s my _______.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183874" y="1524814"/>
            <a:ext cx="6261651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2438400" y="4567162"/>
            <a:ext cx="2688557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 = who is</a:t>
            </a:r>
          </a:p>
        </p:txBody>
      </p:sp>
    </p:spTree>
    <p:extLst>
      <p:ext uri="{BB962C8B-B14F-4D97-AF65-F5344CB8AC3E}">
        <p14:creationId xmlns:p14="http://schemas.microsoft.com/office/powerpoint/2010/main" val="28239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761187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428206" y="288454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876800" y="1219200"/>
            <a:ext cx="6648994" cy="5105400"/>
            <a:chOff x="4724400" y="1013266"/>
            <a:chExt cx="6725194" cy="5105400"/>
          </a:xfrm>
        </p:grpSpPr>
        <p:sp>
          <p:nvSpPr>
            <p:cNvPr id="4" name="Bùi Liễu"/>
            <p:cNvSpPr/>
            <p:nvPr/>
          </p:nvSpPr>
          <p:spPr>
            <a:xfrm>
              <a:off x="4724400" y="1013266"/>
              <a:ext cx="6725194" cy="5105400"/>
            </a:xfrm>
            <a:prstGeom prst="roundRect">
              <a:avLst/>
            </a:prstGeom>
            <a:solidFill>
              <a:srgbClr val="FFCC66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" name="Bùi Liễu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5669" y="3712979"/>
              <a:ext cx="2393330" cy="2168685"/>
            </a:xfrm>
            <a:prstGeom prst="roundRect">
              <a:avLst/>
            </a:prstGeom>
          </p:spPr>
        </p:pic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90" y="1283439"/>
              <a:ext cx="2468017" cy="2164026"/>
            </a:xfrm>
            <a:prstGeom prst="roundRect">
              <a:avLst/>
            </a:prstGeom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920" y="1278780"/>
              <a:ext cx="2460079" cy="2168685"/>
            </a:xfrm>
            <a:prstGeom prst="roundRect">
              <a:avLst/>
            </a:prstGeom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89" y="3639620"/>
              <a:ext cx="2468017" cy="2222393"/>
            </a:xfrm>
            <a:prstGeom prst="roundRect">
              <a:avLst/>
            </a:prstGeom>
          </p:spPr>
        </p:pic>
        <p:sp>
          <p:nvSpPr>
            <p:cNvPr id="9" name="Bùi Liễu"/>
            <p:cNvSpPr/>
            <p:nvPr/>
          </p:nvSpPr>
          <p:spPr>
            <a:xfrm>
              <a:off x="5037061" y="111928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a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0" name="Bùi Liễu"/>
            <p:cNvSpPr/>
            <p:nvPr/>
          </p:nvSpPr>
          <p:spPr>
            <a:xfrm>
              <a:off x="8350055" y="1119285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b</a:t>
              </a:r>
              <a:endParaRPr lang="vi-VN" sz="3200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5037061" y="3576883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c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8389215" y="3698723"/>
              <a:ext cx="399410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d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3" name="Flowchart: Alternate Process 12"/>
            <p:cNvSpPr/>
            <p:nvPr/>
          </p:nvSpPr>
          <p:spPr>
            <a:xfrm>
              <a:off x="6453236" y="3123826"/>
              <a:ext cx="1340636" cy="323639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mother</a:t>
              </a:r>
              <a:endParaRPr lang="vi-VN" sz="2800" dirty="0">
                <a:solidFill>
                  <a:schemeClr val="tx1"/>
                </a:solidFill>
              </a:endParaRPr>
            </a:p>
          </p:txBody>
        </p:sp>
        <p:sp>
          <p:nvSpPr>
            <p:cNvPr id="14" name="Flowchart: Alternate Process 13"/>
            <p:cNvSpPr/>
            <p:nvPr/>
          </p:nvSpPr>
          <p:spPr>
            <a:xfrm>
              <a:off x="9729458" y="3123826"/>
              <a:ext cx="1112673" cy="314024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</a:rPr>
                <a:t>father</a:t>
              </a:r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15" name="Flowchart: Alternate Process 14"/>
            <p:cNvSpPr/>
            <p:nvPr/>
          </p:nvSpPr>
          <p:spPr>
            <a:xfrm>
              <a:off x="6379473" y="5537061"/>
              <a:ext cx="1400246" cy="378164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brother</a:t>
              </a:r>
              <a:endParaRPr lang="vi-VN" sz="2800" dirty="0">
                <a:solidFill>
                  <a:schemeClr val="tx1"/>
                </a:solidFill>
              </a:endParaRPr>
            </a:p>
          </p:txBody>
        </p:sp>
        <p:sp>
          <p:nvSpPr>
            <p:cNvPr id="16" name="Flowchart: Alternate Process 15"/>
            <p:cNvSpPr/>
            <p:nvPr/>
          </p:nvSpPr>
          <p:spPr>
            <a:xfrm>
              <a:off x="9707359" y="5537061"/>
              <a:ext cx="1112673" cy="336237"/>
            </a:xfrm>
            <a:prstGeom prst="flowChartAlternateProcess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smtClean="0">
                  <a:solidFill>
                    <a:schemeClr val="tx1"/>
                  </a:solidFill>
                </a:rPr>
                <a:t>sister</a:t>
              </a:r>
              <a:endParaRPr lang="vi-VN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Bùi Liễu"/>
          <p:cNvSpPr/>
          <p:nvPr/>
        </p:nvSpPr>
        <p:spPr>
          <a:xfrm>
            <a:off x="678447" y="1828800"/>
            <a:ext cx="3687254" cy="682416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Who’s this / that?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960113" y="3329760"/>
            <a:ext cx="3320500" cy="626884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It’s my _______.</a:t>
            </a:r>
            <a:endParaRPr lang="vi-VN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90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33400"/>
            <a:ext cx="7162800" cy="3124200"/>
          </a:xfrm>
          <a:prstGeom prst="round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638800" y="3962400"/>
            <a:ext cx="1905000" cy="380999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mother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0823" y="4590839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that ?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my mother.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6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0145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5029200" y="3810000"/>
            <a:ext cx="1935046" cy="457201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father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0823" y="4590839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that ?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66800"/>
            <a:ext cx="5410200" cy="25908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5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4800600" y="3810000"/>
            <a:ext cx="1905000" cy="381001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brother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0823" y="4590839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that ?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85800"/>
            <a:ext cx="5181600" cy="27557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4953000" y="3886200"/>
            <a:ext cx="1325446" cy="323639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sister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0823" y="4590839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that ?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3400"/>
            <a:ext cx="6172199" cy="3124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2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364165"/>
            <a:ext cx="558135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1524000" y="1447800"/>
            <a:ext cx="9067800" cy="4949328"/>
            <a:chOff x="2209800" y="3429000"/>
            <a:chExt cx="9067800" cy="4949328"/>
          </a:xfrm>
        </p:grpSpPr>
        <p:pic>
          <p:nvPicPr>
            <p:cNvPr id="4" name="Bùi Liễu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429000"/>
              <a:ext cx="9067800" cy="4949328"/>
            </a:xfrm>
            <a:prstGeom prst="rect">
              <a:avLst/>
            </a:prstGeom>
          </p:spPr>
        </p:pic>
        <p:sp>
          <p:nvSpPr>
            <p:cNvPr id="5" name="Bùi Liễu"/>
            <p:cNvSpPr/>
            <p:nvPr/>
          </p:nvSpPr>
          <p:spPr>
            <a:xfrm>
              <a:off x="6709653" y="3733800"/>
              <a:ext cx="3005048" cy="762000"/>
            </a:xfrm>
            <a:prstGeom prst="wedgeRoundRectCallout">
              <a:avLst>
                <a:gd name="adj1" fmla="val -58377"/>
                <a:gd name="adj2" fmla="val 27973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___________.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Bùi Liễu"/>
            <p:cNvSpPr/>
            <p:nvPr/>
          </p:nvSpPr>
          <p:spPr>
            <a:xfrm>
              <a:off x="3219153" y="3429000"/>
              <a:ext cx="3276600" cy="838200"/>
            </a:xfrm>
            <a:prstGeom prst="wedgeRoundRectCallout">
              <a:avLst>
                <a:gd name="adj1" fmla="val -40156"/>
                <a:gd name="adj2" fmla="val 10456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this/that?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143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4" y="475559"/>
            <a:ext cx="7124706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4267200" y="2866348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Berlin Sans FB Demi" panose="020E0802020502020306" pitchFamily="34" charset="0"/>
              </a:rPr>
              <a:t>Let’s </a:t>
            </a:r>
            <a:r>
              <a:rPr lang="en-US" sz="48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play!</a:t>
            </a:r>
            <a:endParaRPr lang="vi-VN" sz="4800" b="1">
              <a:solidFill>
                <a:srgbClr val="00B050"/>
              </a:solidFill>
            </a:endParaRPr>
          </a:p>
        </p:txBody>
      </p:sp>
      <p:pic>
        <p:nvPicPr>
          <p:cNvPr id="4" name="Cartoon Music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2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16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3" y="3523565"/>
            <a:ext cx="1348226" cy="1616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26" y="3523565"/>
            <a:ext cx="1211234" cy="1559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085" y="3482509"/>
            <a:ext cx="1752848" cy="160091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933017" y="2821260"/>
            <a:ext cx="2582584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833284" y="2887444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65350" y="2738352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  <p:pic>
        <p:nvPicPr>
          <p:cNvPr id="21" name="father mướ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8" y="1661149"/>
            <a:ext cx="415241" cy="3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3071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59" y="3458387"/>
            <a:ext cx="1314327" cy="1681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02" y="3455624"/>
            <a:ext cx="1795423" cy="163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96" y="3455624"/>
            <a:ext cx="1116879" cy="1639800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788025" y="2748931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696274" y="2905613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38122" y="2839429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  <p:pic>
        <p:nvPicPr>
          <p:cNvPr id="20" name="famil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82" y="1650638"/>
            <a:ext cx="435085" cy="3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9227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865" y="836479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2448891" y="1360170"/>
            <a:ext cx="7419975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36" y="2641917"/>
            <a:ext cx="2775791" cy="2560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11" y="2663191"/>
            <a:ext cx="2775791" cy="2560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663191"/>
            <a:ext cx="2775791" cy="2560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91" y="3435530"/>
            <a:ext cx="964107" cy="1505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71" y="3460283"/>
            <a:ext cx="1108628" cy="1480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25" y="3478673"/>
            <a:ext cx="1015973" cy="147302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62" y="5318472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53" y="5334882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2" name="Mspham"/>
          <p:cNvSpPr/>
          <p:nvPr/>
        </p:nvSpPr>
        <p:spPr>
          <a:xfrm>
            <a:off x="1820071" y="3092887"/>
            <a:ext cx="2697500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19" y="709286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1" y="7025270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69" y="7067113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6" name="Mspham2"/>
          <p:cNvSpPr/>
          <p:nvPr/>
        </p:nvSpPr>
        <p:spPr>
          <a:xfrm>
            <a:off x="7925011" y="3032904"/>
            <a:ext cx="2642763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Mspham2"/>
          <p:cNvSpPr/>
          <p:nvPr/>
        </p:nvSpPr>
        <p:spPr>
          <a:xfrm>
            <a:off x="4813826" y="3032904"/>
            <a:ext cx="2697500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89" y="2568366"/>
            <a:ext cx="765323" cy="7006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40" y="2577298"/>
            <a:ext cx="821104" cy="7340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05" y="2496118"/>
            <a:ext cx="845648" cy="765323"/>
          </a:xfrm>
          <a:prstGeom prst="rect">
            <a:avLst/>
          </a:prstGeom>
        </p:spPr>
      </p:pic>
      <p:pic>
        <p:nvPicPr>
          <p:cNvPr id="21" name="sister mớ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60" y="1529036"/>
            <a:ext cx="355856" cy="3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5724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56" y="3477659"/>
            <a:ext cx="1832117" cy="1673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42" y="3481864"/>
            <a:ext cx="1071426" cy="1697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477658"/>
            <a:ext cx="1171576" cy="172341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739810" y="2877234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796636" y="2913844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41186" y="2839429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  <p:pic>
        <p:nvPicPr>
          <p:cNvPr id="21" name="brother mớ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8" y="1677547"/>
            <a:ext cx="366749" cy="3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8438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6237" y="1444194"/>
            <a:ext cx="7419975" cy="8001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18" y="2437311"/>
            <a:ext cx="2775791" cy="2926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37" y="2319531"/>
            <a:ext cx="2775791" cy="304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10" y="2411565"/>
            <a:ext cx="2775791" cy="295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250" y="3396119"/>
            <a:ext cx="1083954" cy="1502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5" y="3465632"/>
            <a:ext cx="1467440" cy="1489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91" y="3465632"/>
            <a:ext cx="903324" cy="1506075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5" y="5802329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93" y="5787360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1812721" y="2687413"/>
            <a:ext cx="2697500" cy="281174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29" y="7051017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7" y="7038143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837161" y="2863754"/>
            <a:ext cx="2697500" cy="24807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7768370" y="2863754"/>
            <a:ext cx="2697500" cy="26513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3" y="2404652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78" y="2267708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77" y="2329837"/>
            <a:ext cx="845648" cy="765323"/>
          </a:xfrm>
          <a:prstGeom prst="rect">
            <a:avLst/>
          </a:prstGeom>
        </p:spPr>
      </p:pic>
      <p:pic>
        <p:nvPicPr>
          <p:cNvPr id="21" name="moth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95" y="1606141"/>
            <a:ext cx="470048" cy="39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9732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2.77778E-6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914400" y="457200"/>
            <a:ext cx="380999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043222" y="1471401"/>
            <a:ext cx="5763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112830" y="2034625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112830" y="2545250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football.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112830" y="3028014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football.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4060371" y="4006163"/>
            <a:ext cx="5763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043222" y="4516788"/>
            <a:ext cx="2144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Volleyball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4077666" y="5027413"/>
            <a:ext cx="3078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volleyball.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060371" y="5600942"/>
            <a:ext cx="319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volleyball.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6"/>
          <a:stretch/>
        </p:blipFill>
        <p:spPr>
          <a:xfrm>
            <a:off x="9296400" y="3815661"/>
            <a:ext cx="1798046" cy="2110325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7" r="68337"/>
          <a:stretch/>
        </p:blipFill>
        <p:spPr>
          <a:xfrm>
            <a:off x="817937" y="3167036"/>
            <a:ext cx="2714649" cy="2158047"/>
          </a:xfrm>
          <a:prstGeom prst="rect">
            <a:avLst/>
          </a:prstGeom>
        </p:spPr>
      </p:pic>
      <p:pic>
        <p:nvPicPr>
          <p:cNvPr id="13" name="Bùi Liễu 0968142780E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150"/>
                    <p14:bmk name="Bookmark 2" time="6614.2588"/>
                    <p14:bmk name="Bookmark 3" time="8574.2588"/>
                    <p14:bmk name="Bookmark 4" time="11085.6755"/>
                    <p14:bmk name="Bookmark 5" time="15435.6"/>
                    <p14:bmk name="Bookmark 6" time="20015.6"/>
                    <p14:bmk name="Bookmark 7" time="24145.6"/>
                    <p14:bmk name="Bookmark 8" time="26355.6"/>
                    <p14:bmk name="Bookmark 9" time="28515.6"/>
                    <p14:bmk name="Bookmark 10" time="32875.6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38" y="724983"/>
            <a:ext cx="478256" cy="406137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5791200" y="2034624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cs typeface="Arial" panose="020B0604020202020204" pitchFamily="34" charset="0"/>
              </a:rPr>
              <a:t>Football.</a:t>
            </a:r>
            <a:endParaRPr lang="vi-VN" sz="3200"/>
          </a:p>
        </p:txBody>
      </p:sp>
      <p:sp>
        <p:nvSpPr>
          <p:cNvPr id="15" name="Bùi Liễu 0968142780"/>
          <p:cNvSpPr/>
          <p:nvPr/>
        </p:nvSpPr>
        <p:spPr>
          <a:xfrm>
            <a:off x="5898444" y="4495236"/>
            <a:ext cx="2144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  <a:cs typeface="Arial" panose="020B0604020202020204" pitchFamily="34" charset="0"/>
              </a:rPr>
              <a:t>Volleyball.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3974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family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59" y="3458387"/>
            <a:ext cx="1314327" cy="1681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02" y="3455624"/>
            <a:ext cx="1795423" cy="163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96" y="3455624"/>
            <a:ext cx="1116879" cy="1639800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788025" y="2748931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696274" y="2905613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38122" y="2839429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3503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865" y="836479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2448891" y="1360170"/>
            <a:ext cx="741997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It’s my sister.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36" y="2641917"/>
            <a:ext cx="2775791" cy="2560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11" y="2663191"/>
            <a:ext cx="2775791" cy="2560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663191"/>
            <a:ext cx="2775791" cy="2560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91" y="3435530"/>
            <a:ext cx="964107" cy="1505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71" y="3460283"/>
            <a:ext cx="1108628" cy="1480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25" y="3478673"/>
            <a:ext cx="1015973" cy="147302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62" y="5318472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53" y="5334882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2" name="Mspham"/>
          <p:cNvSpPr/>
          <p:nvPr/>
        </p:nvSpPr>
        <p:spPr>
          <a:xfrm>
            <a:off x="1820071" y="3092887"/>
            <a:ext cx="2697500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19" y="709286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1" y="7025270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69" y="7067113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6" name="Mspham2"/>
          <p:cNvSpPr/>
          <p:nvPr/>
        </p:nvSpPr>
        <p:spPr>
          <a:xfrm>
            <a:off x="7925011" y="3032904"/>
            <a:ext cx="2642763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Mspham2"/>
          <p:cNvSpPr/>
          <p:nvPr/>
        </p:nvSpPr>
        <p:spPr>
          <a:xfrm>
            <a:off x="4813826" y="3032904"/>
            <a:ext cx="2697500" cy="20744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89" y="2568366"/>
            <a:ext cx="765323" cy="7006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40" y="2577298"/>
            <a:ext cx="821104" cy="7340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05" y="2496118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9394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It’s my </a:t>
            </a:r>
            <a:r>
              <a:rPr lang="en-US" sz="4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father</a:t>
            </a:r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3" y="3523565"/>
            <a:ext cx="1348226" cy="1616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26" y="3523565"/>
            <a:ext cx="1211234" cy="1559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085" y="3482509"/>
            <a:ext cx="1752848" cy="160091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933017" y="2821260"/>
            <a:ext cx="2582584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833284" y="2887444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65350" y="2738352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7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6237" y="1444194"/>
            <a:ext cx="741997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It’s my </a:t>
            </a:r>
            <a:r>
              <a:rPr lang="en-US" sz="4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mother</a:t>
            </a: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18" y="2437311"/>
            <a:ext cx="2775791" cy="2926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37" y="2319531"/>
            <a:ext cx="2775791" cy="304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10" y="2411565"/>
            <a:ext cx="2775791" cy="295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250" y="3396119"/>
            <a:ext cx="1083954" cy="1502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5" y="3465632"/>
            <a:ext cx="1467440" cy="1489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91" y="3465632"/>
            <a:ext cx="903324" cy="1506075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5" y="5802329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93" y="5818779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1812721" y="2687413"/>
            <a:ext cx="2697500" cy="281174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29" y="7051017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47" y="7038143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837161" y="2863754"/>
            <a:ext cx="2697500" cy="24807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7768370" y="2863754"/>
            <a:ext cx="2697500" cy="26513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3" y="2404652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78" y="2267708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77" y="2329837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546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2.77778E-6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1485611"/>
            <a:ext cx="741997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It’s my </a:t>
            </a:r>
            <a:r>
              <a:rPr lang="en-US" sz="4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brother</a:t>
            </a:r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9" y="2407376"/>
            <a:ext cx="2775791" cy="315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20" y="2401090"/>
            <a:ext cx="2775791" cy="3161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10" y="2401091"/>
            <a:ext cx="2775791" cy="316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56" y="3477659"/>
            <a:ext cx="1832117" cy="1673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42" y="3481864"/>
            <a:ext cx="1071426" cy="1697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477658"/>
            <a:ext cx="1171576" cy="172341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4063"/>
            <a:ext cx="1199104" cy="5329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5806801"/>
            <a:ext cx="1194646" cy="532935"/>
          </a:xfrm>
          <a:prstGeom prst="rect">
            <a:avLst/>
          </a:prstGeom>
          <a:ln>
            <a:noFill/>
          </a:ln>
        </p:spPr>
      </p:pic>
      <p:sp>
        <p:nvSpPr>
          <p:cNvPr id="11" name="Mspham"/>
          <p:cNvSpPr/>
          <p:nvPr/>
        </p:nvSpPr>
        <p:spPr>
          <a:xfrm>
            <a:off x="7739810" y="2877234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86" y="7114180"/>
            <a:ext cx="1509482" cy="1568954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2" y="7066937"/>
            <a:ext cx="1490375" cy="159470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65" y="7025270"/>
            <a:ext cx="1490375" cy="1594701"/>
          </a:xfrm>
          <a:prstGeom prst="rect">
            <a:avLst/>
          </a:prstGeom>
          <a:ln>
            <a:noFill/>
          </a:ln>
        </p:spPr>
      </p:pic>
      <p:sp>
        <p:nvSpPr>
          <p:cNvPr id="15" name="Mspham2"/>
          <p:cNvSpPr/>
          <p:nvPr/>
        </p:nvSpPr>
        <p:spPr>
          <a:xfrm>
            <a:off x="4796636" y="2913844"/>
            <a:ext cx="2697500" cy="25908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Mspham2"/>
          <p:cNvSpPr/>
          <p:nvPr/>
        </p:nvSpPr>
        <p:spPr>
          <a:xfrm>
            <a:off x="1741186" y="2839429"/>
            <a:ext cx="2697500" cy="27231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6" y="2563536"/>
            <a:ext cx="765323" cy="700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2381889"/>
            <a:ext cx="821104" cy="734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1" y="2300709"/>
            <a:ext cx="845648" cy="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4364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msPham"/>
          <p:cNvSpPr/>
          <p:nvPr/>
        </p:nvSpPr>
        <p:spPr>
          <a:xfrm>
            <a:off x="6277840" y="3970163"/>
            <a:ext cx="50047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4" name="1msPham"/>
          <p:cNvSpPr/>
          <p:nvPr/>
        </p:nvSpPr>
        <p:spPr>
          <a:xfrm>
            <a:off x="6277840" y="1767840"/>
            <a:ext cx="50047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371601"/>
            <a:ext cx="3581399" cy="3416005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9104" cy="532935"/>
          </a:xfrm>
          <a:prstGeom prst="rect">
            <a:avLst/>
          </a:prstGeom>
        </p:spPr>
      </p:pic>
      <p:pic>
        <p:nvPicPr>
          <p:cNvPr id="7" name="Picture 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4646" cy="532935"/>
          </a:xfrm>
          <a:prstGeom prst="rect">
            <a:avLst/>
          </a:prstGeom>
        </p:spPr>
      </p:pic>
      <p:sp>
        <p:nvSpPr>
          <p:cNvPr id="8" name="3msPham"/>
          <p:cNvSpPr/>
          <p:nvPr/>
        </p:nvSpPr>
        <p:spPr>
          <a:xfrm>
            <a:off x="6272812" y="2892368"/>
            <a:ext cx="50047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804728"/>
            <a:ext cx="794471" cy="82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1799014"/>
            <a:ext cx="784414" cy="839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53" y="2421532"/>
            <a:ext cx="2050727" cy="1872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15" y="4021440"/>
            <a:ext cx="765323" cy="700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67" y="1809585"/>
            <a:ext cx="821104" cy="734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68" y="2875484"/>
            <a:ext cx="845648" cy="7653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14534468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55955 -0.0143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6" y="-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55069 0.0064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35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5955 -0.0046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6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msPham"/>
          <p:cNvSpPr/>
          <p:nvPr/>
        </p:nvSpPr>
        <p:spPr>
          <a:xfrm>
            <a:off x="6272812" y="1762462"/>
            <a:ext cx="52333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1674822"/>
            <a:ext cx="794471" cy="825773"/>
          </a:xfrm>
          <a:prstGeom prst="rect">
            <a:avLst/>
          </a:prstGeom>
        </p:spPr>
      </p:pic>
      <p:sp>
        <p:nvSpPr>
          <p:cNvPr id="4" name="2msPham"/>
          <p:cNvSpPr/>
          <p:nvPr/>
        </p:nvSpPr>
        <p:spPr>
          <a:xfrm>
            <a:off x="6277840" y="3970163"/>
            <a:ext cx="522835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6" name="1msPham"/>
          <p:cNvSpPr/>
          <p:nvPr/>
        </p:nvSpPr>
        <p:spPr>
          <a:xfrm>
            <a:off x="6267783" y="2869440"/>
            <a:ext cx="5238415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1"/>
            <a:ext cx="3620420" cy="326360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48" y="5644930"/>
            <a:ext cx="1199104" cy="532935"/>
          </a:xfrm>
          <a:prstGeom prst="rect">
            <a:avLst/>
          </a:prstGeom>
        </p:spPr>
      </p:pic>
      <p:pic>
        <p:nvPicPr>
          <p:cNvPr id="9" name="Picture 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06" y="5644930"/>
            <a:ext cx="1194646" cy="532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900614"/>
            <a:ext cx="784414" cy="839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43" y="2560293"/>
            <a:ext cx="1300989" cy="1737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9" y="4004121"/>
            <a:ext cx="765323" cy="700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38" y="1834733"/>
            <a:ext cx="821104" cy="734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41" y="2862178"/>
            <a:ext cx="845648" cy="7653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910" y="4743819"/>
            <a:ext cx="1219200" cy="144493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4600982" y="710196"/>
            <a:ext cx="2809295" cy="64633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2764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5851 -0.0074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34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56337 0.0104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77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4.44444E-6 L -0.54687 -0.0062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msPham"/>
          <p:cNvSpPr/>
          <p:nvPr/>
        </p:nvSpPr>
        <p:spPr>
          <a:xfrm>
            <a:off x="6296258" y="3970163"/>
            <a:ext cx="49285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4" name="1msPham"/>
          <p:cNvSpPr/>
          <p:nvPr/>
        </p:nvSpPr>
        <p:spPr>
          <a:xfrm>
            <a:off x="6277840" y="1767840"/>
            <a:ext cx="49285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371601"/>
            <a:ext cx="3581399" cy="3416005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9104" cy="532935"/>
          </a:xfrm>
          <a:prstGeom prst="rect">
            <a:avLst/>
          </a:prstGeom>
        </p:spPr>
      </p:pic>
      <p:pic>
        <p:nvPicPr>
          <p:cNvPr id="7" name="Picture 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836" y="5639552"/>
            <a:ext cx="1194646" cy="532935"/>
          </a:xfrm>
          <a:prstGeom prst="rect">
            <a:avLst/>
          </a:prstGeom>
        </p:spPr>
      </p:pic>
      <p:sp>
        <p:nvSpPr>
          <p:cNvPr id="8" name="3msPham"/>
          <p:cNvSpPr/>
          <p:nvPr/>
        </p:nvSpPr>
        <p:spPr>
          <a:xfrm>
            <a:off x="6272812" y="2892368"/>
            <a:ext cx="4928587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804728"/>
            <a:ext cx="794471" cy="82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1799014"/>
            <a:ext cx="784414" cy="839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73528"/>
            <a:ext cx="1384068" cy="2016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76" y="3973069"/>
            <a:ext cx="765323" cy="700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28" y="1761214"/>
            <a:ext cx="821104" cy="734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29" y="2827113"/>
            <a:ext cx="845648" cy="7653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3574" y="3592436"/>
            <a:ext cx="969673" cy="114920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4613806" y="710196"/>
            <a:ext cx="2783647" cy="64633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0365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55121 -0.0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55903 0.0064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4132 -0.0046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6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msPham"/>
          <p:cNvSpPr/>
          <p:nvPr/>
        </p:nvSpPr>
        <p:spPr>
          <a:xfrm>
            <a:off x="6272813" y="1762462"/>
            <a:ext cx="5009816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1674822"/>
            <a:ext cx="794471" cy="825773"/>
          </a:xfrm>
          <a:prstGeom prst="rect">
            <a:avLst/>
          </a:prstGeom>
        </p:spPr>
      </p:pic>
      <p:sp>
        <p:nvSpPr>
          <p:cNvPr id="4" name="2msPham"/>
          <p:cNvSpPr/>
          <p:nvPr/>
        </p:nvSpPr>
        <p:spPr>
          <a:xfrm>
            <a:off x="6277841" y="3970163"/>
            <a:ext cx="5009816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3948283"/>
            <a:ext cx="784414" cy="839323"/>
          </a:xfrm>
          <a:prstGeom prst="rect">
            <a:avLst/>
          </a:prstGeom>
        </p:spPr>
      </p:pic>
      <p:sp>
        <p:nvSpPr>
          <p:cNvPr id="6" name="1msPham"/>
          <p:cNvSpPr/>
          <p:nvPr/>
        </p:nvSpPr>
        <p:spPr>
          <a:xfrm>
            <a:off x="6267784" y="2869440"/>
            <a:ext cx="5009816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9" y="1386103"/>
            <a:ext cx="3561509" cy="3284676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75" y="5841004"/>
            <a:ext cx="1199104" cy="532935"/>
          </a:xfrm>
          <a:prstGeom prst="rect">
            <a:avLst/>
          </a:prstGeom>
        </p:spPr>
      </p:pic>
      <p:pic>
        <p:nvPicPr>
          <p:cNvPr id="9" name="Picture 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33" y="5833747"/>
            <a:ext cx="1194646" cy="532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221" y="2900614"/>
            <a:ext cx="784414" cy="839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88" y="2500595"/>
            <a:ext cx="1554855" cy="186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97" y="4013936"/>
            <a:ext cx="765323" cy="700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49" y="1802081"/>
            <a:ext cx="821104" cy="734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50" y="2867980"/>
            <a:ext cx="845648" cy="7653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8194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1645" y="3633303"/>
            <a:ext cx="969673" cy="114920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4791803" y="723129"/>
            <a:ext cx="2783647" cy="64633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6568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5851 -0.0173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34" y="-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55903 0.0055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5121 0.00069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msPham"/>
          <p:cNvSpPr/>
          <p:nvPr/>
        </p:nvSpPr>
        <p:spPr>
          <a:xfrm>
            <a:off x="6274488" y="2963041"/>
            <a:ext cx="5003112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507" y="2941161"/>
            <a:ext cx="784414" cy="839323"/>
          </a:xfrm>
          <a:prstGeom prst="rect">
            <a:avLst/>
          </a:prstGeom>
        </p:spPr>
      </p:pic>
      <p:sp>
        <p:nvSpPr>
          <p:cNvPr id="4" name="1msPham"/>
          <p:cNvSpPr/>
          <p:nvPr/>
        </p:nvSpPr>
        <p:spPr>
          <a:xfrm>
            <a:off x="6277841" y="1767840"/>
            <a:ext cx="5003112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371601"/>
            <a:ext cx="3581399" cy="3416005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9104" cy="532935"/>
          </a:xfrm>
          <a:prstGeom prst="rect">
            <a:avLst/>
          </a:prstGeom>
        </p:spPr>
      </p:pic>
      <p:pic>
        <p:nvPicPr>
          <p:cNvPr id="7" name="Picture 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20" y="5639552"/>
            <a:ext cx="1194646" cy="532935"/>
          </a:xfrm>
          <a:prstGeom prst="rect">
            <a:avLst/>
          </a:prstGeom>
        </p:spPr>
      </p:pic>
      <p:sp>
        <p:nvSpPr>
          <p:cNvPr id="8" name="3msPham"/>
          <p:cNvSpPr/>
          <p:nvPr/>
        </p:nvSpPr>
        <p:spPr>
          <a:xfrm>
            <a:off x="6322305" y="4184337"/>
            <a:ext cx="5003112" cy="8001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3" y="4096697"/>
            <a:ext cx="794471" cy="82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78" y="1799014"/>
            <a:ext cx="784414" cy="839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91" y="2474709"/>
            <a:ext cx="1297107" cy="2016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03" y="4285280"/>
            <a:ext cx="765323" cy="700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28" y="1761214"/>
            <a:ext cx="821104" cy="734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29" y="2955683"/>
            <a:ext cx="845648" cy="7653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294" y="4722981"/>
            <a:ext cx="1220525" cy="144650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4738998" y="734005"/>
            <a:ext cx="2809295" cy="64633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12071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55121 -0.0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55899 0.0064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54128 -0.0046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-1" y="-26988"/>
            <a:ext cx="11809927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618186" y="-26988"/>
            <a:ext cx="10583215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u="sng" dirty="0">
                <a:solidFill>
                  <a:srgbClr val="FFFFFF"/>
                </a:solidFill>
                <a:latin typeface="Century Schoolbook"/>
              </a:rPr>
              <a:t>UNIT </a:t>
            </a:r>
            <a:r>
              <a:rPr lang="en-US" sz="3200" b="1" u="sng" dirty="0" smtClean="0">
                <a:solidFill>
                  <a:srgbClr val="FFFFFF"/>
                </a:solidFill>
                <a:latin typeface="Century Schoolbook"/>
              </a:rPr>
              <a:t>11</a:t>
            </a:r>
            <a:r>
              <a:rPr lang="en-US" sz="3200" b="1" dirty="0" smtClean="0">
                <a:solidFill>
                  <a:srgbClr val="FFFFFF"/>
                </a:solidFill>
                <a:latin typeface="Century Schoolbook"/>
              </a:rPr>
              <a:t>: MY FAMILY</a:t>
            </a:r>
            <a:endParaRPr lang="en-US" sz="3200" b="1" dirty="0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6148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1714500"/>
            <a:ext cx="927815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97313" y="2333625"/>
            <a:ext cx="5446712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u="sng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  <a:r>
              <a:rPr lang="en-US" sz="4000" b="1" u="sng" dirty="0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srgbClr val="1A10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1, 2, 3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800600" y="-14288"/>
            <a:ext cx="5867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Monday, January 15</a:t>
            </a:r>
            <a:r>
              <a:rPr 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90344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91" y="4883425"/>
            <a:ext cx="1199104" cy="532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876800" y="5007526"/>
            <a:ext cx="2808710" cy="879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29" y="881744"/>
            <a:ext cx="4338943" cy="40016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46717" y="2209800"/>
            <a:ext cx="3468876" cy="2258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625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404697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4" y="475559"/>
            <a:ext cx="7124706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4267200" y="26670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Wrap up</a:t>
            </a:r>
            <a:endParaRPr lang="vi-VN" sz="80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38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782362" y="2946495"/>
              <a:ext cx="225725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mother</a:t>
              </a:r>
            </a:p>
          </p:txBody>
        </p:sp>
        <p:sp>
          <p:nvSpPr>
            <p:cNvPr id="5" name="Flowchart: Alternate Process 4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425745" y="1335751"/>
            <a:ext cx="2856690" cy="2377724"/>
            <a:chOff x="6392042" y="1289109"/>
            <a:chExt cx="3816682" cy="2377724"/>
          </a:xfrm>
        </p:grpSpPr>
        <p:sp>
          <p:nvSpPr>
            <p:cNvPr id="7" name="TextBox 6"/>
            <p:cNvSpPr txBox="1"/>
            <p:nvPr/>
          </p:nvSpPr>
          <p:spPr>
            <a:xfrm>
              <a:off x="7653274" y="2982364"/>
              <a:ext cx="196007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father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2614212" y="4025867"/>
            <a:ext cx="2957633" cy="2832133"/>
            <a:chOff x="1925737" y="4040342"/>
            <a:chExt cx="3816682" cy="2832133"/>
          </a:xfrm>
        </p:grpSpPr>
        <p:sp>
          <p:nvSpPr>
            <p:cNvPr id="10" name="TextBox 9"/>
            <p:cNvSpPr txBox="1"/>
            <p:nvPr/>
          </p:nvSpPr>
          <p:spPr>
            <a:xfrm>
              <a:off x="2811214" y="5733702"/>
              <a:ext cx="2323450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brother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Flowchart: Alternate Process 1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6612549" y="4025867"/>
            <a:ext cx="2856691" cy="2377724"/>
            <a:chOff x="6392042" y="4025867"/>
            <a:chExt cx="3816682" cy="2377724"/>
          </a:xfrm>
        </p:grpSpPr>
        <p:sp>
          <p:nvSpPr>
            <p:cNvPr id="13" name="TextBox 12"/>
            <p:cNvSpPr txBox="1"/>
            <p:nvPr/>
          </p:nvSpPr>
          <p:spPr>
            <a:xfrm>
              <a:off x="7534497" y="5733184"/>
              <a:ext cx="1891542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sister</a:t>
              </a:r>
            </a:p>
          </p:txBody>
        </p:sp>
        <p:sp>
          <p:nvSpPr>
            <p:cNvPr id="14" name="Flowchart: Alternate Process 13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0315" y="1408519"/>
            <a:ext cx="1209955" cy="1695125"/>
          </a:xfrm>
          <a:prstGeom prst="rect">
            <a:avLst/>
          </a:prstGeom>
        </p:spPr>
      </p:pic>
      <p:pic>
        <p:nvPicPr>
          <p:cNvPr id="16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15" y="4114965"/>
            <a:ext cx="1034103" cy="17102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1896" y="1537017"/>
            <a:ext cx="1166103" cy="1640820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884215" y="1272091"/>
            <a:ext cx="2957633" cy="2377724"/>
            <a:chOff x="1925737" y="1303584"/>
            <a:chExt cx="3816682" cy="2377724"/>
          </a:xfrm>
        </p:grpSpPr>
        <p:sp>
          <p:nvSpPr>
            <p:cNvPr id="19" name="TextBox 18"/>
            <p:cNvSpPr txBox="1"/>
            <p:nvPr/>
          </p:nvSpPr>
          <p:spPr>
            <a:xfrm>
              <a:off x="2931302" y="2946495"/>
              <a:ext cx="195937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family</a:t>
              </a:r>
            </a:p>
          </p:txBody>
        </p:sp>
        <p:sp>
          <p:nvSpPr>
            <p:cNvPr id="20" name="Flowchart: Alternate Process 19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108" y="1403383"/>
            <a:ext cx="1746653" cy="1595257"/>
          </a:xfrm>
          <a:prstGeom prst="rect">
            <a:avLst/>
          </a:prstGeom>
        </p:spPr>
      </p:pic>
      <p:pic>
        <p:nvPicPr>
          <p:cNvPr id="22" name="famil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59" y="3265902"/>
            <a:ext cx="308038" cy="261588"/>
          </a:xfrm>
          <a:prstGeom prst="rect">
            <a:avLst/>
          </a:prstGeom>
        </p:spPr>
      </p:pic>
      <p:pic>
        <p:nvPicPr>
          <p:cNvPr id="23" name="mother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48" y="3382223"/>
            <a:ext cx="289894" cy="246179"/>
          </a:xfrm>
          <a:prstGeom prst="rect">
            <a:avLst/>
          </a:prstGeom>
        </p:spPr>
      </p:pic>
      <p:pic>
        <p:nvPicPr>
          <p:cNvPr id="24" name="father mưới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60" y="3290953"/>
            <a:ext cx="304800" cy="258837"/>
          </a:xfrm>
          <a:prstGeom prst="rect">
            <a:avLst/>
          </a:prstGeom>
        </p:spPr>
      </p:pic>
      <p:pic>
        <p:nvPicPr>
          <p:cNvPr id="25" name="brother mới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56" y="5993590"/>
            <a:ext cx="304800" cy="258837"/>
          </a:xfrm>
          <a:prstGeom prst="rect">
            <a:avLst/>
          </a:prstGeom>
        </p:spPr>
      </p:pic>
      <p:pic>
        <p:nvPicPr>
          <p:cNvPr id="26" name="sister mới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6044806"/>
            <a:ext cx="304800" cy="258837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3630" y="4147294"/>
            <a:ext cx="963801" cy="17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5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60377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57400" y="2362200"/>
            <a:ext cx="44958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Who’s this/that?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It’s my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3000"/>
            <a:ext cx="531427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“đây/kia là ai”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7543800" y="2278083"/>
            <a:ext cx="2917786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(Đây/kia là ai?)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543800" y="2867183"/>
            <a:ext cx="25490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(Đó là …. tớ)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641374" y="3547075"/>
            <a:ext cx="227337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= who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07481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Who’s this?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4717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my mother.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71876" y="4412445"/>
            <a:ext cx="2004312" cy="2100103"/>
            <a:chOff x="1698728" y="4949750"/>
            <a:chExt cx="1398304" cy="1410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4949750"/>
              <a:ext cx="1039632" cy="13298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8728" y="5726255"/>
              <a:ext cx="534900" cy="633936"/>
            </a:xfrm>
            <a:prstGeom prst="round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95417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392766" y="-76200"/>
            <a:ext cx="7010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January 15 </a:t>
            </a:r>
            <a:r>
              <a:rPr lang="en-US" sz="2800" b="1" i="1" baseline="30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4910" y="442912"/>
            <a:ext cx="11079089" cy="1004887"/>
          </a:xfrm>
          <a:prstGeom prst="rect">
            <a:avLst/>
          </a:prstGeom>
          <a:solidFill>
            <a:schemeClr val="bg1"/>
          </a:solidFill>
          <a:ln w="28575" cmpd="dbl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2800" b="1" baseline="30000" dirty="0">
              <a:solidFill>
                <a:srgbClr val="0033CC"/>
              </a:solidFill>
              <a:latin typeface="Century Schoolbook" pitchFamily="18" charset="0"/>
              <a:sym typeface="Wingdings" pitchFamily="2" charset="2"/>
            </a:endParaRPr>
          </a:p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800" b="1" baseline="30000" dirty="0">
                <a:solidFill>
                  <a:srgbClr val="0033CC"/>
                </a:solidFill>
                <a:latin typeface="Century Schoolbook" pitchFamily="18" charset="0"/>
                <a:sym typeface="Wingdings" pitchFamily="2" charset="2"/>
              </a:rPr>
              <a:t> </a:t>
            </a:r>
            <a:r>
              <a:rPr lang="en-US" sz="2800" b="1" u="sng" dirty="0">
                <a:solidFill>
                  <a:srgbClr val="0033CC"/>
                </a:solidFill>
                <a:latin typeface="Century Schoolbook" pitchFamily="18" charset="0"/>
              </a:rPr>
              <a:t>UNIT  </a:t>
            </a:r>
            <a:r>
              <a:rPr lang="en-US" sz="2800" b="1" u="sng" dirty="0" smtClean="0">
                <a:solidFill>
                  <a:srgbClr val="0033CC"/>
                </a:solidFill>
                <a:latin typeface="Century Schoolbook" pitchFamily="18" charset="0"/>
              </a:rPr>
              <a:t>11</a:t>
            </a:r>
            <a:r>
              <a:rPr lang="en-US" sz="2800" b="1" dirty="0" smtClean="0">
                <a:solidFill>
                  <a:srgbClr val="0033CC"/>
                </a:solidFill>
                <a:latin typeface="Century Schoolbook" pitchFamily="18" charset="0"/>
              </a:rPr>
              <a:t>: MY FAMILY</a:t>
            </a:r>
            <a:endParaRPr lang="en-US" sz="2800" b="1" dirty="0" smtClean="0">
              <a:solidFill>
                <a:srgbClr val="0033CC"/>
              </a:solidFill>
              <a:latin typeface="Century Schoolbook" pitchFamily="18" charset="0"/>
            </a:endParaRPr>
          </a:p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800" b="1" u="sng" dirty="0" smtClean="0">
                <a:solidFill>
                  <a:srgbClr val="0033CC"/>
                </a:solidFill>
                <a:latin typeface="Century Schoolbook" pitchFamily="18" charset="0"/>
              </a:rPr>
              <a:t>Lesson </a:t>
            </a:r>
            <a:r>
              <a:rPr lang="en-US" sz="2800" b="1" u="sng" dirty="0" smtClean="0">
                <a:solidFill>
                  <a:srgbClr val="0033CC"/>
                </a:solidFill>
                <a:latin typeface="Century Schoolbook" pitchFamily="18" charset="0"/>
              </a:rPr>
              <a:t>1</a:t>
            </a:r>
            <a:r>
              <a:rPr lang="en-US" sz="2800" b="1" dirty="0" smtClean="0">
                <a:solidFill>
                  <a:srgbClr val="0033CC"/>
                </a:solidFill>
                <a:latin typeface="Century Schoolbook" pitchFamily="18" charset="0"/>
              </a:rPr>
              <a:t>: </a:t>
            </a:r>
            <a:r>
              <a:rPr lang="en-US" sz="2800" b="1" dirty="0">
                <a:solidFill>
                  <a:srgbClr val="0033CC"/>
                </a:solidFill>
                <a:latin typeface="Century Schoolbook" pitchFamily="18" charset="0"/>
              </a:rPr>
              <a:t>Part </a:t>
            </a:r>
            <a:r>
              <a:rPr lang="en-US" sz="2800" b="1" dirty="0" smtClean="0">
                <a:solidFill>
                  <a:srgbClr val="0033CC"/>
                </a:solidFill>
                <a:latin typeface="Century Schoolbook" pitchFamily="18" charset="0"/>
              </a:rPr>
              <a:t>1, 2, 3 </a:t>
            </a:r>
            <a:endParaRPr lang="en-US" sz="2800" b="1" dirty="0">
              <a:solidFill>
                <a:srgbClr val="0033CC"/>
              </a:solidFill>
              <a:latin typeface="VNI-Cooper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447799"/>
            <a:ext cx="716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I/ New words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Mother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Father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Brother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Sister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Model sentences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Who’s this/ that 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4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4495800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71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931921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89538"/>
            <a:ext cx="5280243" cy="4082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b="6204"/>
          <a:stretch/>
        </p:blipFill>
        <p:spPr>
          <a:xfrm>
            <a:off x="6248400" y="1289538"/>
            <a:ext cx="5570140" cy="4184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1.9062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54403"/>
            <a:ext cx="474208" cy="4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1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38" y="1204439"/>
            <a:ext cx="8229600" cy="5272562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200400" y="1220480"/>
            <a:ext cx="34290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6409032" y="1674746"/>
            <a:ext cx="2918324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9;p38"/>
          <p:cNvSpPr txBox="1">
            <a:spLocks/>
          </p:cNvSpPr>
          <p:nvPr/>
        </p:nvSpPr>
        <p:spPr>
          <a:xfrm>
            <a:off x="8018008" y="855753"/>
            <a:ext cx="386919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 to hear the sound.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65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62183"/>
            <a:ext cx="8240179" cy="5277587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2819400" y="1295400"/>
            <a:ext cx="34290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6553200" y="1698200"/>
            <a:ext cx="3432565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47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49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'"/>
          <p:cNvSpPr txBox="1"/>
          <p:nvPr/>
        </p:nvSpPr>
        <p:spPr>
          <a:xfrm>
            <a:off x="6591220" y="2340086"/>
            <a:ext cx="2632452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family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6963112" y="3413870"/>
            <a:ext cx="188865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/ˈfæmɪli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>
              <a:solidFill>
                <a:schemeClr val="tx1"/>
              </a:solidFill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6994378" y="4047908"/>
            <a:ext cx="182614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gia đình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715000"/>
            <a:ext cx="308038" cy="261588"/>
          </a:xfrm>
          <a:prstGeom prst="rect">
            <a:avLst/>
          </a:prstGeom>
        </p:spPr>
      </p:pic>
      <p:sp>
        <p:nvSpPr>
          <p:cNvPr id="7" name="object 19"/>
          <p:cNvSpPr/>
          <p:nvPr/>
        </p:nvSpPr>
        <p:spPr>
          <a:xfrm>
            <a:off x="2421320" y="1715592"/>
            <a:ext cx="3797998" cy="3464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806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4FDA6B20-F1E4-4BC7-9944-AEFC56B1081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983"/>
  <p:tag name="ISPRING_CUSTOM_TIMING_USED" val="1"/>
  <p:tag name="ISPRING_SLIDE_ID_2" val="{780F91D0-5D7D-4403-BBDE-5D5F262AE24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584</Words>
  <Application>Microsoft Office PowerPoint</Application>
  <PresentationFormat>Widescreen</PresentationFormat>
  <Paragraphs>175</Paragraphs>
  <Slides>46</Slides>
  <Notes>3</Notes>
  <HiddenSlides>0</HiddenSlides>
  <MMClips>23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Algerian</vt:lpstr>
      <vt:lpstr>Arial</vt:lpstr>
      <vt:lpstr>Berlin Sans FB Demi</vt:lpstr>
      <vt:lpstr>Calibri</vt:lpstr>
      <vt:lpstr>Century Gothic</vt:lpstr>
      <vt:lpstr>Century Schoolbook</vt:lpstr>
      <vt:lpstr>Impact</vt:lpstr>
      <vt:lpstr>Times New Roman</vt:lpstr>
      <vt:lpstr>VNI-Cooper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</cp:revision>
  <dcterms:created xsi:type="dcterms:W3CDTF">2006-08-16T00:00:00Z</dcterms:created>
  <dcterms:modified xsi:type="dcterms:W3CDTF">2024-01-21T12:28:27Z</dcterms:modified>
</cp:coreProperties>
</file>