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6.wav" ContentType="audio/x-wav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331" r:id="rId4"/>
    <p:sldId id="332" r:id="rId5"/>
    <p:sldId id="335" r:id="rId6"/>
    <p:sldId id="337" r:id="rId7"/>
    <p:sldId id="333" r:id="rId8"/>
    <p:sldId id="347" r:id="rId9"/>
    <p:sldId id="348" r:id="rId10"/>
    <p:sldId id="334" r:id="rId11"/>
    <p:sldId id="338" r:id="rId12"/>
    <p:sldId id="340" r:id="rId13"/>
    <p:sldId id="339" r:id="rId14"/>
    <p:sldId id="344" r:id="rId15"/>
    <p:sldId id="343" r:id="rId16"/>
    <p:sldId id="350" r:id="rId17"/>
    <p:sldId id="351" r:id="rId18"/>
    <p:sldId id="352" r:id="rId19"/>
    <p:sldId id="353" r:id="rId20"/>
    <p:sldId id="287" r:id="rId21"/>
    <p:sldId id="346" r:id="rId22"/>
    <p:sldId id="288" r:id="rId23"/>
    <p:sldId id="291" r:id="rId24"/>
  </p:sldIdLst>
  <p:sldSz cx="9144000" cy="5143500" type="screen16x9"/>
  <p:notesSz cx="9144000" cy="6858000"/>
  <p:embeddedFontLst>
    <p:embeddedFont>
      <p:font typeface=".VnRevueH" pitchFamily="34" charset="0"/>
      <p:regular r:id="rId26"/>
    </p:embeddedFont>
    <p:embeddedFont>
      <p:font typeface="Tahoma" pitchFamily="34" charset="0"/>
      <p:regular r:id="rId27"/>
      <p:bold r:id="rId28"/>
    </p:embeddedFont>
    <p:embeddedFont>
      <p:font typeface="Berlin Sans FB" pitchFamily="34" charset="0"/>
      <p:regular r:id="rId29"/>
      <p:bold r:id="rId30"/>
    </p:embeddedFont>
    <p:embeddedFont>
      <p:font typeface="Algerian" pitchFamily="82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Berlin Sans FB Demi" pitchFamily="3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81"/>
    <a:srgbClr val="F6882E"/>
    <a:srgbClr val="F9AB6B"/>
    <a:srgbClr val="57D3FF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2454" y="-11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62938-3D00-4EAE-A5AB-9744AC61273E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A7C1F-D339-4274-9508-9DC0D1C2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3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70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50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95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3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19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5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10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13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50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8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1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228600" y="209550"/>
            <a:ext cx="8686800" cy="4724400"/>
          </a:xfrm>
          <a:prstGeom prst="roundRect">
            <a:avLst>
              <a:gd name="adj" fmla="val 5984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6"/>
            <a:ext cx="523307" cy="5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8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20.jpg"/><Relationship Id="rId2" Type="http://schemas.openxmlformats.org/officeDocument/2006/relationships/audio" Target="../media/media3.wav"/><Relationship Id="rId16" Type="http://schemas.openxmlformats.org/officeDocument/2006/relationships/image" Target="../media/image36.png"/><Relationship Id="rId1" Type="http://schemas.microsoft.com/office/2007/relationships/media" Target="../media/media3.wav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7.jpeg"/><Relationship Id="rId2" Type="http://schemas.microsoft.com/office/2007/relationships/media" Target="../media/media2.wav"/><Relationship Id="rId16" Type="http://schemas.microsoft.com/office/2007/relationships/hdphoto" Target="../media/hdphoto1.wdp"/><Relationship Id="rId20" Type="http://schemas.openxmlformats.org/officeDocument/2006/relationships/image" Target="../media/image20.jp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8.jpeg"/><Relationship Id="rId2" Type="http://schemas.microsoft.com/office/2007/relationships/media" Target="../media/media3.wav"/><Relationship Id="rId16" Type="http://schemas.openxmlformats.org/officeDocument/2006/relationships/image" Target="../media/image15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</a:t>
            </a:r>
            <a:r>
              <a:rPr lang="en-US" sz="3200" dirty="0" smtClean="0">
                <a:latin typeface="Berlin Sans FB" panose="020E0602020502020306" pitchFamily="34" charset="0"/>
              </a:rPr>
              <a:t>December 10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2023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5" y="1038234"/>
            <a:ext cx="536575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11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590800" y="2318458"/>
            <a:ext cx="411480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1 (4+5+6)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961" y="4171950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Berlin Sans FB" panose="020E0602020502020306" pitchFamily="34" charset="0"/>
              </a:rPr>
              <a:t>Facebook 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6" name="Bùi Liễu"/>
          <p:cNvSpPr/>
          <p:nvPr/>
        </p:nvSpPr>
        <p:spPr>
          <a:xfrm>
            <a:off x="1433548" y="2005912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000" b="1" dirty="0">
                <a:ln w="18000">
                  <a:solidFill>
                    <a:schemeClr val="accent6"/>
                  </a:solidFill>
                  <a:prstDash val="solid"/>
                  <a:miter lim="800000"/>
                </a:ln>
                <a:solidFill>
                  <a:srgbClr val="F6882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MY HOME</a:t>
            </a:r>
            <a:endParaRPr lang="en-US" sz="8000" b="1" dirty="0">
              <a:ln w="18000">
                <a:solidFill>
                  <a:schemeClr val="accent6"/>
                </a:solidFill>
                <a:prstDash val="solid"/>
                <a:miter lim="800000"/>
              </a:ln>
              <a:solidFill>
                <a:srgbClr val="F6882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48534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25" y="2290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11714" r="33211" b="6663"/>
          <a:stretch/>
        </p:blipFill>
        <p:spPr>
          <a:xfrm>
            <a:off x="3175706" y="3018650"/>
            <a:ext cx="2910772" cy="1862895"/>
          </a:xfrm>
          <a:prstGeom prst="cloud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069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518447" y="2938702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18447" y="4028547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 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39377" y="181785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3039036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39535" y="4140365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518447" y="1848858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1937707"/>
            <a:ext cx="759983" cy="768821"/>
          </a:xfrm>
          <a:prstGeom prst="ellipse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08EEC46-BB43-F58C-72DD-79F6EBCB6DE3}"/>
              </a:ext>
            </a:extLst>
          </p:cNvPr>
          <p:cNvSpPr/>
          <p:nvPr/>
        </p:nvSpPr>
        <p:spPr>
          <a:xfrm>
            <a:off x="1573377" y="896045"/>
            <a:ext cx="3608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____ do you live?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live in To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Hieu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Street.</a:t>
            </a:r>
            <a:endParaRPr lang="vi-VN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31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at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1860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413300" y="1848858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ive 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D910C10-9F96-48B1-51CE-775490DDDA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53" y="582354"/>
            <a:ext cx="1377782" cy="1245108"/>
          </a:xfrm>
          <a:prstGeom prst="round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08EEC46-BB43-F58C-72DD-79F6EBCB6DE3}"/>
              </a:ext>
            </a:extLst>
          </p:cNvPr>
          <p:cNvSpPr/>
          <p:nvPr/>
        </p:nvSpPr>
        <p:spPr>
          <a:xfrm>
            <a:off x="1316439" y="1250602"/>
            <a:ext cx="3733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_____15 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Road.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22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6017359" y="3008588"/>
            <a:ext cx="305044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February.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6011576" y="4107971"/>
            <a:ext cx="305537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I’m from Viet Nam.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510185" y="3127819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546443" y="4217119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6017359" y="1918744"/>
            <a:ext cx="305044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12 Le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547236" y="2041371"/>
            <a:ext cx="717480" cy="725824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08EEC46-BB43-F58C-72DD-79F6EBCB6DE3}"/>
              </a:ext>
            </a:extLst>
          </p:cNvPr>
          <p:cNvSpPr/>
          <p:nvPr/>
        </p:nvSpPr>
        <p:spPr>
          <a:xfrm>
            <a:off x="1551001" y="1229283"/>
            <a:ext cx="3284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80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766546" y="2959634"/>
            <a:ext cx="248855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387267" y="3081482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766546" y="1869790"/>
            <a:ext cx="248855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402022" y="2008405"/>
            <a:ext cx="717480" cy="725824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676400" y="387515"/>
            <a:ext cx="401896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550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sz="2550" dirty="0" smtClean="0">
                <a:solidFill>
                  <a:srgbClr val="FF0000"/>
                </a:solidFill>
                <a:cs typeface="Arial" panose="020B0604020202020204" pitchFamily="34" charset="0"/>
              </a:rPr>
              <a:t>Choose the right answer.</a:t>
            </a:r>
          </a:p>
          <a:p>
            <a:pPr>
              <a:lnSpc>
                <a:spcPct val="150000"/>
              </a:lnSpc>
            </a:pPr>
            <a:r>
              <a:rPr lang="en-US" sz="2550" dirty="0" smtClean="0">
                <a:solidFill>
                  <a:srgbClr val="FF0000"/>
                </a:solidFill>
                <a:cs typeface="Arial" panose="020B0604020202020204" pitchFamily="34" charset="0"/>
              </a:rPr>
              <a:t>- Where do you live?</a:t>
            </a:r>
          </a:p>
          <a:p>
            <a:pPr>
              <a:lnSpc>
                <a:spcPct val="150000"/>
              </a:lnSpc>
            </a:pPr>
            <a:r>
              <a:rPr lang="en-US" sz="2550" dirty="0" smtClean="0">
                <a:solidFill>
                  <a:srgbClr val="FF0000"/>
                </a:solidFill>
                <a:cs typeface="Arial" panose="020B0604020202020204" pitchFamily="34" charset="0"/>
              </a:rPr>
              <a:t>- I live </a:t>
            </a:r>
            <a:r>
              <a:rPr lang="en-US" sz="2550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___</a:t>
            </a:r>
            <a:r>
              <a:rPr lang="en-US" sz="2550" dirty="0" smtClean="0">
                <a:solidFill>
                  <a:srgbClr val="FF0000"/>
                </a:solidFill>
                <a:cs typeface="Arial" panose="020B0604020202020204" pitchFamily="34" charset="0"/>
              </a:rPr>
              <a:t> Le </a:t>
            </a:r>
            <a:r>
              <a:rPr lang="en-US" sz="255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Loi</a:t>
            </a:r>
            <a:r>
              <a:rPr lang="en-US" sz="2550" dirty="0" smtClean="0">
                <a:solidFill>
                  <a:srgbClr val="FF0000"/>
                </a:solidFill>
                <a:cs typeface="Arial" panose="020B0604020202020204" pitchFamily="34" charset="0"/>
              </a:rPr>
              <a:t> Street.</a:t>
            </a:r>
          </a:p>
          <a:p>
            <a:endParaRPr lang="en-US" sz="255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1" name="xanh"/>
          <p:cNvSpPr/>
          <p:nvPr/>
        </p:nvSpPr>
        <p:spPr>
          <a:xfrm>
            <a:off x="5804109" y="4062719"/>
            <a:ext cx="2488556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under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424830" y="4184567"/>
            <a:ext cx="759983" cy="7688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9920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6545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6545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Where is your school?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1860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413300" y="1848858"/>
            <a:ext cx="36545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last summer?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D910C10-9F96-48B1-51CE-775490DDDA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70" y="762413"/>
            <a:ext cx="1432049" cy="1299323"/>
          </a:xfrm>
          <a:prstGeom prst="round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08EEC46-BB43-F58C-72DD-79F6EBCB6DE3}"/>
              </a:ext>
            </a:extLst>
          </p:cNvPr>
          <p:cNvSpPr/>
          <p:nvPr/>
        </p:nvSpPr>
        <p:spPr>
          <a:xfrm>
            <a:off x="1113256" y="1412075"/>
            <a:ext cx="40441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9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65" y="2020386"/>
            <a:ext cx="2969853" cy="3153555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6025911" y="2304428"/>
            <a:ext cx="2232265" cy="715581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smtClean="0">
                <a:solidFill>
                  <a:schemeClr val="bg1"/>
                </a:solidFill>
              </a:rPr>
              <a:t>End</a:t>
            </a:r>
            <a:endParaRPr lang="en-US" sz="405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3483" y="307148"/>
            <a:ext cx="4950619" cy="280038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7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314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55157" y="529992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54" name="0968142780">
            <a:extLst>
              <a:ext uri="{FF2B5EF4-FFF2-40B4-BE49-F238E27FC236}">
                <a16:creationId xmlns:a16="http://schemas.microsoft.com/office/drawing/2014/main" xmlns="" id="{6FEECB53-9230-44C4-BC96-B27ECB450306}"/>
              </a:ext>
            </a:extLst>
          </p:cNvPr>
          <p:cNvGrpSpPr/>
          <p:nvPr/>
        </p:nvGrpSpPr>
        <p:grpSpPr>
          <a:xfrm>
            <a:off x="582234" y="2308164"/>
            <a:ext cx="2870743" cy="1485559"/>
            <a:chOff x="1516544" y="4375581"/>
            <a:chExt cx="2870743" cy="1485559"/>
          </a:xfrm>
        </p:grpSpPr>
        <p:grpSp>
          <p:nvGrpSpPr>
            <p:cNvPr id="55" name="Bùi Liễu 0968142780">
              <a:extLst>
                <a:ext uri="{FF2B5EF4-FFF2-40B4-BE49-F238E27FC236}">
                  <a16:creationId xmlns:a16="http://schemas.microsoft.com/office/drawing/2014/main" xmlns="" id="{559B6B9B-BC3F-4ECB-B1FE-00F02FC1D314}"/>
                </a:ext>
              </a:extLst>
            </p:cNvPr>
            <p:cNvGrpSpPr/>
            <p:nvPr/>
          </p:nvGrpSpPr>
          <p:grpSpPr>
            <a:xfrm>
              <a:off x="2452209" y="4375581"/>
              <a:ext cx="1043582" cy="736348"/>
              <a:chOff x="3672871" y="3579887"/>
              <a:chExt cx="1043582" cy="736348"/>
            </a:xfrm>
          </p:grpSpPr>
          <p:sp>
            <p:nvSpPr>
              <p:cNvPr id="57" name="Cloud 56">
                <a:extLst>
                  <a:ext uri="{FF2B5EF4-FFF2-40B4-BE49-F238E27FC236}">
                    <a16:creationId xmlns:a16="http://schemas.microsoft.com/office/drawing/2014/main" xmlns="" id="{CE584816-322D-4519-B1F5-7F0B05EE4118}"/>
                  </a:ext>
                </a:extLst>
              </p:cNvPr>
              <p:cNvSpPr/>
              <p:nvPr/>
            </p:nvSpPr>
            <p:spPr>
              <a:xfrm>
                <a:off x="3672871" y="3579887"/>
                <a:ext cx="1009283" cy="736348"/>
              </a:xfrm>
              <a:prstGeom prst="cloud">
                <a:avLst/>
              </a:prstGeom>
              <a:solidFill>
                <a:srgbClr val="F9AB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Berlin Sans FB" panose="020E0602020502020306" pitchFamily="34" charset="0"/>
                </a:endParaRPr>
              </a:p>
            </p:txBody>
          </p:sp>
          <p:sp>
            <p:nvSpPr>
              <p:cNvPr id="58" name="Title 21">
                <a:extLst>
                  <a:ext uri="{FF2B5EF4-FFF2-40B4-BE49-F238E27FC236}">
                    <a16:creationId xmlns:a16="http://schemas.microsoft.com/office/drawing/2014/main" xmlns="" id="{DE9B313C-AF65-4D4A-96E6-8CBBC7D8C8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4408" y="3579887"/>
                <a:ext cx="1002045" cy="554100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b="1" dirty="0">
                    <a:latin typeface="Berlin Sans FB" panose="020E0602020502020306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xmlns="" id="{D44BBCBB-5EA5-4E30-8159-D43EAEE5BBE6}"/>
                </a:ext>
              </a:extLst>
            </p:cNvPr>
            <p:cNvSpPr txBox="1">
              <a:spLocks/>
            </p:cNvSpPr>
            <p:nvPr/>
          </p:nvSpPr>
          <p:spPr>
            <a:xfrm>
              <a:off x="1516544" y="4986487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 err="1">
                  <a:latin typeface="Berlin Sans FB" panose="020E0602020502020306" pitchFamily="34" charset="0"/>
                </a:rPr>
                <a:t>Listen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and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tick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or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cross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</p:grpSp>
      <p:grpSp>
        <p:nvGrpSpPr>
          <p:cNvPr id="59" name="Bùi Liễu 0968142780">
            <a:extLst>
              <a:ext uri="{FF2B5EF4-FFF2-40B4-BE49-F238E27FC236}">
                <a16:creationId xmlns:a16="http://schemas.microsoft.com/office/drawing/2014/main" xmlns="" id="{7D0BA138-AE15-4C72-B578-2821194DA940}"/>
              </a:ext>
            </a:extLst>
          </p:cNvPr>
          <p:cNvGrpSpPr/>
          <p:nvPr/>
        </p:nvGrpSpPr>
        <p:grpSpPr>
          <a:xfrm>
            <a:off x="3376425" y="2287129"/>
            <a:ext cx="2870743" cy="1547391"/>
            <a:chOff x="4545388" y="4197976"/>
            <a:chExt cx="2870743" cy="1547391"/>
          </a:xfrm>
        </p:grpSpPr>
        <p:grpSp>
          <p:nvGrpSpPr>
            <p:cNvPr id="60" name="Bùi Liễu 0968142780">
              <a:extLst>
                <a:ext uri="{FF2B5EF4-FFF2-40B4-BE49-F238E27FC236}">
                  <a16:creationId xmlns:a16="http://schemas.microsoft.com/office/drawing/2014/main" xmlns="" id="{594B1215-544B-42B0-8439-182D53854525}"/>
                </a:ext>
              </a:extLst>
            </p:cNvPr>
            <p:cNvGrpSpPr/>
            <p:nvPr/>
          </p:nvGrpSpPr>
          <p:grpSpPr>
            <a:xfrm>
              <a:off x="5406930" y="4197976"/>
              <a:ext cx="1066468" cy="794887"/>
              <a:chOff x="7268132" y="3461212"/>
              <a:chExt cx="1066468" cy="794887"/>
            </a:xfrm>
          </p:grpSpPr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xmlns="" id="{EE9DEE7A-E4BB-4BBA-86BA-86EF584FAB71}"/>
                  </a:ext>
                </a:extLst>
              </p:cNvPr>
              <p:cNvSpPr/>
              <p:nvPr/>
            </p:nvSpPr>
            <p:spPr>
              <a:xfrm>
                <a:off x="7268132" y="3461212"/>
                <a:ext cx="1066468" cy="757383"/>
              </a:xfrm>
              <a:prstGeom prst="cloud">
                <a:avLst/>
              </a:prstGeom>
              <a:solidFill>
                <a:srgbClr val="F9AB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Berlin Sans FB" panose="020E0602020502020306" pitchFamily="34" charset="0"/>
                </a:endParaRPr>
              </a:p>
            </p:txBody>
          </p:sp>
          <p:sp>
            <p:nvSpPr>
              <p:cNvPr id="63" name="Title 22">
                <a:extLst>
                  <a:ext uri="{FF2B5EF4-FFF2-40B4-BE49-F238E27FC236}">
                    <a16:creationId xmlns:a16="http://schemas.microsoft.com/office/drawing/2014/main" xmlns="" id="{28570816-39BD-478C-B29C-C00AFF0C84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41486" y="3492386"/>
                <a:ext cx="959455" cy="763713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b="1" dirty="0">
                    <a:latin typeface="Berlin Sans FB" panose="020E0602020502020306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61" name="Bùi Liễu 0968142780">
              <a:extLst>
                <a:ext uri="{FF2B5EF4-FFF2-40B4-BE49-F238E27FC236}">
                  <a16:creationId xmlns:a16="http://schemas.microsoft.com/office/drawing/2014/main" xmlns="" id="{7C0241B0-5861-4D6A-B99A-4057EE4F58DC}"/>
                </a:ext>
              </a:extLst>
            </p:cNvPr>
            <p:cNvSpPr txBox="1">
              <a:spLocks/>
            </p:cNvSpPr>
            <p:nvPr/>
          </p:nvSpPr>
          <p:spPr>
            <a:xfrm>
              <a:off x="4545388" y="4870714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 err="1">
                  <a:latin typeface="Berlin Sans FB" panose="020E0602020502020306" pitchFamily="34" charset="0"/>
                </a:rPr>
                <a:t>Look</a:t>
              </a:r>
              <a:r>
                <a:rPr lang="vi-VN" sz="2800" dirty="0">
                  <a:latin typeface="Berlin Sans FB" panose="020E0602020502020306" pitchFamily="34" charset="0"/>
                </a:rPr>
                <a:t>, </a:t>
              </a:r>
              <a:r>
                <a:rPr lang="vi-VN" sz="2800" dirty="0" err="1">
                  <a:latin typeface="Berlin Sans FB" panose="020E0602020502020306" pitchFamily="34" charset="0"/>
                </a:rPr>
                <a:t>complete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and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read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</p:grpSp>
      <p:grpSp>
        <p:nvGrpSpPr>
          <p:cNvPr id="64" name="Bùi Liễu 0968142780">
            <a:extLst>
              <a:ext uri="{FF2B5EF4-FFF2-40B4-BE49-F238E27FC236}">
                <a16:creationId xmlns:a16="http://schemas.microsoft.com/office/drawing/2014/main" xmlns="" id="{E835883F-B347-403C-A8B1-6C866C0566B2}"/>
              </a:ext>
            </a:extLst>
          </p:cNvPr>
          <p:cNvGrpSpPr/>
          <p:nvPr/>
        </p:nvGrpSpPr>
        <p:grpSpPr>
          <a:xfrm>
            <a:off x="6184106" y="2266950"/>
            <a:ext cx="2290603" cy="1537266"/>
            <a:chOff x="7996232" y="4191467"/>
            <a:chExt cx="2290603" cy="1537266"/>
          </a:xfrm>
        </p:grpSpPr>
        <p:grpSp>
          <p:nvGrpSpPr>
            <p:cNvPr id="65" name="Bùi Liễu 0968142780">
              <a:extLst>
                <a:ext uri="{FF2B5EF4-FFF2-40B4-BE49-F238E27FC236}">
                  <a16:creationId xmlns:a16="http://schemas.microsoft.com/office/drawing/2014/main" xmlns="" id="{77B0E6E9-2CF5-404D-B171-9626B8EF65D3}"/>
                </a:ext>
              </a:extLst>
            </p:cNvPr>
            <p:cNvGrpSpPr/>
            <p:nvPr/>
          </p:nvGrpSpPr>
          <p:grpSpPr>
            <a:xfrm>
              <a:off x="8659147" y="4191467"/>
              <a:ext cx="981950" cy="791244"/>
              <a:chOff x="7291050" y="3498703"/>
              <a:chExt cx="981950" cy="791244"/>
            </a:xfrm>
          </p:grpSpPr>
          <p:sp>
            <p:nvSpPr>
              <p:cNvPr id="67" name="Cloud 66">
                <a:extLst>
                  <a:ext uri="{FF2B5EF4-FFF2-40B4-BE49-F238E27FC236}">
                    <a16:creationId xmlns:a16="http://schemas.microsoft.com/office/drawing/2014/main" xmlns="" id="{81B64130-AA20-4EFB-9D88-9759C607F766}"/>
                  </a:ext>
                </a:extLst>
              </p:cNvPr>
              <p:cNvSpPr/>
              <p:nvPr/>
            </p:nvSpPr>
            <p:spPr>
              <a:xfrm>
                <a:off x="7291050" y="3498703"/>
                <a:ext cx="981950" cy="777562"/>
              </a:xfrm>
              <a:prstGeom prst="cloud">
                <a:avLst/>
              </a:prstGeom>
              <a:solidFill>
                <a:srgbClr val="F9AB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Berlin Sans FB" panose="020E0602020502020306" pitchFamily="34" charset="0"/>
                </a:endParaRPr>
              </a:p>
            </p:txBody>
          </p:sp>
          <p:sp>
            <p:nvSpPr>
              <p:cNvPr id="68" name="Title 22">
                <a:extLst>
                  <a:ext uri="{FF2B5EF4-FFF2-40B4-BE49-F238E27FC236}">
                    <a16:creationId xmlns:a16="http://schemas.microsoft.com/office/drawing/2014/main" xmlns="" id="{8BA7E0B8-1B99-4126-8F45-9C8FF21460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3710" y="3526234"/>
                <a:ext cx="959455" cy="763713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vi-VN" sz="3200" b="1" dirty="0">
                    <a:latin typeface="Berlin Sans FB" panose="020E0602020502020306" pitchFamily="34" charset="0"/>
                    <a:cs typeface="Arial" panose="020B0604020202020204" pitchFamily="34" charset="0"/>
                  </a:rPr>
                  <a:t>6</a:t>
                </a:r>
                <a:endParaRPr lang="en-US" sz="2800" b="1" dirty="0">
                  <a:latin typeface="Berlin Sans FB" panose="020E0602020502020306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Bùi Liễu 0968142780">
              <a:extLst>
                <a:ext uri="{FF2B5EF4-FFF2-40B4-BE49-F238E27FC236}">
                  <a16:creationId xmlns:a16="http://schemas.microsoft.com/office/drawing/2014/main" xmlns="" id="{909B7E19-3083-4749-B17A-48AF0E40DB73}"/>
                </a:ext>
              </a:extLst>
            </p:cNvPr>
            <p:cNvSpPr txBox="1">
              <a:spLocks/>
            </p:cNvSpPr>
            <p:nvPr/>
          </p:nvSpPr>
          <p:spPr>
            <a:xfrm>
              <a:off x="7996232" y="4854080"/>
              <a:ext cx="229060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 err="1">
                  <a:latin typeface="Berlin Sans FB" panose="020E0602020502020306" pitchFamily="34" charset="0"/>
                </a:rPr>
                <a:t>Let’s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play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939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492817" y="285750"/>
            <a:ext cx="498461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Listen and tick or cross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" name="Facebook: Bùi Liễu">
            <a:extLst>
              <a:ext uri="{FF2B5EF4-FFF2-40B4-BE49-F238E27FC236}">
                <a16:creationId xmlns:a16="http://schemas.microsoft.com/office/drawing/2014/main" xmlns="" id="{11A3FD5D-CD77-4EEE-948F-7CD7E89BA204}"/>
              </a:ext>
            </a:extLst>
          </p:cNvPr>
          <p:cNvGrpSpPr/>
          <p:nvPr/>
        </p:nvGrpSpPr>
        <p:grpSpPr>
          <a:xfrm>
            <a:off x="531350" y="1448323"/>
            <a:ext cx="1894819" cy="1807369"/>
            <a:chOff x="531350" y="1448323"/>
            <a:chExt cx="1894819" cy="18073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811B3B60-BDE8-4AA3-A7CB-EB32AD612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" r="2045"/>
            <a:stretch/>
          </p:blipFill>
          <p:spPr>
            <a:xfrm>
              <a:off x="531350" y="1449463"/>
              <a:ext cx="1894819" cy="1790700"/>
            </a:xfrm>
            <a:prstGeom prst="round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D8ADA8B1-C285-4F54-82FC-AEB62983F9F2}"/>
                </a:ext>
              </a:extLst>
            </p:cNvPr>
            <p:cNvSpPr/>
            <p:nvPr/>
          </p:nvSpPr>
          <p:spPr>
            <a:xfrm>
              <a:off x="533646" y="1448323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96C110FD-E372-4897-828F-F8541EBC8628}"/>
                </a:ext>
              </a:extLst>
            </p:cNvPr>
            <p:cNvSpPr/>
            <p:nvPr/>
          </p:nvSpPr>
          <p:spPr>
            <a:xfrm>
              <a:off x="2067256" y="2917210"/>
              <a:ext cx="354169" cy="3384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Facebook: Bùi Liễu">
            <a:extLst>
              <a:ext uri="{FF2B5EF4-FFF2-40B4-BE49-F238E27FC236}">
                <a16:creationId xmlns:a16="http://schemas.microsoft.com/office/drawing/2014/main" xmlns="" id="{C35150BB-8468-4E69-85F7-A2033604C9D5}"/>
              </a:ext>
            </a:extLst>
          </p:cNvPr>
          <p:cNvGrpSpPr/>
          <p:nvPr/>
        </p:nvGrpSpPr>
        <p:grpSpPr>
          <a:xfrm>
            <a:off x="2570122" y="1436376"/>
            <a:ext cx="1895173" cy="1792709"/>
            <a:chOff x="2570122" y="1436376"/>
            <a:chExt cx="1895173" cy="179270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59127EFD-4841-4201-9DB3-4DBC71E2E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" r="1643"/>
            <a:stretch/>
          </p:blipFill>
          <p:spPr>
            <a:xfrm>
              <a:off x="2570477" y="1438385"/>
              <a:ext cx="1894818" cy="1790700"/>
            </a:xfrm>
            <a:prstGeom prst="round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79D1EA96-3B09-4B46-9CFA-B2C60D424903}"/>
                </a:ext>
              </a:extLst>
            </p:cNvPr>
            <p:cNvSpPr/>
            <p:nvPr/>
          </p:nvSpPr>
          <p:spPr>
            <a:xfrm>
              <a:off x="2570122" y="1436376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E26E1D3C-183D-4AA8-BE5C-7E45D4446FEA}"/>
                </a:ext>
              </a:extLst>
            </p:cNvPr>
            <p:cNvSpPr/>
            <p:nvPr/>
          </p:nvSpPr>
          <p:spPr>
            <a:xfrm>
              <a:off x="4111126" y="2890603"/>
              <a:ext cx="354169" cy="3384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Facebook: Bùi Liễu">
            <a:extLst>
              <a:ext uri="{FF2B5EF4-FFF2-40B4-BE49-F238E27FC236}">
                <a16:creationId xmlns:a16="http://schemas.microsoft.com/office/drawing/2014/main" xmlns="" id="{875615D7-47F1-425D-AA12-B7A27A6B5C2E}"/>
              </a:ext>
            </a:extLst>
          </p:cNvPr>
          <p:cNvGrpSpPr/>
          <p:nvPr/>
        </p:nvGrpSpPr>
        <p:grpSpPr>
          <a:xfrm>
            <a:off x="4630275" y="1380071"/>
            <a:ext cx="1915638" cy="1881491"/>
            <a:chOff x="4630275" y="1380071"/>
            <a:chExt cx="1915638" cy="188149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1BE0315E-5FE7-42AB-9947-F9853D5FC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" r="2188"/>
            <a:stretch/>
          </p:blipFill>
          <p:spPr>
            <a:xfrm>
              <a:off x="4651094" y="1427828"/>
              <a:ext cx="1894819" cy="1790700"/>
            </a:xfrm>
            <a:prstGeom prst="round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7E4D3B42-A3C6-4676-BF42-37B3616A17F9}"/>
                </a:ext>
              </a:extLst>
            </p:cNvPr>
            <p:cNvSpPr/>
            <p:nvPr/>
          </p:nvSpPr>
          <p:spPr>
            <a:xfrm>
              <a:off x="4630275" y="1380071"/>
              <a:ext cx="289155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A5AAEB55-01BC-4373-B981-F2E9E7CE1C75}"/>
                </a:ext>
              </a:extLst>
            </p:cNvPr>
            <p:cNvSpPr/>
            <p:nvPr/>
          </p:nvSpPr>
          <p:spPr>
            <a:xfrm>
              <a:off x="6183978" y="2923080"/>
              <a:ext cx="354169" cy="3384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Facebook: Bùi Liễu">
            <a:extLst>
              <a:ext uri="{FF2B5EF4-FFF2-40B4-BE49-F238E27FC236}">
                <a16:creationId xmlns:a16="http://schemas.microsoft.com/office/drawing/2014/main" xmlns="" id="{466FB30C-E429-4668-88ED-46F1D9A52B69}"/>
              </a:ext>
            </a:extLst>
          </p:cNvPr>
          <p:cNvGrpSpPr/>
          <p:nvPr/>
        </p:nvGrpSpPr>
        <p:grpSpPr>
          <a:xfrm>
            <a:off x="6694964" y="1367248"/>
            <a:ext cx="1894818" cy="1857316"/>
            <a:chOff x="6694964" y="1367248"/>
            <a:chExt cx="1894818" cy="185731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AC922DB3-C645-4D6F-A864-27AC3AA2F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" r="1996"/>
            <a:stretch/>
          </p:blipFill>
          <p:spPr>
            <a:xfrm>
              <a:off x="6694964" y="1433864"/>
              <a:ext cx="1894818" cy="1790700"/>
            </a:xfrm>
            <a:prstGeom prst="round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698A3238-AC49-4BB6-BEFB-5E5930A91F8F}"/>
                </a:ext>
              </a:extLst>
            </p:cNvPr>
            <p:cNvSpPr/>
            <p:nvPr/>
          </p:nvSpPr>
          <p:spPr>
            <a:xfrm>
              <a:off x="6732899" y="1367248"/>
              <a:ext cx="289155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ED33E97B-7D68-4234-9635-2C1172458E3A}"/>
                </a:ext>
              </a:extLst>
            </p:cNvPr>
            <p:cNvSpPr/>
            <p:nvPr/>
          </p:nvSpPr>
          <p:spPr>
            <a:xfrm>
              <a:off x="8233746" y="2886082"/>
              <a:ext cx="354169" cy="3384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Facebook: Bùi Liễu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2EC8DA42-BD15-42A5-82B0-74C26E6A56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92" y="2934805"/>
            <a:ext cx="348696" cy="348696"/>
          </a:xfrm>
          <a:prstGeom prst="rect">
            <a:avLst/>
          </a:prstGeom>
        </p:spPr>
      </p:pic>
      <p:pic>
        <p:nvPicPr>
          <p:cNvPr id="51" name="Facebook: Bùi Liễu">
            <a:extLst>
              <a:ext uri="{FF2B5EF4-FFF2-40B4-BE49-F238E27FC236}">
                <a16:creationId xmlns:a16="http://schemas.microsoft.com/office/drawing/2014/main" xmlns="" id="{2ACD1AAC-D8B8-44DA-A9F2-EF2027E1C4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359" y="2896447"/>
            <a:ext cx="354169" cy="354169"/>
          </a:xfrm>
          <a:prstGeom prst="rect">
            <a:avLst/>
          </a:prstGeom>
        </p:spPr>
      </p:pic>
      <p:pic>
        <p:nvPicPr>
          <p:cNvPr id="6" name="Track 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1C72EF63-2CC5-436F-9CD0-2ECEF9E8F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973" y="438177"/>
            <a:ext cx="343640" cy="302937"/>
          </a:xfrm>
          <a:prstGeom prst="rect">
            <a:avLst/>
          </a:prstGeom>
        </p:spPr>
      </p:pic>
      <p:pic>
        <p:nvPicPr>
          <p:cNvPr id="31" name="Facebook: Bùi Liễu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6C4F8505-A2A6-4946-BADC-02944403E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331" y="2869832"/>
            <a:ext cx="348696" cy="348696"/>
          </a:xfrm>
          <a:prstGeom prst="rect">
            <a:avLst/>
          </a:prstGeom>
        </p:spPr>
      </p:pic>
      <p:pic>
        <p:nvPicPr>
          <p:cNvPr id="52" name="Facebook: Bùi Liễu">
            <a:extLst>
              <a:ext uri="{FF2B5EF4-FFF2-40B4-BE49-F238E27FC236}">
                <a16:creationId xmlns:a16="http://schemas.microsoft.com/office/drawing/2014/main" xmlns="" id="{9E59BC20-D540-4154-8372-6FE8EA61A0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713" y="2929332"/>
            <a:ext cx="354169" cy="354169"/>
          </a:xfrm>
          <a:prstGeom prst="rect">
            <a:avLst/>
          </a:prstGeom>
        </p:spPr>
      </p:pic>
      <p:pic>
        <p:nvPicPr>
          <p:cNvPr id="54" name="Track 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3E3315A0-2E47-430B-B792-AE0F57F7F4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746" end="38108.07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516" y="3761216"/>
            <a:ext cx="374125" cy="408871"/>
          </a:xfrm>
          <a:prstGeom prst="rect">
            <a:avLst/>
          </a:prstGeom>
        </p:spPr>
      </p:pic>
      <p:pic>
        <p:nvPicPr>
          <p:cNvPr id="55" name="Track 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4575A084-2FF3-479A-B109-363D2447C7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281" end="29483.07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7549" y="3761216"/>
            <a:ext cx="324834" cy="408871"/>
          </a:xfrm>
          <a:prstGeom prst="rect">
            <a:avLst/>
          </a:prstGeom>
        </p:spPr>
      </p:pic>
      <p:pic>
        <p:nvPicPr>
          <p:cNvPr id="56" name="Track 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E921BCF5-3610-4C34-ACFF-21F1FC661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099" end="16580.072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7431" y="3771574"/>
            <a:ext cx="406516" cy="408871"/>
          </a:xfrm>
          <a:prstGeom prst="rect">
            <a:avLst/>
          </a:prstGeom>
        </p:spPr>
      </p:pic>
      <p:pic>
        <p:nvPicPr>
          <p:cNvPr id="57" name="Track 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DEEECFB0-985D-47CB-ADB1-F939C8A3AE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826" end="3193.07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6178" y="3761215"/>
            <a:ext cx="448622" cy="4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66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BD266DE-1C3C-4393-8D7F-749DEDD9EC6E}"/>
              </a:ext>
            </a:extLst>
          </p:cNvPr>
          <p:cNvGrpSpPr/>
          <p:nvPr/>
        </p:nvGrpSpPr>
        <p:grpSpPr>
          <a:xfrm>
            <a:off x="4792579" y="3960535"/>
            <a:ext cx="3970421" cy="963889"/>
            <a:chOff x="593966" y="888184"/>
            <a:chExt cx="4577582" cy="96388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2B4E455-5753-4A11-A7EA-F1E294BDA045}"/>
                </a:ext>
              </a:extLst>
            </p:cNvPr>
            <p:cNvSpPr txBox="1"/>
            <p:nvPr/>
          </p:nvSpPr>
          <p:spPr>
            <a:xfrm>
              <a:off x="892641" y="893413"/>
              <a:ext cx="4278907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do you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________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 live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___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___. 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D341A30-F176-4CEC-A9DC-15CE2A1EBBEC}"/>
                </a:ext>
              </a:extLst>
            </p:cNvPr>
            <p:cNvSpPr txBox="1"/>
            <p:nvPr/>
          </p:nvSpPr>
          <p:spPr>
            <a:xfrm>
              <a:off x="593966" y="888184"/>
              <a:ext cx="578782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0924017-61CC-428B-BB6C-CC7B5CF8BC19}"/>
              </a:ext>
            </a:extLst>
          </p:cNvPr>
          <p:cNvGrpSpPr/>
          <p:nvPr/>
        </p:nvGrpSpPr>
        <p:grpSpPr>
          <a:xfrm>
            <a:off x="598192" y="4008702"/>
            <a:ext cx="4125634" cy="961718"/>
            <a:chOff x="603250" y="889221"/>
            <a:chExt cx="5079300" cy="96171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12C7E47-885B-4B92-BE7F-3EC9CCD13481}"/>
                </a:ext>
              </a:extLst>
            </p:cNvPr>
            <p:cNvSpPr txBox="1"/>
            <p:nvPr/>
          </p:nvSpPr>
          <p:spPr>
            <a:xfrm>
              <a:off x="1002859" y="892279"/>
              <a:ext cx="4679691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________ do you live?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I live at __________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___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___. 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C41B6FE-30B2-41F2-9FB8-413A6BB2B5CD}"/>
                </a:ext>
              </a:extLst>
            </p:cNvPr>
            <p:cNvSpPr txBox="1"/>
            <p:nvPr/>
          </p:nvSpPr>
          <p:spPr>
            <a:xfrm>
              <a:off x="603250" y="889221"/>
              <a:ext cx="578783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22269CE-6586-4014-AE9D-F05B3765C0F6}"/>
              </a:ext>
            </a:extLst>
          </p:cNvPr>
          <p:cNvGrpSpPr/>
          <p:nvPr/>
        </p:nvGrpSpPr>
        <p:grpSpPr>
          <a:xfrm>
            <a:off x="4774240" y="1785703"/>
            <a:ext cx="3986239" cy="958660"/>
            <a:chOff x="575730" y="893413"/>
            <a:chExt cx="4595819" cy="9586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7B811C8-B53E-4DA1-A276-D33F29C3B597}"/>
                </a:ext>
              </a:extLst>
            </p:cNvPr>
            <p:cNvSpPr txBox="1"/>
            <p:nvPr/>
          </p:nvSpPr>
          <p:spPr>
            <a:xfrm>
              <a:off x="892641" y="893413"/>
              <a:ext cx="4278908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Where do you live?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 live in _______________.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03CA770-7421-4B5D-9A0F-E86C99AC1ADC}"/>
                </a:ext>
              </a:extLst>
            </p:cNvPr>
            <p:cNvSpPr txBox="1"/>
            <p:nvPr/>
          </p:nvSpPr>
          <p:spPr>
            <a:xfrm>
              <a:off x="575730" y="897900"/>
              <a:ext cx="578783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42965" y="196086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B147825-6D72-4EF1-AD43-88475A435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6683"/>
          <a:stretch/>
        </p:blipFill>
        <p:spPr>
          <a:xfrm>
            <a:off x="1586427" y="829933"/>
            <a:ext cx="1981200" cy="1158623"/>
          </a:xfrm>
          <a:prstGeom prst="round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536D2C1-D075-4F59-80D7-114846B65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r="6791"/>
          <a:stretch/>
        </p:blipFill>
        <p:spPr>
          <a:xfrm>
            <a:off x="5640791" y="792913"/>
            <a:ext cx="1981200" cy="1158623"/>
          </a:xfrm>
          <a:prstGeom prst="round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6C213EB-FAFD-41D4-80A6-0C37BB502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r="6791"/>
          <a:stretch/>
        </p:blipFill>
        <p:spPr>
          <a:xfrm>
            <a:off x="1586427" y="2920420"/>
            <a:ext cx="1981200" cy="1158623"/>
          </a:xfrm>
          <a:prstGeom prst="round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D758179-3883-45CE-9099-009EEDD9A8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7038"/>
          <a:stretch/>
        </p:blipFill>
        <p:spPr>
          <a:xfrm>
            <a:off x="5640791" y="2876779"/>
            <a:ext cx="1981200" cy="1158623"/>
          </a:xfrm>
          <a:prstGeom prst="round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B260D0B-A594-4792-B230-3979047865DF}"/>
              </a:ext>
            </a:extLst>
          </p:cNvPr>
          <p:cNvGrpSpPr/>
          <p:nvPr/>
        </p:nvGrpSpPr>
        <p:grpSpPr>
          <a:xfrm>
            <a:off x="598192" y="1866655"/>
            <a:ext cx="4191841" cy="958660"/>
            <a:chOff x="603251" y="901352"/>
            <a:chExt cx="4832863" cy="95866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0D9364E-4068-4468-9661-2A9744C0D3E9}"/>
                </a:ext>
              </a:extLst>
            </p:cNvPr>
            <p:cNvSpPr txBox="1"/>
            <p:nvPr/>
          </p:nvSpPr>
          <p:spPr>
            <a:xfrm>
              <a:off x="973935" y="901352"/>
              <a:ext cx="4462179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Where do you live?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 live at ______ Green Street. 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C5E814D4-CBE0-4A31-80BC-575A0CCA621E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Facebook: Bùi Liễu">
            <a:extLst>
              <a:ext uri="{FF2B5EF4-FFF2-40B4-BE49-F238E27FC236}">
                <a16:creationId xmlns:a16="http://schemas.microsoft.com/office/drawing/2014/main" xmlns="" id="{7C79C2A4-A3E2-4419-8324-1165CAA46138}"/>
              </a:ext>
            </a:extLst>
          </p:cNvPr>
          <p:cNvSpPr txBox="1"/>
          <p:nvPr/>
        </p:nvSpPr>
        <p:spPr>
          <a:xfrm>
            <a:off x="2261574" y="2434837"/>
            <a:ext cx="690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50" name="Facebook: Bùi Liễu">
            <a:extLst>
              <a:ext uri="{FF2B5EF4-FFF2-40B4-BE49-F238E27FC236}">
                <a16:creationId xmlns:a16="http://schemas.microsoft.com/office/drawing/2014/main" xmlns="" id="{99041CB7-919E-4C52-ABFE-4E7418D6DCF9}"/>
              </a:ext>
            </a:extLst>
          </p:cNvPr>
          <p:cNvSpPr txBox="1"/>
          <p:nvPr/>
        </p:nvSpPr>
        <p:spPr>
          <a:xfrm>
            <a:off x="6327864" y="2316490"/>
            <a:ext cx="197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</a:p>
        </p:txBody>
      </p:sp>
      <p:sp>
        <p:nvSpPr>
          <p:cNvPr id="54" name="Facebook: Bùi Liễu">
            <a:extLst>
              <a:ext uri="{FF2B5EF4-FFF2-40B4-BE49-F238E27FC236}">
                <a16:creationId xmlns:a16="http://schemas.microsoft.com/office/drawing/2014/main" xmlns="" id="{A33E6498-D60F-4734-94B4-59C812AB7693}"/>
              </a:ext>
            </a:extLst>
          </p:cNvPr>
          <p:cNvSpPr txBox="1"/>
          <p:nvPr/>
        </p:nvSpPr>
        <p:spPr>
          <a:xfrm>
            <a:off x="1209958" y="4100528"/>
            <a:ext cx="1367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58" name="Facebook: Bùi Liễu">
            <a:extLst>
              <a:ext uri="{FF2B5EF4-FFF2-40B4-BE49-F238E27FC236}">
                <a16:creationId xmlns:a16="http://schemas.microsoft.com/office/drawing/2014/main" xmlns="" id="{2EEE34BE-7CCC-4E72-9ADE-5811819DA6E4}"/>
              </a:ext>
            </a:extLst>
          </p:cNvPr>
          <p:cNvSpPr txBox="1"/>
          <p:nvPr/>
        </p:nvSpPr>
        <p:spPr>
          <a:xfrm>
            <a:off x="1950127" y="4547086"/>
            <a:ext cx="255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 Ha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acebook: Bùi Liễu">
            <a:extLst>
              <a:ext uri="{FF2B5EF4-FFF2-40B4-BE49-F238E27FC236}">
                <a16:creationId xmlns:a16="http://schemas.microsoft.com/office/drawing/2014/main" xmlns="" id="{30354290-95FC-4395-80E6-D07608989E71}"/>
              </a:ext>
            </a:extLst>
          </p:cNvPr>
          <p:cNvSpPr txBox="1"/>
          <p:nvPr/>
        </p:nvSpPr>
        <p:spPr>
          <a:xfrm>
            <a:off x="7162800" y="4044615"/>
            <a:ext cx="84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xmlns="" id="{01F6A4DD-96C5-4E2F-9B8A-2AD0D7912DB8}"/>
              </a:ext>
            </a:extLst>
          </p:cNvPr>
          <p:cNvSpPr txBox="1"/>
          <p:nvPr/>
        </p:nvSpPr>
        <p:spPr>
          <a:xfrm>
            <a:off x="6142017" y="4500638"/>
            <a:ext cx="2124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 Road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27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70863" y="249330"/>
            <a:ext cx="236007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Let’s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play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D78A9E5-C0EF-4C7F-AEA6-04062180D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971550"/>
            <a:ext cx="8610600" cy="361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6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  <a:cs typeface="Arial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2158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70220280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59771" y="3637958"/>
            <a:ext cx="226764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 Hung Dao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940919" y="865933"/>
            <a:ext cx="3536081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905000" y="1746222"/>
            <a:ext cx="2721144" cy="527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74808" y="1746222"/>
            <a:ext cx="1151336" cy="105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26144" y="1746222"/>
            <a:ext cx="953391" cy="1054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26144" y="1746222"/>
            <a:ext cx="2536656" cy="444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2050"/>
          <a:stretch/>
        </p:blipFill>
        <p:spPr>
          <a:xfrm>
            <a:off x="381000" y="2357304"/>
            <a:ext cx="1676400" cy="1288027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474808" y="1337599"/>
            <a:ext cx="2302671" cy="408623"/>
          </a:xfrm>
          <a:prstGeom prst="wedgeRoundRectCallout">
            <a:avLst>
              <a:gd name="adj1" fmla="val 60990"/>
              <a:gd name="adj2" fmla="val -1291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199" y="285750"/>
            <a:ext cx="295232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Bùi liễu">
            <a:extLst>
              <a:ext uri="{FF2B5EF4-FFF2-40B4-BE49-F238E27FC236}">
                <a16:creationId xmlns:a16="http://schemas.microsoft.com/office/drawing/2014/main" xmlns="" id="{2978A081-1BFF-4626-B4D3-74111BDCA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r="2163"/>
          <a:stretch/>
        </p:blipFill>
        <p:spPr>
          <a:xfrm>
            <a:off x="2596082" y="2921223"/>
            <a:ext cx="1671117" cy="1295400"/>
          </a:xfrm>
          <a:prstGeom prst="round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xmlns="" id="{6E197FA1-3AEB-41BA-A385-C18062B50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r="309"/>
          <a:stretch/>
        </p:blipFill>
        <p:spPr>
          <a:xfrm>
            <a:off x="4744896" y="2935481"/>
            <a:ext cx="1669277" cy="1311979"/>
          </a:xfrm>
          <a:prstGeom prst="round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A8279FF7-A1F3-4250-9213-F6EF5DCB2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r="1719"/>
          <a:stretch/>
        </p:blipFill>
        <p:spPr>
          <a:xfrm>
            <a:off x="6956703" y="2343150"/>
            <a:ext cx="1676400" cy="1295400"/>
          </a:xfrm>
          <a:prstGeom prst="roundRect">
            <a:avLst/>
          </a:prstGeom>
        </p:spPr>
      </p:pic>
      <p:sp>
        <p:nvSpPr>
          <p:cNvPr id="36" name="0968142780">
            <a:extLst>
              <a:ext uri="{FF2B5EF4-FFF2-40B4-BE49-F238E27FC236}">
                <a16:creationId xmlns:a16="http://schemas.microsoft.com/office/drawing/2014/main" xmlns="" id="{9ADB5270-6A7E-4077-AC6C-553C5F2B20AA}"/>
              </a:ext>
            </a:extLst>
          </p:cNvPr>
          <p:cNvSpPr txBox="1">
            <a:spLocks/>
          </p:cNvSpPr>
          <p:nvPr/>
        </p:nvSpPr>
        <p:spPr>
          <a:xfrm>
            <a:off x="2389179" y="4216623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Quang Trung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0968142780">
            <a:extLst>
              <a:ext uri="{FF2B5EF4-FFF2-40B4-BE49-F238E27FC236}">
                <a16:creationId xmlns:a16="http://schemas.microsoft.com/office/drawing/2014/main" xmlns="" id="{85EFCDFB-C23C-42D9-A800-1D7E69E313A2}"/>
              </a:ext>
            </a:extLst>
          </p:cNvPr>
          <p:cNvSpPr txBox="1">
            <a:spLocks/>
          </p:cNvSpPr>
          <p:nvPr/>
        </p:nvSpPr>
        <p:spPr>
          <a:xfrm>
            <a:off x="6661078" y="3652704"/>
            <a:ext cx="226765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Quang Trung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0968142780">
            <a:extLst>
              <a:ext uri="{FF2B5EF4-FFF2-40B4-BE49-F238E27FC236}">
                <a16:creationId xmlns:a16="http://schemas.microsoft.com/office/drawing/2014/main" xmlns="" id="{8329CCAB-C7AA-4FA1-B73E-B2C9C465680E}"/>
              </a:ext>
            </a:extLst>
          </p:cNvPr>
          <p:cNvSpPr txBox="1">
            <a:spLocks/>
          </p:cNvSpPr>
          <p:nvPr/>
        </p:nvSpPr>
        <p:spPr>
          <a:xfrm>
            <a:off x="4435778" y="4237885"/>
            <a:ext cx="242222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 Tran Hung Dao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51" y="811193"/>
            <a:ext cx="480455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6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114" y="1428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05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 animBg="1"/>
      <p:bldP spid="75" grpId="0" animBg="1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Berlin Sans FB" pitchFamily="34" charset="0"/>
                <a:cs typeface="Arial" pitchFamily="34" charset="0"/>
              </a:rPr>
              <a:t>Homework</a:t>
            </a:r>
            <a:endParaRPr lang="en-US" sz="3600" b="1" dirty="0">
              <a:solidFill>
                <a:schemeClr val="bg1"/>
              </a:solidFill>
              <a:latin typeface="Berlin Sans FB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20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03185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5" name="0968142780"/>
          <p:cNvSpPr/>
          <p:nvPr/>
        </p:nvSpPr>
        <p:spPr>
          <a:xfrm>
            <a:off x="7872413" y="-3600450"/>
            <a:ext cx="254317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 smtClean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5702280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14773" y="2355354"/>
            <a:ext cx="3867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Arial" pitchFamily="34" charset="0"/>
              </a:rPr>
              <a:t>Let’s play! 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  <a:cs typeface="Arial" pitchFamily="34" charset="0"/>
            </a:endParaRPr>
          </a:p>
        </p:txBody>
      </p:sp>
      <p:pic>
        <p:nvPicPr>
          <p:cNvPr id="4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-1143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396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 numSld="1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7165" y="1041368"/>
            <a:ext cx="7584541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95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0528" y="1656590"/>
            <a:ext cx="4969166" cy="2077403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6153586" y="4074356"/>
            <a:ext cx="1454509" cy="603096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860106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2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413300" y="1848858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08" y="1229420"/>
            <a:ext cx="1540858" cy="139664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2" name="Facebook: Bùi Liễu">
            <a:hlinkClick r:id="" action="ppaction://media"/>
            <a:extLst>
              <a:ext uri="{FF2B5EF4-FFF2-40B4-BE49-F238E27FC236}">
                <a16:creationId xmlns:a16="http://schemas.microsoft.com/office/drawing/2014/main" xmlns="" id="{963D43A7-979F-4FC0-8833-FF929E6755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50.6112" end="13216.0967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1201" y="1643534"/>
            <a:ext cx="371134" cy="29752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08EEC46-BB43-F58C-72DD-79F6EBCB6DE3}"/>
              </a:ext>
            </a:extLst>
          </p:cNvPr>
          <p:cNvSpPr/>
          <p:nvPr/>
        </p:nvSpPr>
        <p:spPr>
          <a:xfrm>
            <a:off x="1443972" y="808269"/>
            <a:ext cx="4289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 and choose the right answer.</a:t>
            </a:r>
            <a:endParaRPr lang="vi-V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43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4609" y="-2194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870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3060550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147921" y="1987473"/>
            <a:ext cx="717480" cy="725824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42" y="846049"/>
            <a:ext cx="1877142" cy="1715718"/>
          </a:xfrm>
          <a:prstGeom prst="roundRect">
            <a:avLst/>
          </a:prstGeom>
        </p:spPr>
      </p:pic>
      <p:pic>
        <p:nvPicPr>
          <p:cNvPr id="33" name="Track 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4575A084-2FF3-479A-B109-363D2447C7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69.8416" end="29483.0725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8" y="1428291"/>
            <a:ext cx="324834" cy="2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15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870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3060550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18445" y="719755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200756" y="1987473"/>
            <a:ext cx="717480" cy="725824"/>
          </a:xfrm>
          <a:prstGeom prst="ellipse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219200" y="1398850"/>
            <a:ext cx="4970164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Where do you live?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___ in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Ba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Street.</a:t>
            </a:r>
          </a:p>
        </p:txBody>
      </p:sp>
    </p:spTree>
    <p:extLst>
      <p:ext uri="{BB962C8B-B14F-4D97-AF65-F5344CB8AC3E}">
        <p14:creationId xmlns:p14="http://schemas.microsoft.com/office/powerpoint/2010/main" val="40467279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1860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413300" y="1848858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14" y="936580"/>
            <a:ext cx="1905199" cy="14035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26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766545" y="2959634"/>
            <a:ext cx="311129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city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387267" y="3081482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766545" y="1869790"/>
            <a:ext cx="311129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402022" y="2008405"/>
            <a:ext cx="717480" cy="725824"/>
          </a:xfrm>
          <a:prstGeom prst="ellipse">
            <a:avLst/>
          </a:prstGeom>
        </p:spPr>
      </p:pic>
      <p:sp>
        <p:nvSpPr>
          <p:cNvPr id="31" name="xanh"/>
          <p:cNvSpPr/>
          <p:nvPr/>
        </p:nvSpPr>
        <p:spPr>
          <a:xfrm>
            <a:off x="5804108" y="4062719"/>
            <a:ext cx="311129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mountains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424830" y="4184567"/>
            <a:ext cx="759983" cy="768821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89" y="877016"/>
            <a:ext cx="2246894" cy="169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43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448</Words>
  <Application>Microsoft Office PowerPoint</Application>
  <PresentationFormat>On-screen Show (16:9)</PresentationFormat>
  <Paragraphs>128</Paragraphs>
  <Slides>23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.VnRevueH</vt:lpstr>
      <vt:lpstr>Tahoma</vt:lpstr>
      <vt:lpstr>Fredoka One</vt:lpstr>
      <vt:lpstr>Berlin Sans FB</vt:lpstr>
      <vt:lpstr>Algerian</vt:lpstr>
      <vt:lpstr>Kirang Haerang</vt:lpstr>
      <vt:lpstr>Calibri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209</cp:revision>
  <dcterms:created xsi:type="dcterms:W3CDTF">2006-08-16T00:00:00Z</dcterms:created>
  <dcterms:modified xsi:type="dcterms:W3CDTF">2024-01-06T07:03:02Z</dcterms:modified>
</cp:coreProperties>
</file>