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wav"/>
  <Override PartName="/ppt/media/media3.wav" ContentType="audio/wav"/>
  <Override PartName="/ppt/media/media4.wav" ContentType="audio/wav"/>
  <Override PartName="/ppt/media/audio20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327" r:id="rId2"/>
    <p:sldId id="257" r:id="rId3"/>
    <p:sldId id="343" r:id="rId4"/>
    <p:sldId id="328" r:id="rId5"/>
    <p:sldId id="358" r:id="rId6"/>
    <p:sldId id="359" r:id="rId7"/>
    <p:sldId id="360" r:id="rId8"/>
    <p:sldId id="361" r:id="rId9"/>
    <p:sldId id="362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35" r:id="rId22"/>
    <p:sldId id="336" r:id="rId23"/>
    <p:sldId id="374" r:id="rId24"/>
    <p:sldId id="375" r:id="rId25"/>
    <p:sldId id="376" r:id="rId26"/>
    <p:sldId id="377" r:id="rId27"/>
    <p:sldId id="342" r:id="rId28"/>
    <p:sldId id="378" r:id="rId29"/>
    <p:sldId id="351" r:id="rId30"/>
  </p:sldIdLst>
  <p:sldSz cx="9144000" cy="5143500" type="screen16x9"/>
  <p:notesSz cx="9144000" cy="6858000"/>
  <p:embeddedFontLst>
    <p:embeddedFont>
      <p:font typeface="Berlin Sans FB" pitchFamily="34" charset="0"/>
      <p:regular r:id="rId32"/>
      <p:bold r:id="rId33"/>
    </p:embeddedFont>
    <p:embeddedFont>
      <p:font typeface="Dotum" pitchFamily="34" charset="-127"/>
      <p:regular r:id="rId34"/>
    </p:embeddedFont>
    <p:embeddedFont>
      <p:font typeface="Tahoma" pitchFamily="34" charset="0"/>
      <p:regular r:id="rId35"/>
      <p:bold r:id="rId36"/>
    </p:embeddedFont>
    <p:embeddedFont>
      <p:font typeface="Berlin Sans FB Demi" pitchFamily="34" charset="0"/>
      <p:bold r:id="rId37"/>
    </p:embeddedFont>
    <p:embeddedFont>
      <p:font typeface="VNI-Cooper" charset="0"/>
      <p:bold r:id="rId38"/>
    </p:embeddedFont>
    <p:embeddedFont>
      <p:font typeface="Century Schoolbook" pitchFamily="18" charset="0"/>
      <p:regular r:id="rId39"/>
      <p:bold r:id="rId40"/>
      <p:italic r:id="rId41"/>
      <p:boldItalic r:id="rId42"/>
    </p:embeddedFont>
    <p:embeddedFont>
      <p:font typeface="Calibri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3210"/>
    <a:srgbClr val="F9B67F"/>
    <a:srgbClr val="F8A45E"/>
    <a:srgbClr val="A6D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59" autoAdjust="0"/>
    <p:restoredTop sz="94660"/>
  </p:normalViewPr>
  <p:slideViewPr>
    <p:cSldViewPr>
      <p:cViewPr>
        <p:scale>
          <a:sx n="98" d="100"/>
          <a:sy n="98" d="100"/>
        </p:scale>
        <p:origin x="-342" y="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338B6-B7A7-4649-BDEF-A8BD6FF703A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C8C30-6CB4-49CB-9492-0E95F856E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06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C30-6CB4-49CB-9492-0E95F856EB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6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5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9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6.wav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slide" Target="slide23.xml"/><Relationship Id="rId7" Type="http://schemas.openxmlformats.org/officeDocument/2006/relationships/image" Target="../media/image35.png"/><Relationship Id="rId12" Type="http://schemas.openxmlformats.org/officeDocument/2006/relationships/slide" Target="slide26.xml"/><Relationship Id="rId17" Type="http://schemas.openxmlformats.org/officeDocument/2006/relationships/image" Target="../media/image42.jpeg"/><Relationship Id="rId2" Type="http://schemas.openxmlformats.org/officeDocument/2006/relationships/image" Target="../media/image34.jpeg"/><Relationship Id="rId16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1.gif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slide" Target="slide25.xml"/><Relationship Id="rId1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12" Type="http://schemas.openxmlformats.org/officeDocument/2006/relationships/image" Target="../media/image45.gif"/><Relationship Id="rId2" Type="http://schemas.openxmlformats.org/officeDocument/2006/relationships/audio" Target="../media/media5.mp3"/><Relationship Id="rId16" Type="http://schemas.openxmlformats.org/officeDocument/2006/relationships/audio" Target="../media/audio100.wav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11" Type="http://schemas.openxmlformats.org/officeDocument/2006/relationships/image" Target="../media/image44.gif"/><Relationship Id="rId5" Type="http://schemas.openxmlformats.org/officeDocument/2006/relationships/audio" Target="../media/audio19.wav"/><Relationship Id="rId10" Type="http://schemas.openxmlformats.org/officeDocument/2006/relationships/image" Target="../media/image43.gif"/><Relationship Id="rId4" Type="http://schemas.openxmlformats.org/officeDocument/2006/relationships/audio" Target="../media/audio18.wav"/><Relationship Id="rId9" Type="http://schemas.openxmlformats.org/officeDocument/2006/relationships/slide" Target="slide22.xml"/><Relationship Id="rId1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19.wav"/><Relationship Id="rId7" Type="http://schemas.openxmlformats.org/officeDocument/2006/relationships/slide" Target="slide22.xml"/><Relationship Id="rId12" Type="http://schemas.openxmlformats.org/officeDocument/2006/relationships/image" Target="../media/image16.png"/><Relationship Id="rId2" Type="http://schemas.openxmlformats.org/officeDocument/2006/relationships/audio" Target="../media/audio18.wav"/><Relationship Id="rId16" Type="http://schemas.openxmlformats.org/officeDocument/2006/relationships/audio" Target="../media/audio10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11" Type="http://schemas.openxmlformats.org/officeDocument/2006/relationships/image" Target="../media/image46.gif"/><Relationship Id="rId5" Type="http://schemas.openxmlformats.org/officeDocument/2006/relationships/image" Target="../media/image36.png"/><Relationship Id="rId10" Type="http://schemas.openxmlformats.org/officeDocument/2006/relationships/image" Target="../media/image45.gif"/><Relationship Id="rId4" Type="http://schemas.openxmlformats.org/officeDocument/2006/relationships/image" Target="../media/image35.png"/><Relationship Id="rId9" Type="http://schemas.openxmlformats.org/officeDocument/2006/relationships/image" Target="../media/image44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47.png"/><Relationship Id="rId2" Type="http://schemas.openxmlformats.org/officeDocument/2006/relationships/audio" Target="../media/media6.mp3"/><Relationship Id="rId16" Type="http://schemas.openxmlformats.org/officeDocument/2006/relationships/audio" Target="../media/audio100.wav"/><Relationship Id="rId1" Type="http://schemas.microsoft.com/office/2007/relationships/media" Target="../media/media6.mp3"/><Relationship Id="rId6" Type="http://schemas.openxmlformats.org/officeDocument/2006/relationships/image" Target="../media/image37.png"/><Relationship Id="rId11" Type="http://schemas.openxmlformats.org/officeDocument/2006/relationships/image" Target="../media/image46.gif"/><Relationship Id="rId5" Type="http://schemas.openxmlformats.org/officeDocument/2006/relationships/audio" Target="../media/audio19.wav"/><Relationship Id="rId10" Type="http://schemas.openxmlformats.org/officeDocument/2006/relationships/image" Target="../media/image45.gif"/><Relationship Id="rId4" Type="http://schemas.openxmlformats.org/officeDocument/2006/relationships/audio" Target="../media/audio18.wav"/><Relationship Id="rId9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19.wav"/><Relationship Id="rId7" Type="http://schemas.openxmlformats.org/officeDocument/2006/relationships/slide" Target="slide22.xml"/><Relationship Id="rId2" Type="http://schemas.openxmlformats.org/officeDocument/2006/relationships/audio" Target="../media/audio18.wav"/><Relationship Id="rId16" Type="http://schemas.openxmlformats.org/officeDocument/2006/relationships/audio" Target="../media/audio10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0.png"/><Relationship Id="rId10" Type="http://schemas.openxmlformats.org/officeDocument/2006/relationships/image" Target="../media/image46.gif"/><Relationship Id="rId4" Type="http://schemas.openxmlformats.org/officeDocument/2006/relationships/image" Target="../media/image39.png"/><Relationship Id="rId9" Type="http://schemas.openxmlformats.org/officeDocument/2006/relationships/image" Target="../media/image45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-292893"/>
            <a:ext cx="8102600" cy="58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323851" y="1275160"/>
            <a:ext cx="346075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1" tIns="45711" rIns="91421" bIns="45711" anchor="ctr"/>
          <a:lstStyle/>
          <a:p>
            <a:pPr defTabSz="914309">
              <a:defRPr/>
            </a:pPr>
            <a:endParaRPr lang="en-US" sz="13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7380288" y="1977628"/>
            <a:ext cx="27781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1" tIns="45711" rIns="91421" bIns="45711" anchor="ctr"/>
          <a:lstStyle/>
          <a:p>
            <a:pPr defTabSz="914309">
              <a:defRPr/>
            </a:pPr>
            <a:endParaRPr lang="en-US" sz="13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1692276" y="1437085"/>
            <a:ext cx="276225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1" tIns="45711" rIns="91421" bIns="45711" anchor="ctr"/>
          <a:lstStyle/>
          <a:p>
            <a:pPr defTabSz="914309">
              <a:defRPr/>
            </a:pPr>
            <a:endParaRPr lang="en-US" sz="13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8532813" y="1653779"/>
            <a:ext cx="27781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1" tIns="45711" rIns="91421" bIns="45711" anchor="ctr"/>
          <a:lstStyle/>
          <a:p>
            <a:pPr defTabSz="914309">
              <a:defRPr/>
            </a:pPr>
            <a:endParaRPr lang="en-US" sz="13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7667625" y="1168004"/>
            <a:ext cx="350838" cy="33099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1" tIns="45711" rIns="91421" bIns="45711" anchor="ctr"/>
          <a:lstStyle/>
          <a:p>
            <a:pPr defTabSz="914309">
              <a:defRPr/>
            </a:pPr>
            <a:endParaRPr lang="en-US" sz="13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1187451" y="2191942"/>
            <a:ext cx="276225" cy="22979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1" tIns="45711" rIns="91421" bIns="45711" anchor="ctr"/>
          <a:lstStyle/>
          <a:p>
            <a:pPr defTabSz="914309">
              <a:defRPr/>
            </a:pPr>
            <a:endParaRPr lang="en-US" sz="13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3321" name="WordArt 9"/>
          <p:cNvSpPr>
            <a:spLocks noChangeArrowheads="1" noChangeShapeType="1" noTextEdit="1"/>
          </p:cNvSpPr>
          <p:nvPr/>
        </p:nvSpPr>
        <p:spPr bwMode="auto">
          <a:xfrm>
            <a:off x="2051051" y="4624388"/>
            <a:ext cx="4714875" cy="35004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solidFill>
                  <a:srgbClr val="00008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Teacher: Le Thi Hong Thanh</a:t>
            </a:r>
          </a:p>
        </p:txBody>
      </p:sp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76200" y="357188"/>
            <a:ext cx="9067800" cy="47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41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2500" b="1">
                <a:solidFill>
                  <a:srgbClr val="0000FF"/>
                </a:solidFill>
                <a:latin typeface="Times New Roman" pitchFamily="18" charset="0"/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0" y="681038"/>
            <a:ext cx="9144000" cy="52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41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DAI QUANG PRIMARY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SCHOOL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3132138" y="3543300"/>
            <a:ext cx="6781800" cy="58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41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 altLang="en-US" sz="3200" b="1" i="1" dirty="0">
                <a:solidFill>
                  <a:srgbClr val="0000FF"/>
                </a:solidFill>
                <a:latin typeface="Times New Roman" pitchFamily="18" charset="0"/>
              </a:rPr>
              <a:t>Subject: English 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Times New Roman" pitchFamily="18" charset="0"/>
              </a:rPr>
              <a:t>4 </a:t>
            </a:r>
            <a:endParaRPr lang="en-US" altLang="en-US" sz="32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3325" name="WordArt 13"/>
          <p:cNvSpPr>
            <a:spLocks noChangeArrowheads="1" noChangeShapeType="1" noTextEdit="1"/>
          </p:cNvSpPr>
          <p:nvPr/>
        </p:nvSpPr>
        <p:spPr bwMode="auto">
          <a:xfrm>
            <a:off x="611188" y="1924050"/>
            <a:ext cx="8221662" cy="172759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6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Dotum"/>
                <a:ea typeface="Dotum"/>
              </a:rPr>
              <a:t>Welcome to our class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2987675" y="3975497"/>
            <a:ext cx="5791200" cy="58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41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301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 altLang="en-US" sz="3200" b="1" i="1" dirty="0">
                <a:solidFill>
                  <a:srgbClr val="0000FF"/>
                </a:solidFill>
                <a:latin typeface="Times New Roman" pitchFamily="18" charset="0"/>
              </a:rPr>
              <a:t>Class:    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Times New Roman" pitchFamily="18" charset="0"/>
              </a:rPr>
              <a:t>4G</a:t>
            </a:r>
            <a:endParaRPr lang="en-US" altLang="en-US" sz="32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3327" name="Picture 6" descr="Boo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2302669"/>
            <a:ext cx="2663825" cy="107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11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222548" y="2316980"/>
            <a:ext cx="246435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nɔɪzi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5029200" y="1515857"/>
            <a:ext cx="2903403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altLang="zh-C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noisy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495800" y="2994993"/>
            <a:ext cx="39178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ồn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, huyên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náo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Facebook: Bùi Liễu">
            <a:extLst>
              <a:ext uri="{FF2B5EF4-FFF2-40B4-BE49-F238E27FC236}">
                <a16:creationId xmlns=""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" r="1703" b="1157"/>
          <a:stretch/>
        </p:blipFill>
        <p:spPr>
          <a:xfrm>
            <a:off x="990600" y="1515858"/>
            <a:ext cx="3183295" cy="21117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91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is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is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172525" y="2403708"/>
            <a:ext cx="246435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bɪɡ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953000" y="1657350"/>
            <a:ext cx="2903403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altLang="zh-C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big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414562" y="3026956"/>
            <a:ext cx="408862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to,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Facebook: Bùi Liễu">
            <a:extLst>
              <a:ext uri="{FF2B5EF4-FFF2-40B4-BE49-F238E27FC236}">
                <a16:creationId xmlns=""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" r="1703" b="833"/>
          <a:stretch/>
        </p:blipFill>
        <p:spPr>
          <a:xfrm>
            <a:off x="838200" y="1583999"/>
            <a:ext cx="3183295" cy="21117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088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acebook: Bùi Liễu">
            <a:extLst>
              <a:ext uri="{FF2B5EF4-FFF2-40B4-BE49-F238E27FC236}">
                <a16:creationId xmlns="" xmlns:a16="http://schemas.microsoft.com/office/drawing/2014/main" id="{D909D174-9B03-4442-B7FE-753153A792B1}"/>
              </a:ext>
            </a:extLst>
          </p:cNvPr>
          <p:cNvSpPr/>
          <p:nvPr/>
        </p:nvSpPr>
        <p:spPr>
          <a:xfrm>
            <a:off x="2427518" y="2184254"/>
            <a:ext cx="1905634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</a:t>
            </a: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noisy: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" name="Facebook: Bùi Liễu">
            <a:extLst>
              <a:ext uri="{FF2B5EF4-FFF2-40B4-BE49-F238E27FC236}">
                <a16:creationId xmlns="" xmlns:a16="http://schemas.microsoft.com/office/drawing/2014/main" id="{550D6A22-9F93-4943-A5F9-30C0BC9CD7AF}"/>
              </a:ext>
            </a:extLst>
          </p:cNvPr>
          <p:cNvSpPr/>
          <p:nvPr/>
        </p:nvSpPr>
        <p:spPr>
          <a:xfrm>
            <a:off x="2399912" y="1511840"/>
            <a:ext cx="1905678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  busy: 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3" name="Facebook: Bùi Liễu">
            <a:extLst>
              <a:ext uri="{FF2B5EF4-FFF2-40B4-BE49-F238E27FC236}">
                <a16:creationId xmlns="" xmlns:a16="http://schemas.microsoft.com/office/drawing/2014/main" id="{996B3432-BD0D-40E7-9EA8-1360EF8E5063}"/>
              </a:ext>
            </a:extLst>
          </p:cNvPr>
          <p:cNvSpPr/>
          <p:nvPr/>
        </p:nvSpPr>
        <p:spPr>
          <a:xfrm>
            <a:off x="2440185" y="2952748"/>
            <a:ext cx="1530136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</a:t>
            </a: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quiet: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4" name="Facebook: Bùi Liễu">
            <a:extLst>
              <a:ext uri="{FF2B5EF4-FFF2-40B4-BE49-F238E27FC236}">
                <a16:creationId xmlns="" xmlns:a16="http://schemas.microsoft.com/office/drawing/2014/main" id="{1EFF51C5-7429-4A8C-921D-C2186BBBDF32}"/>
              </a:ext>
            </a:extLst>
          </p:cNvPr>
          <p:cNvSpPr/>
          <p:nvPr/>
        </p:nvSpPr>
        <p:spPr>
          <a:xfrm>
            <a:off x="2474188" y="3769481"/>
            <a:ext cx="1462130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 big: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9" name="Bùi Liễu  0968142780">
            <a:extLst>
              <a:ext uri="{FF2B5EF4-FFF2-40B4-BE49-F238E27FC236}">
                <a16:creationId xmlns="" xmlns:a16="http://schemas.microsoft.com/office/drawing/2014/main" id="{FB12F590-909F-49F7-9A1E-288D01CDE629}"/>
              </a:ext>
            </a:extLst>
          </p:cNvPr>
          <p:cNvSpPr/>
          <p:nvPr/>
        </p:nvSpPr>
        <p:spPr>
          <a:xfrm>
            <a:off x="3485399" y="3784869"/>
            <a:ext cx="3153684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to,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 0968142780">
            <a:extLst>
              <a:ext uri="{FF2B5EF4-FFF2-40B4-BE49-F238E27FC236}">
                <a16:creationId xmlns="" xmlns:a16="http://schemas.microsoft.com/office/drawing/2014/main" id="{B5291548-75E1-4CCF-9C15-55613C9289D9}"/>
              </a:ext>
            </a:extLst>
          </p:cNvPr>
          <p:cNvSpPr/>
          <p:nvPr/>
        </p:nvSpPr>
        <p:spPr>
          <a:xfrm>
            <a:off x="3733800" y="2968136"/>
            <a:ext cx="2905283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yên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mịch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  0968142780">
            <a:extLst>
              <a:ext uri="{FF2B5EF4-FFF2-40B4-BE49-F238E27FC236}">
                <a16:creationId xmlns="" xmlns:a16="http://schemas.microsoft.com/office/drawing/2014/main" id="{00B34C4C-6C58-4B0B-93CC-BC2B101AF0E1}"/>
              </a:ext>
            </a:extLst>
          </p:cNvPr>
          <p:cNvSpPr/>
          <p:nvPr/>
        </p:nvSpPr>
        <p:spPr>
          <a:xfrm>
            <a:off x="3970321" y="1542618"/>
            <a:ext cx="2962991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bận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nhộn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  0968142780">
            <a:extLst>
              <a:ext uri="{FF2B5EF4-FFF2-40B4-BE49-F238E27FC236}">
                <a16:creationId xmlns="" xmlns:a16="http://schemas.microsoft.com/office/drawing/2014/main" id="{D9A10D6D-195B-49D8-B3F2-9F0E3940032F}"/>
              </a:ext>
            </a:extLst>
          </p:cNvPr>
          <p:cNvSpPr/>
          <p:nvPr/>
        </p:nvSpPr>
        <p:spPr>
          <a:xfrm>
            <a:off x="3936318" y="2184254"/>
            <a:ext cx="3054426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ồn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, huyên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náo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acebook: Bùi Liễu">
            <a:extLst>
              <a:ext uri="{FF2B5EF4-FFF2-40B4-BE49-F238E27FC236}">
                <a16:creationId xmlns="" xmlns:a16="http://schemas.microsoft.com/office/drawing/2014/main" id="{D899D73A-9F18-498C-9291-7F8762BAF981}"/>
              </a:ext>
            </a:extLst>
          </p:cNvPr>
          <p:cNvSpPr/>
          <p:nvPr/>
        </p:nvSpPr>
        <p:spPr>
          <a:xfrm>
            <a:off x="3226974" y="338993"/>
            <a:ext cx="3221910" cy="68480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ea typeface="Calibri" panose="020F0502020204030204" pitchFamily="34" charset="0"/>
                <a:cs typeface="Arial" pitchFamily="34" charset="0"/>
              </a:rPr>
              <a:t>Vocabulary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0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is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i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acebook: Bùi Liễu"/>
          <p:cNvSpPr/>
          <p:nvPr/>
        </p:nvSpPr>
        <p:spPr>
          <a:xfrm>
            <a:off x="3810000" y="280504"/>
            <a:ext cx="1997387" cy="66203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	</a:t>
            </a:r>
          </a:p>
        </p:txBody>
      </p:sp>
      <p:sp>
        <p:nvSpPr>
          <p:cNvPr id="45" name="Facebook: Bùi Liễu"/>
          <p:cNvSpPr txBox="1"/>
          <p:nvPr/>
        </p:nvSpPr>
        <p:spPr>
          <a:xfrm>
            <a:off x="806746" y="2191009"/>
            <a:ext cx="3048000" cy="4682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300" dirty="0">
                <a:solidFill>
                  <a:srgbClr val="FF0000"/>
                </a:solidFill>
              </a:rPr>
              <a:t>2</a:t>
            </a:r>
            <a:r>
              <a:rPr lang="en-US" sz="2300" dirty="0" smtClean="0">
                <a:solidFill>
                  <a:srgbClr val="FF0000"/>
                </a:solidFill>
              </a:rPr>
              <a:t>.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>
                <a:solidFill>
                  <a:schemeClr val="tx1"/>
                </a:solidFill>
              </a:rPr>
              <a:t>big</a:t>
            </a:r>
          </a:p>
        </p:txBody>
      </p:sp>
      <p:sp>
        <p:nvSpPr>
          <p:cNvPr id="46" name="Facebook: Bùi Liễu"/>
          <p:cNvSpPr txBox="1"/>
          <p:nvPr/>
        </p:nvSpPr>
        <p:spPr>
          <a:xfrm>
            <a:off x="834201" y="1276350"/>
            <a:ext cx="3048000" cy="4682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300" dirty="0" smtClean="0">
                <a:solidFill>
                  <a:srgbClr val="FF0000"/>
                </a:solidFill>
              </a:rPr>
              <a:t>   1</a:t>
            </a:r>
            <a:r>
              <a:rPr lang="en-US" sz="2300" dirty="0">
                <a:solidFill>
                  <a:srgbClr val="FF0000"/>
                </a:solidFill>
              </a:rPr>
              <a:t>. </a:t>
            </a:r>
            <a:r>
              <a:rPr lang="en-US" sz="2300" dirty="0">
                <a:solidFill>
                  <a:schemeClr val="tx1"/>
                </a:solidFill>
              </a:rPr>
              <a:t>noisy</a:t>
            </a:r>
          </a:p>
        </p:txBody>
      </p:sp>
      <p:cxnSp>
        <p:nvCxnSpPr>
          <p:cNvPr id="3" name="Bùi Liễu 0968142780">
            <a:extLst>
              <a:ext uri="{FF2B5EF4-FFF2-40B4-BE49-F238E27FC236}">
                <a16:creationId xmlns="" xmlns:a16="http://schemas.microsoft.com/office/drawing/2014/main" id="{8B50C532-3ED3-4D5E-BD20-7FB0522326F1}"/>
              </a:ext>
            </a:extLst>
          </p:cNvPr>
          <p:cNvCxnSpPr>
            <a:cxnSpLocks/>
            <a:stCxn id="46" idx="3"/>
            <a:endCxn id="39" idx="1"/>
          </p:cNvCxnSpPr>
          <p:nvPr/>
        </p:nvCxnSpPr>
        <p:spPr>
          <a:xfrm flipV="1">
            <a:off x="3882201" y="1506788"/>
            <a:ext cx="1088524" cy="36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Bùi Liễu 0968142780">
            <a:extLst>
              <a:ext uri="{FF2B5EF4-FFF2-40B4-BE49-F238E27FC236}">
                <a16:creationId xmlns="" xmlns:a16="http://schemas.microsoft.com/office/drawing/2014/main" id="{9DD3AD7F-730B-4FC4-B2E8-59E9EBF55965}"/>
              </a:ext>
            </a:extLst>
          </p:cNvPr>
          <p:cNvCxnSpPr>
            <a:cxnSpLocks/>
            <a:stCxn id="45" idx="3"/>
            <a:endCxn id="37" idx="1"/>
          </p:cNvCxnSpPr>
          <p:nvPr/>
        </p:nvCxnSpPr>
        <p:spPr>
          <a:xfrm>
            <a:off x="3854746" y="2425116"/>
            <a:ext cx="111597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Facebook: Bùi Liễu">
            <a:extLst>
              <a:ext uri="{FF2B5EF4-FFF2-40B4-BE49-F238E27FC236}">
                <a16:creationId xmlns="" xmlns:a16="http://schemas.microsoft.com/office/drawing/2014/main" id="{0C375575-3A7A-41EA-BB65-83A473E778B7}"/>
              </a:ext>
            </a:extLst>
          </p:cNvPr>
          <p:cNvSpPr txBox="1"/>
          <p:nvPr/>
        </p:nvSpPr>
        <p:spPr>
          <a:xfrm>
            <a:off x="834201" y="3104020"/>
            <a:ext cx="3048000" cy="4682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300" dirty="0" smtClean="0">
                <a:solidFill>
                  <a:srgbClr val="FF0000"/>
                </a:solidFill>
              </a:rPr>
              <a:t>  3.</a:t>
            </a:r>
            <a:r>
              <a:rPr lang="en-US" sz="2300" dirty="0" smtClean="0">
                <a:solidFill>
                  <a:schemeClr val="tx1"/>
                </a:solidFill>
              </a:rPr>
              <a:t> </a:t>
            </a:r>
            <a:r>
              <a:rPr lang="en-US" sz="2300" dirty="0">
                <a:solidFill>
                  <a:schemeClr val="tx1"/>
                </a:solidFill>
              </a:rPr>
              <a:t>quiet</a:t>
            </a:r>
          </a:p>
        </p:txBody>
      </p:sp>
      <p:cxnSp>
        <p:nvCxnSpPr>
          <p:cNvPr id="26" name="Bùi Liễu 0968142780">
            <a:extLst>
              <a:ext uri="{FF2B5EF4-FFF2-40B4-BE49-F238E27FC236}">
                <a16:creationId xmlns="" xmlns:a16="http://schemas.microsoft.com/office/drawing/2014/main" id="{FC23CC09-C292-4207-B95E-D1B7FDC6CF55}"/>
              </a:ext>
            </a:extLst>
          </p:cNvPr>
          <p:cNvCxnSpPr>
            <a:cxnSpLocks/>
            <a:stCxn id="12" idx="3"/>
            <a:endCxn id="42" idx="1"/>
          </p:cNvCxnSpPr>
          <p:nvPr/>
        </p:nvCxnSpPr>
        <p:spPr>
          <a:xfrm>
            <a:off x="3882201" y="3338127"/>
            <a:ext cx="1089390" cy="9710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Facebook: Bùi Liễu">
            <a:extLst>
              <a:ext uri="{FF2B5EF4-FFF2-40B4-BE49-F238E27FC236}">
                <a16:creationId xmlns="" xmlns:a16="http://schemas.microsoft.com/office/drawing/2014/main" id="{087DD3A2-7466-4E15-B23C-E76318326F7A}"/>
              </a:ext>
            </a:extLst>
          </p:cNvPr>
          <p:cNvSpPr txBox="1"/>
          <p:nvPr/>
        </p:nvSpPr>
        <p:spPr>
          <a:xfrm>
            <a:off x="853763" y="4095750"/>
            <a:ext cx="3048000" cy="4682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300" dirty="0" smtClean="0">
                <a:solidFill>
                  <a:srgbClr val="FF0000"/>
                </a:solidFill>
              </a:rPr>
              <a:t>  4.</a:t>
            </a:r>
            <a:r>
              <a:rPr lang="en-US" sz="2300" dirty="0" smtClean="0">
                <a:solidFill>
                  <a:schemeClr val="tx1"/>
                </a:solidFill>
              </a:rPr>
              <a:t> busy </a:t>
            </a: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37" name="Facebook: Bùi Liễu">
            <a:extLst>
              <a:ext uri="{FF2B5EF4-FFF2-40B4-BE49-F238E27FC236}">
                <a16:creationId xmlns="" xmlns:a16="http://schemas.microsoft.com/office/drawing/2014/main" id="{EF30C6B2-A16C-410E-ADEE-5577120FFF34}"/>
              </a:ext>
            </a:extLst>
          </p:cNvPr>
          <p:cNvSpPr txBox="1"/>
          <p:nvPr/>
        </p:nvSpPr>
        <p:spPr>
          <a:xfrm>
            <a:off x="4970725" y="2191009"/>
            <a:ext cx="3405574" cy="4682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vi-VN" sz="2300" dirty="0">
                <a:solidFill>
                  <a:srgbClr val="FF0000"/>
                </a:solidFill>
              </a:rPr>
              <a:t>b.</a:t>
            </a:r>
            <a:r>
              <a:rPr lang="vi-VN" sz="2300" dirty="0">
                <a:solidFill>
                  <a:schemeClr val="tx1"/>
                </a:solidFill>
              </a:rPr>
              <a:t> to, </a:t>
            </a:r>
            <a:r>
              <a:rPr lang="vi-VN" sz="2300" dirty="0" err="1">
                <a:solidFill>
                  <a:schemeClr val="tx1"/>
                </a:solidFill>
              </a:rPr>
              <a:t>lớn</a:t>
            </a: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39" name="Facebook: Bùi Liễu">
            <a:extLst>
              <a:ext uri="{FF2B5EF4-FFF2-40B4-BE49-F238E27FC236}">
                <a16:creationId xmlns="" xmlns:a16="http://schemas.microsoft.com/office/drawing/2014/main" id="{CD802D2C-C82C-463C-8473-FFE6D80B52E7}"/>
              </a:ext>
            </a:extLst>
          </p:cNvPr>
          <p:cNvSpPr txBox="1"/>
          <p:nvPr/>
        </p:nvSpPr>
        <p:spPr>
          <a:xfrm>
            <a:off x="4970725" y="1272681"/>
            <a:ext cx="3405574" cy="4682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vi-VN" sz="2300" dirty="0">
                <a:solidFill>
                  <a:srgbClr val="FF0000"/>
                </a:solidFill>
              </a:rPr>
              <a:t>a.</a:t>
            </a:r>
            <a:r>
              <a:rPr lang="vi-VN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ồn</a:t>
            </a:r>
            <a:r>
              <a:rPr lang="vi-VN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ào</a:t>
            </a:r>
            <a:r>
              <a:rPr lang="vi-VN" sz="2300" dirty="0">
                <a:solidFill>
                  <a:schemeClr val="tx1"/>
                </a:solidFill>
              </a:rPr>
              <a:t>, huyên </a:t>
            </a:r>
            <a:r>
              <a:rPr lang="vi-VN" sz="2300" dirty="0" err="1">
                <a:solidFill>
                  <a:schemeClr val="tx1"/>
                </a:solidFill>
              </a:rPr>
              <a:t>náo</a:t>
            </a:r>
            <a:endParaRPr lang="vi-VN" sz="2300" dirty="0">
              <a:solidFill>
                <a:schemeClr val="tx1"/>
              </a:solidFill>
            </a:endParaRPr>
          </a:p>
        </p:txBody>
      </p:sp>
      <p:sp>
        <p:nvSpPr>
          <p:cNvPr id="40" name="Facebook: Bùi Liễu">
            <a:extLst>
              <a:ext uri="{FF2B5EF4-FFF2-40B4-BE49-F238E27FC236}">
                <a16:creationId xmlns="" xmlns:a16="http://schemas.microsoft.com/office/drawing/2014/main" id="{0DD5A44C-C02F-4F45-9EA2-3E8A87681A7E}"/>
              </a:ext>
            </a:extLst>
          </p:cNvPr>
          <p:cNvSpPr txBox="1"/>
          <p:nvPr/>
        </p:nvSpPr>
        <p:spPr>
          <a:xfrm>
            <a:off x="4971591" y="3104019"/>
            <a:ext cx="3379679" cy="4682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vi-VN" sz="2300" dirty="0">
                <a:solidFill>
                  <a:srgbClr val="FF0000"/>
                </a:solidFill>
              </a:rPr>
              <a:t>c.</a:t>
            </a:r>
            <a:r>
              <a:rPr lang="vi-VN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bận</a:t>
            </a:r>
            <a:r>
              <a:rPr lang="vi-VN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rộn</a:t>
            </a:r>
            <a:r>
              <a:rPr lang="vi-VN" sz="2300" dirty="0">
                <a:solidFill>
                  <a:schemeClr val="tx1"/>
                </a:solidFill>
              </a:rPr>
              <a:t>, </a:t>
            </a:r>
            <a:r>
              <a:rPr lang="vi-VN" sz="2300" dirty="0" err="1">
                <a:solidFill>
                  <a:schemeClr val="tx1"/>
                </a:solidFill>
              </a:rPr>
              <a:t>nhộn</a:t>
            </a:r>
            <a:r>
              <a:rPr lang="vi-VN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nhịp</a:t>
            </a:r>
            <a:endParaRPr lang="en-US" sz="2300" dirty="0">
              <a:solidFill>
                <a:schemeClr val="tx1"/>
              </a:solidFill>
            </a:endParaRPr>
          </a:p>
        </p:txBody>
      </p:sp>
      <p:sp>
        <p:nvSpPr>
          <p:cNvPr id="42" name="Facebook: Bùi Liễu">
            <a:extLst>
              <a:ext uri="{FF2B5EF4-FFF2-40B4-BE49-F238E27FC236}">
                <a16:creationId xmlns="" xmlns:a16="http://schemas.microsoft.com/office/drawing/2014/main" id="{B49C7BB7-BF65-41BE-ABF8-6CE883300B3B}"/>
              </a:ext>
            </a:extLst>
          </p:cNvPr>
          <p:cNvSpPr txBox="1"/>
          <p:nvPr/>
        </p:nvSpPr>
        <p:spPr>
          <a:xfrm>
            <a:off x="4971591" y="4075042"/>
            <a:ext cx="3418515" cy="4682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300" dirty="0">
                <a:solidFill>
                  <a:srgbClr val="FF0000"/>
                </a:solidFill>
              </a:rPr>
              <a:t>d</a:t>
            </a:r>
            <a:r>
              <a:rPr lang="vi-VN" sz="2300" dirty="0" smtClean="0">
                <a:solidFill>
                  <a:srgbClr val="FF0000"/>
                </a:solidFill>
              </a:rPr>
              <a:t>.</a:t>
            </a:r>
            <a:r>
              <a:rPr lang="vi-VN" sz="2300" dirty="0" smtClean="0">
                <a:solidFill>
                  <a:schemeClr val="tx1"/>
                </a:solidFill>
              </a:rPr>
              <a:t> </a:t>
            </a:r>
            <a:r>
              <a:rPr lang="vi-VN" sz="2300" dirty="0">
                <a:solidFill>
                  <a:schemeClr val="tx1"/>
                </a:solidFill>
              </a:rPr>
              <a:t>yên </a:t>
            </a:r>
            <a:r>
              <a:rPr lang="vi-VN" sz="2300" dirty="0" err="1">
                <a:solidFill>
                  <a:schemeClr val="tx1"/>
                </a:solidFill>
              </a:rPr>
              <a:t>tĩnh</a:t>
            </a:r>
            <a:r>
              <a:rPr lang="vi-VN" sz="2300" dirty="0">
                <a:solidFill>
                  <a:schemeClr val="tx1"/>
                </a:solidFill>
              </a:rPr>
              <a:t>, </a:t>
            </a:r>
            <a:r>
              <a:rPr lang="vi-VN" sz="2300" dirty="0" err="1">
                <a:solidFill>
                  <a:schemeClr val="tx1"/>
                </a:solidFill>
              </a:rPr>
              <a:t>tĩnh</a:t>
            </a:r>
            <a:r>
              <a:rPr lang="vi-VN" sz="2300" dirty="0">
                <a:solidFill>
                  <a:schemeClr val="tx1"/>
                </a:solidFill>
              </a:rPr>
              <a:t> </a:t>
            </a:r>
            <a:r>
              <a:rPr lang="vi-VN" sz="2300" dirty="0" err="1">
                <a:solidFill>
                  <a:schemeClr val="tx1"/>
                </a:solidFill>
              </a:rPr>
              <a:t>mịch</a:t>
            </a:r>
            <a:endParaRPr lang="en-US" sz="2300" dirty="0">
              <a:solidFill>
                <a:schemeClr val="tx1"/>
              </a:solidFill>
            </a:endParaRPr>
          </a:p>
        </p:txBody>
      </p:sp>
      <p:cxnSp>
        <p:nvCxnSpPr>
          <p:cNvPr id="55" name="Bùi Liễu 0968142780">
            <a:extLst>
              <a:ext uri="{FF2B5EF4-FFF2-40B4-BE49-F238E27FC236}">
                <a16:creationId xmlns="" xmlns:a16="http://schemas.microsoft.com/office/drawing/2014/main" id="{7E361745-DA6D-4089-B9BA-D133AD729587}"/>
              </a:ext>
            </a:extLst>
          </p:cNvPr>
          <p:cNvCxnSpPr>
            <a:cxnSpLocks/>
            <a:stCxn id="16" idx="3"/>
            <a:endCxn id="40" idx="1"/>
          </p:cNvCxnSpPr>
          <p:nvPr/>
        </p:nvCxnSpPr>
        <p:spPr>
          <a:xfrm flipV="1">
            <a:off x="3901763" y="3338126"/>
            <a:ext cx="1069828" cy="9917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3559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is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g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i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s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2" y="1885950"/>
            <a:ext cx="359112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0962" y="759263"/>
            <a:ext cx="89820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  <a:latin typeface="Times New Roman" pitchFamily="18" charset="0"/>
              </a:rPr>
              <a:t>Model sentence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4724400" y="2114549"/>
            <a:ext cx="3913255" cy="15843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486400" y="3491486"/>
            <a:ext cx="198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724400" y="2202418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What’s the street like?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400" y="2904852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It’s a busy street.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681027" y="2724150"/>
            <a:ext cx="800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43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acebook: Bùi Liễu"/>
          <p:cNvSpPr txBox="1">
            <a:spLocks/>
          </p:cNvSpPr>
          <p:nvPr/>
        </p:nvSpPr>
        <p:spPr>
          <a:xfrm>
            <a:off x="598650" y="225688"/>
            <a:ext cx="4582949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1" name="Bùi Liễu">
            <a:extLst>
              <a:ext uri="{FF2B5EF4-FFF2-40B4-BE49-F238E27FC236}">
                <a16:creationId xmlns="" xmlns:a16="http://schemas.microsoft.com/office/drawing/2014/main" id="{21FDC7A3-A63D-41B8-BDE2-1ED7771BB7D3}"/>
              </a:ext>
            </a:extLst>
          </p:cNvPr>
          <p:cNvSpPr txBox="1"/>
          <p:nvPr/>
        </p:nvSpPr>
        <p:spPr>
          <a:xfrm>
            <a:off x="390620" y="2114550"/>
            <a:ext cx="3187252" cy="408623"/>
          </a:xfrm>
          <a:prstGeom prst="wedgeRoundRectCallout">
            <a:avLst>
              <a:gd name="adj1" fmla="val 7333"/>
              <a:gd name="adj2" fmla="val 87793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_____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Facebook: Bùi Liễu">
            <a:extLst>
              <a:ext uri="{FF2B5EF4-FFF2-40B4-BE49-F238E27FC236}">
                <a16:creationId xmlns="" xmlns:a16="http://schemas.microsoft.com/office/drawing/2014/main" id="{B44D2254-32B3-4642-AF88-02A4A82EB37D}"/>
              </a:ext>
            </a:extLst>
          </p:cNvPr>
          <p:cNvSpPr txBox="1"/>
          <p:nvPr/>
        </p:nvSpPr>
        <p:spPr>
          <a:xfrm>
            <a:off x="685342" y="2789541"/>
            <a:ext cx="2568673" cy="408623"/>
          </a:xfrm>
          <a:prstGeom prst="wedgeRoundRectCallout">
            <a:avLst>
              <a:gd name="adj1" fmla="val 22951"/>
              <a:gd name="adj2" fmla="val 101002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Facebook: Bùi Liễu">
            <a:extLst>
              <a:ext uri="{FF2B5EF4-FFF2-40B4-BE49-F238E27FC236}">
                <a16:creationId xmlns="" xmlns:a16="http://schemas.microsoft.com/office/drawing/2014/main" id="{D3671858-E56B-4429-83AB-BAF40BCA831B}"/>
              </a:ext>
            </a:extLst>
          </p:cNvPr>
          <p:cNvGrpSpPr/>
          <p:nvPr/>
        </p:nvGrpSpPr>
        <p:grpSpPr>
          <a:xfrm>
            <a:off x="3657600" y="864427"/>
            <a:ext cx="5168598" cy="3838780"/>
            <a:chOff x="4530776" y="1105719"/>
            <a:chExt cx="7010315" cy="5067475"/>
          </a:xfrm>
        </p:grpSpPr>
        <p:pic>
          <p:nvPicPr>
            <p:cNvPr id="25" name="Facebook: Bùi Liễu">
              <a:extLst>
                <a:ext uri="{FF2B5EF4-FFF2-40B4-BE49-F238E27FC236}">
                  <a16:creationId xmlns="" xmlns:a16="http://schemas.microsoft.com/office/drawing/2014/main" id="{965C9F7C-AFC8-4240-B291-8AEACF09A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" r="785"/>
            <a:stretch/>
          </p:blipFill>
          <p:spPr>
            <a:xfrm>
              <a:off x="4533591" y="1211930"/>
              <a:ext cx="3395352" cy="2205271"/>
            </a:xfrm>
            <a:prstGeom prst="flowChartAlternateProcess">
              <a:avLst/>
            </a:prstGeom>
            <a:ln>
              <a:noFill/>
              <a:prstDash val="dash"/>
            </a:ln>
          </p:spPr>
        </p:pic>
        <p:pic>
          <p:nvPicPr>
            <p:cNvPr id="26" name="Facebook: Bùi Liễu">
              <a:extLst>
                <a:ext uri="{FF2B5EF4-FFF2-40B4-BE49-F238E27FC236}">
                  <a16:creationId xmlns="" xmlns:a16="http://schemas.microsoft.com/office/drawing/2014/main" id="{28A07413-2193-4FC8-AD0D-BA0E34AA9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" r="72"/>
            <a:stretch/>
          </p:blipFill>
          <p:spPr>
            <a:xfrm>
              <a:off x="4571037" y="3807705"/>
              <a:ext cx="3391084" cy="2205271"/>
            </a:xfrm>
            <a:prstGeom prst="flowChartAlternateProcess">
              <a:avLst/>
            </a:prstGeom>
            <a:ln>
              <a:noFill/>
              <a:prstDash val="dash"/>
            </a:ln>
          </p:spPr>
        </p:pic>
        <p:pic>
          <p:nvPicPr>
            <p:cNvPr id="27" name="Facebook: Bùi Liễu">
              <a:extLst>
                <a:ext uri="{FF2B5EF4-FFF2-40B4-BE49-F238E27FC236}">
                  <a16:creationId xmlns="" xmlns:a16="http://schemas.microsoft.com/office/drawing/2014/main" id="{8752EBF9-25AC-4B48-B523-6E2D7898A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" r="236"/>
            <a:stretch/>
          </p:blipFill>
          <p:spPr>
            <a:xfrm>
              <a:off x="8148649" y="1211930"/>
              <a:ext cx="3391083" cy="2205271"/>
            </a:xfrm>
            <a:prstGeom prst="flowChartAlternateProcess">
              <a:avLst/>
            </a:prstGeom>
            <a:ln>
              <a:noFill/>
              <a:prstDash val="dash"/>
            </a:ln>
          </p:spPr>
        </p:pic>
        <p:pic>
          <p:nvPicPr>
            <p:cNvPr id="28" name="Facebook: Bùi Liễu">
              <a:extLst>
                <a:ext uri="{FF2B5EF4-FFF2-40B4-BE49-F238E27FC236}">
                  <a16:creationId xmlns="" xmlns:a16="http://schemas.microsoft.com/office/drawing/2014/main" id="{0BD3677F-AA6E-4CB0-8C87-7301D32E5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" r="285"/>
            <a:stretch/>
          </p:blipFill>
          <p:spPr>
            <a:xfrm>
              <a:off x="8145742" y="3817779"/>
              <a:ext cx="3395349" cy="2205270"/>
            </a:xfrm>
            <a:prstGeom prst="flowChartAlternateProcess">
              <a:avLst/>
            </a:prstGeom>
            <a:ln>
              <a:noFill/>
              <a:prstDash val="dash"/>
            </a:ln>
          </p:spPr>
        </p:pic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BEC51B17-2026-4087-92CA-90D6D1674CC0}"/>
                </a:ext>
              </a:extLst>
            </p:cNvPr>
            <p:cNvSpPr/>
            <p:nvPr/>
          </p:nvSpPr>
          <p:spPr>
            <a:xfrm>
              <a:off x="4978881" y="3170287"/>
              <a:ext cx="2459486" cy="476725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busy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street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F888FB86-289E-453C-8B72-205D01FBA4D6}"/>
                </a:ext>
              </a:extLst>
            </p:cNvPr>
            <p:cNvSpPr/>
            <p:nvPr/>
          </p:nvSpPr>
          <p:spPr>
            <a:xfrm>
              <a:off x="8613675" y="3170287"/>
              <a:ext cx="2459486" cy="476725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quiet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village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B5B823C4-38AA-4F3D-A46A-D8752AA50A61}"/>
                </a:ext>
              </a:extLst>
            </p:cNvPr>
            <p:cNvSpPr/>
            <p:nvPr/>
          </p:nvSpPr>
          <p:spPr>
            <a:xfrm>
              <a:off x="5081386" y="5647699"/>
              <a:ext cx="2297562" cy="515304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noisy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road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="" xmlns:a16="http://schemas.microsoft.com/office/drawing/2014/main" id="{1269F0F2-36C2-4AE0-B691-F1F96880D6EB}"/>
                </a:ext>
              </a:extLst>
            </p:cNvPr>
            <p:cNvSpPr/>
            <p:nvPr/>
          </p:nvSpPr>
          <p:spPr>
            <a:xfrm>
              <a:off x="8931566" y="5657892"/>
              <a:ext cx="1821499" cy="515302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city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acebook: Bùi Liễu">
              <a:extLst>
                <a:ext uri="{FF2B5EF4-FFF2-40B4-BE49-F238E27FC236}">
                  <a16:creationId xmlns="" xmlns:a16="http://schemas.microsoft.com/office/drawing/2014/main" id="{E0A9BFB2-ABCD-4562-B7CF-F5E0CC2C336B}"/>
                </a:ext>
              </a:extLst>
            </p:cNvPr>
            <p:cNvSpPr/>
            <p:nvPr/>
          </p:nvSpPr>
          <p:spPr>
            <a:xfrm>
              <a:off x="4533592" y="1176433"/>
              <a:ext cx="426061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4" name="Facebook: Bùi Liễu">
              <a:extLst>
                <a:ext uri="{FF2B5EF4-FFF2-40B4-BE49-F238E27FC236}">
                  <a16:creationId xmlns="" xmlns:a16="http://schemas.microsoft.com/office/drawing/2014/main" id="{13975063-6DA9-41F8-87B8-5B73A916D581}"/>
                </a:ext>
              </a:extLst>
            </p:cNvPr>
            <p:cNvSpPr/>
            <p:nvPr/>
          </p:nvSpPr>
          <p:spPr>
            <a:xfrm>
              <a:off x="8064844" y="1105719"/>
              <a:ext cx="426061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5" name="Facebook: Bùi Liễu">
              <a:extLst>
                <a:ext uri="{FF2B5EF4-FFF2-40B4-BE49-F238E27FC236}">
                  <a16:creationId xmlns="" xmlns:a16="http://schemas.microsoft.com/office/drawing/2014/main" id="{2F6BABCA-EDB3-4C52-9A24-C441F66612EB}"/>
                </a:ext>
              </a:extLst>
            </p:cNvPr>
            <p:cNvSpPr/>
            <p:nvPr/>
          </p:nvSpPr>
          <p:spPr>
            <a:xfrm>
              <a:off x="4530776" y="3716068"/>
              <a:ext cx="426061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6" name="Facebook: Bùi Liễu">
              <a:extLst>
                <a:ext uri="{FF2B5EF4-FFF2-40B4-BE49-F238E27FC236}">
                  <a16:creationId xmlns="" xmlns:a16="http://schemas.microsoft.com/office/drawing/2014/main" id="{A274589C-7157-437E-B73A-18C8F0F40C3B}"/>
                </a:ext>
              </a:extLst>
            </p:cNvPr>
            <p:cNvSpPr/>
            <p:nvPr/>
          </p:nvSpPr>
          <p:spPr>
            <a:xfrm>
              <a:off x="8126458" y="3716068"/>
              <a:ext cx="426061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18" name="Track 5 Bùi Liễu">
            <a:hlinkClick r:id="" action="ppaction://media"/>
            <a:extLst>
              <a:ext uri="{FF2B5EF4-FFF2-40B4-BE49-F238E27FC236}">
                <a16:creationId xmlns="" xmlns:a16="http://schemas.microsoft.com/office/drawing/2014/main" id="{9580CBC9-3451-4F9B-9CCD-A622EF4EE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1442" y="291455"/>
            <a:ext cx="457199" cy="3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50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304800" y="209550"/>
            <a:ext cx="40043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=""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25013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Bùi Liễu 0968142780">
            <a:extLst>
              <a:ext uri="{FF2B5EF4-FFF2-40B4-BE49-F238E27FC236}">
                <a16:creationId xmlns=""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4062248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F508C798-4C0B-4BAC-97D1-1110B9584473}"/>
              </a:ext>
            </a:extLst>
          </p:cNvPr>
          <p:cNvSpPr txBox="1">
            <a:spLocks/>
          </p:cNvSpPr>
          <p:nvPr/>
        </p:nvSpPr>
        <p:spPr>
          <a:xfrm>
            <a:off x="2306992" y="3250130"/>
            <a:ext cx="4215298" cy="536552"/>
          </a:xfrm>
          <a:prstGeom prst="wedgeRoundRectCallout">
            <a:avLst>
              <a:gd name="adj1" fmla="val -59031"/>
              <a:gd name="adj2" fmla="val -700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smtClean="0">
                <a:latin typeface="Arial" pitchFamily="34" charset="0"/>
                <a:cs typeface="Arial" pitchFamily="34" charset="0"/>
              </a:rPr>
              <a:t>What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s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the </a:t>
            </a:r>
            <a:r>
              <a:rPr lang="vi-VN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street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like?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25522FC9-78F4-4FD5-8F6B-D5B1308442D1}"/>
              </a:ext>
            </a:extLst>
          </p:cNvPr>
          <p:cNvSpPr txBox="1">
            <a:spLocks/>
          </p:cNvSpPr>
          <p:nvPr/>
        </p:nvSpPr>
        <p:spPr>
          <a:xfrm>
            <a:off x="2764560" y="4001392"/>
            <a:ext cx="3300162" cy="536553"/>
          </a:xfrm>
          <a:prstGeom prst="wedgeRoundRectCallout">
            <a:avLst>
              <a:gd name="adj1" fmla="val 62801"/>
              <a:gd name="adj2" fmla="val 2835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busy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street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10789" y="883206"/>
            <a:ext cx="3342185" cy="2195709"/>
            <a:chOff x="2819400" y="778855"/>
            <a:chExt cx="3342185" cy="2195709"/>
          </a:xfrm>
        </p:grpSpPr>
        <p:pic>
          <p:nvPicPr>
            <p:cNvPr id="13" name="Facebook: Bùi Liễu">
              <a:extLst>
                <a:ext uri="{FF2B5EF4-FFF2-40B4-BE49-F238E27FC236}">
                  <a16:creationId xmlns="" xmlns:a16="http://schemas.microsoft.com/office/drawing/2014/main" id="{9CD7FDC0-96D4-4FE1-87A0-3FBF40ED1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60" b="4860"/>
            <a:stretch/>
          </p:blipFill>
          <p:spPr>
            <a:xfrm>
              <a:off x="2904170" y="819151"/>
              <a:ext cx="3257415" cy="1931682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14" name="Facebook: Bùi Liễu">
              <a:extLst>
                <a:ext uri="{FF2B5EF4-FFF2-40B4-BE49-F238E27FC236}">
                  <a16:creationId xmlns="" xmlns:a16="http://schemas.microsoft.com/office/drawing/2014/main" id="{29F50CC9-72A3-4F69-AF98-EF03C0D2E1B7}"/>
                </a:ext>
              </a:extLst>
            </p:cNvPr>
            <p:cNvSpPr/>
            <p:nvPr/>
          </p:nvSpPr>
          <p:spPr>
            <a:xfrm>
              <a:off x="3507226" y="2561893"/>
              <a:ext cx="2076909" cy="412671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busy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street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acebook: Bùi Liễu">
              <a:extLst>
                <a:ext uri="{FF2B5EF4-FFF2-40B4-BE49-F238E27FC236}">
                  <a16:creationId xmlns="" xmlns:a16="http://schemas.microsoft.com/office/drawing/2014/main" id="{E0A9BFB2-ABCD-4562-B7CF-F5E0CC2C336B}"/>
                </a:ext>
              </a:extLst>
            </p:cNvPr>
            <p:cNvSpPr/>
            <p:nvPr/>
          </p:nvSpPr>
          <p:spPr>
            <a:xfrm>
              <a:off x="2819400" y="778855"/>
              <a:ext cx="314128" cy="307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16" name="Bùi Liễu">
            <a:extLst>
              <a:ext uri="{FF2B5EF4-FFF2-40B4-BE49-F238E27FC236}">
                <a16:creationId xmlns="" xmlns:a16="http://schemas.microsoft.com/office/drawing/2014/main" id="{21FDC7A3-A63D-41B8-BDE2-1ED7771BB7D3}"/>
              </a:ext>
            </a:extLst>
          </p:cNvPr>
          <p:cNvSpPr txBox="1"/>
          <p:nvPr/>
        </p:nvSpPr>
        <p:spPr>
          <a:xfrm>
            <a:off x="1207697" y="1244017"/>
            <a:ext cx="3187252" cy="408623"/>
          </a:xfrm>
          <a:prstGeom prst="wedgeRoundRectCallout">
            <a:avLst>
              <a:gd name="adj1" fmla="val 7333"/>
              <a:gd name="adj2" fmla="val 87793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_____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acebook: Bùi Liễu">
            <a:extLst>
              <a:ext uri="{FF2B5EF4-FFF2-40B4-BE49-F238E27FC236}">
                <a16:creationId xmlns="" xmlns:a16="http://schemas.microsoft.com/office/drawing/2014/main" id="{B44D2254-32B3-4642-AF88-02A4A82EB37D}"/>
              </a:ext>
            </a:extLst>
          </p:cNvPr>
          <p:cNvSpPr txBox="1"/>
          <p:nvPr/>
        </p:nvSpPr>
        <p:spPr>
          <a:xfrm>
            <a:off x="1502419" y="1919008"/>
            <a:ext cx="2568673" cy="408623"/>
          </a:xfrm>
          <a:prstGeom prst="wedgeRoundRectCallout">
            <a:avLst>
              <a:gd name="adj1" fmla="val 22951"/>
              <a:gd name="adj2" fmla="val 101002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lc="http://schemas.openxmlformats.org/drawingml/2006/lockedCanvas" xmlns:a16="http://schemas.microsoft.com/office/drawing/2014/main" xmlns="" id="{0D55E671-6184-46CA-90BE-6DB6581E98C8}"/>
              </a:ext>
            </a:extLst>
          </p:cNvPr>
          <p:cNvSpPr/>
          <p:nvPr/>
        </p:nvSpPr>
        <p:spPr>
          <a:xfrm>
            <a:off x="576364" y="4629150"/>
            <a:ext cx="3494728" cy="369326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597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a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a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304800" y="209550"/>
            <a:ext cx="40043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=""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25013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Bùi Liễu 0968142780">
            <a:extLst>
              <a:ext uri="{FF2B5EF4-FFF2-40B4-BE49-F238E27FC236}">
                <a16:creationId xmlns=""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2290" y="4055137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F508C798-4C0B-4BAC-97D1-1110B9584473}"/>
              </a:ext>
            </a:extLst>
          </p:cNvPr>
          <p:cNvSpPr txBox="1">
            <a:spLocks/>
          </p:cNvSpPr>
          <p:nvPr/>
        </p:nvSpPr>
        <p:spPr>
          <a:xfrm>
            <a:off x="2306992" y="3250130"/>
            <a:ext cx="4215298" cy="536552"/>
          </a:xfrm>
          <a:prstGeom prst="wedgeRoundRectCallout">
            <a:avLst>
              <a:gd name="adj1" fmla="val -59031"/>
              <a:gd name="adj2" fmla="val -700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smtClean="0">
                <a:latin typeface="Arial" pitchFamily="34" charset="0"/>
                <a:cs typeface="Arial" pitchFamily="34" charset="0"/>
              </a:rPr>
              <a:t>What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s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the </a:t>
            </a:r>
            <a:r>
              <a:rPr lang="vi-VN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village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like?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25522FC9-78F4-4FD5-8F6B-D5B1308442D1}"/>
              </a:ext>
            </a:extLst>
          </p:cNvPr>
          <p:cNvSpPr txBox="1">
            <a:spLocks/>
          </p:cNvSpPr>
          <p:nvPr/>
        </p:nvSpPr>
        <p:spPr>
          <a:xfrm>
            <a:off x="2657450" y="3994281"/>
            <a:ext cx="3300162" cy="536553"/>
          </a:xfrm>
          <a:prstGeom prst="wedgeRoundRectCallout">
            <a:avLst>
              <a:gd name="adj1" fmla="val 62801"/>
              <a:gd name="adj2" fmla="val 2835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quiet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village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0373" y="866146"/>
            <a:ext cx="3143834" cy="2102204"/>
            <a:chOff x="2976464" y="866146"/>
            <a:chExt cx="3143834" cy="2102204"/>
          </a:xfrm>
        </p:grpSpPr>
        <p:pic>
          <p:nvPicPr>
            <p:cNvPr id="13" name="Facebook: Bùi Liễu">
              <a:extLst>
                <a:ext uri="{FF2B5EF4-FFF2-40B4-BE49-F238E27FC236}">
                  <a16:creationId xmlns="" xmlns:a16="http://schemas.microsoft.com/office/drawing/2014/main" id="{9CD7FDC0-96D4-4FE1-87A0-3FBF40ED1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4" b="5414"/>
            <a:stretch/>
          </p:blipFill>
          <p:spPr>
            <a:xfrm>
              <a:off x="3067522" y="940503"/>
              <a:ext cx="3052776" cy="1810329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29F50CC9-72A3-4F69-AF98-EF03C0D2E1B7}"/>
                </a:ext>
              </a:extLst>
            </p:cNvPr>
            <p:cNvSpPr/>
            <p:nvPr/>
          </p:nvSpPr>
          <p:spPr>
            <a:xfrm>
              <a:off x="3508566" y="2555679"/>
              <a:ext cx="2170687" cy="412671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quiet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village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acebook: Bùi Liễu">
              <a:extLst>
                <a:ext uri="{FF2B5EF4-FFF2-40B4-BE49-F238E27FC236}">
                  <a16:creationId xmlns="" xmlns:a16="http://schemas.microsoft.com/office/drawing/2014/main" id="{E0A9BFB2-ABCD-4562-B7CF-F5E0CC2C336B}"/>
                </a:ext>
              </a:extLst>
            </p:cNvPr>
            <p:cNvSpPr/>
            <p:nvPr/>
          </p:nvSpPr>
          <p:spPr>
            <a:xfrm>
              <a:off x="2976464" y="866146"/>
              <a:ext cx="314128" cy="307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16" name="Bùi Liễu">
            <a:extLst>
              <a:ext uri="{FF2B5EF4-FFF2-40B4-BE49-F238E27FC236}">
                <a16:creationId xmlns="" xmlns:a16="http://schemas.microsoft.com/office/drawing/2014/main" id="{21FDC7A3-A63D-41B8-BDE2-1ED7771BB7D3}"/>
              </a:ext>
            </a:extLst>
          </p:cNvPr>
          <p:cNvSpPr txBox="1"/>
          <p:nvPr/>
        </p:nvSpPr>
        <p:spPr>
          <a:xfrm>
            <a:off x="1371600" y="1427357"/>
            <a:ext cx="3187252" cy="408623"/>
          </a:xfrm>
          <a:prstGeom prst="wedgeRoundRectCallout">
            <a:avLst>
              <a:gd name="adj1" fmla="val 7333"/>
              <a:gd name="adj2" fmla="val 87793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_____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acebook: Bùi Liễu">
            <a:extLst>
              <a:ext uri="{FF2B5EF4-FFF2-40B4-BE49-F238E27FC236}">
                <a16:creationId xmlns="" xmlns:a16="http://schemas.microsoft.com/office/drawing/2014/main" id="{B44D2254-32B3-4642-AF88-02A4A82EB37D}"/>
              </a:ext>
            </a:extLst>
          </p:cNvPr>
          <p:cNvSpPr txBox="1"/>
          <p:nvPr/>
        </p:nvSpPr>
        <p:spPr>
          <a:xfrm>
            <a:off x="1666322" y="2102348"/>
            <a:ext cx="2568673" cy="408623"/>
          </a:xfrm>
          <a:prstGeom prst="wedgeRoundRectCallout">
            <a:avLst>
              <a:gd name="adj1" fmla="val 22951"/>
              <a:gd name="adj2" fmla="val 101002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14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b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b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cebook: Bùi Liễu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304800" y="209550"/>
            <a:ext cx="40043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=""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55" y="3247768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Bùi Liễu 0968142780">
            <a:extLst>
              <a:ext uri="{FF2B5EF4-FFF2-40B4-BE49-F238E27FC236}">
                <a16:creationId xmlns=""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0314" y="4077147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F508C798-4C0B-4BAC-97D1-1110B9584473}"/>
              </a:ext>
            </a:extLst>
          </p:cNvPr>
          <p:cNvSpPr txBox="1">
            <a:spLocks/>
          </p:cNvSpPr>
          <p:nvPr/>
        </p:nvSpPr>
        <p:spPr>
          <a:xfrm>
            <a:off x="2665347" y="3247768"/>
            <a:ext cx="3813306" cy="536552"/>
          </a:xfrm>
          <a:prstGeom prst="wedgeRoundRectCallout">
            <a:avLst>
              <a:gd name="adj1" fmla="val -59031"/>
              <a:gd name="adj2" fmla="val -700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smtClean="0">
                <a:latin typeface="Arial" pitchFamily="34" charset="0"/>
                <a:cs typeface="Arial" pitchFamily="34" charset="0"/>
              </a:rPr>
              <a:t>What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s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the </a:t>
            </a:r>
            <a:r>
              <a:rPr lang="vi-VN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road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like?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25522FC9-78F4-4FD5-8F6B-D5B1308442D1}"/>
              </a:ext>
            </a:extLst>
          </p:cNvPr>
          <p:cNvSpPr txBox="1">
            <a:spLocks/>
          </p:cNvSpPr>
          <p:nvPr/>
        </p:nvSpPr>
        <p:spPr>
          <a:xfrm>
            <a:off x="3039183" y="4000547"/>
            <a:ext cx="2997200" cy="536553"/>
          </a:xfrm>
          <a:prstGeom prst="wedgeRoundRectCallout">
            <a:avLst>
              <a:gd name="adj1" fmla="val 62801"/>
              <a:gd name="adj2" fmla="val 2835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noisy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road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00600" y="1016329"/>
            <a:ext cx="3133528" cy="2017544"/>
            <a:chOff x="3038672" y="1011406"/>
            <a:chExt cx="3133528" cy="2017544"/>
          </a:xfrm>
        </p:grpSpPr>
        <p:pic>
          <p:nvPicPr>
            <p:cNvPr id="13" name="Facebook: Bùi Liễu">
              <a:extLst>
                <a:ext uri="{FF2B5EF4-FFF2-40B4-BE49-F238E27FC236}">
                  <a16:creationId xmlns="" xmlns:a16="http://schemas.microsoft.com/office/drawing/2014/main" id="{9CD7FDC0-96D4-4FE1-87A0-3FBF40ED1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61" b="5561"/>
            <a:stretch/>
          </p:blipFill>
          <p:spPr>
            <a:xfrm>
              <a:off x="3119424" y="1011406"/>
              <a:ext cx="3052776" cy="1810329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29F50CC9-72A3-4F69-AF98-EF03C0D2E1B7}"/>
                </a:ext>
              </a:extLst>
            </p:cNvPr>
            <p:cNvSpPr/>
            <p:nvPr/>
          </p:nvSpPr>
          <p:spPr>
            <a:xfrm>
              <a:off x="3614758" y="2616279"/>
              <a:ext cx="2018287" cy="412671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noisy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road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acebook: Bùi Liễu">
              <a:extLst>
                <a:ext uri="{FF2B5EF4-FFF2-40B4-BE49-F238E27FC236}">
                  <a16:creationId xmlns="" xmlns:a16="http://schemas.microsoft.com/office/drawing/2014/main" id="{E0A9BFB2-ABCD-4562-B7CF-F5E0CC2C336B}"/>
                </a:ext>
              </a:extLst>
            </p:cNvPr>
            <p:cNvSpPr/>
            <p:nvPr/>
          </p:nvSpPr>
          <p:spPr>
            <a:xfrm>
              <a:off x="3038672" y="1045240"/>
              <a:ext cx="314128" cy="307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6" name="Bùi Liễu">
            <a:extLst>
              <a:ext uri="{FF2B5EF4-FFF2-40B4-BE49-F238E27FC236}">
                <a16:creationId xmlns="" xmlns:a16="http://schemas.microsoft.com/office/drawing/2014/main" id="{21FDC7A3-A63D-41B8-BDE2-1ED7771BB7D3}"/>
              </a:ext>
            </a:extLst>
          </p:cNvPr>
          <p:cNvSpPr txBox="1"/>
          <p:nvPr/>
        </p:nvSpPr>
        <p:spPr>
          <a:xfrm>
            <a:off x="1371600" y="1427357"/>
            <a:ext cx="3187252" cy="408623"/>
          </a:xfrm>
          <a:prstGeom prst="wedgeRoundRectCallout">
            <a:avLst>
              <a:gd name="adj1" fmla="val 7333"/>
              <a:gd name="adj2" fmla="val 87793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_____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acebook: Bùi Liễu">
            <a:extLst>
              <a:ext uri="{FF2B5EF4-FFF2-40B4-BE49-F238E27FC236}">
                <a16:creationId xmlns="" xmlns:a16="http://schemas.microsoft.com/office/drawing/2014/main" id="{B44D2254-32B3-4642-AF88-02A4A82EB37D}"/>
              </a:ext>
            </a:extLst>
          </p:cNvPr>
          <p:cNvSpPr txBox="1"/>
          <p:nvPr/>
        </p:nvSpPr>
        <p:spPr>
          <a:xfrm>
            <a:off x="1666322" y="2102348"/>
            <a:ext cx="2568673" cy="408623"/>
          </a:xfrm>
          <a:prstGeom prst="wedgeRoundRectCallout">
            <a:avLst>
              <a:gd name="adj1" fmla="val 22951"/>
              <a:gd name="adj2" fmla="val 101002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74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c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c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cebook: Bùi Liễu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304800" y="209550"/>
            <a:ext cx="40043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=""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243605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Bùi Liễu 0968142780">
            <a:extLst>
              <a:ext uri="{FF2B5EF4-FFF2-40B4-BE49-F238E27FC236}">
                <a16:creationId xmlns=""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0298" y="4062271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F508C798-4C0B-4BAC-97D1-1110B9584473}"/>
              </a:ext>
            </a:extLst>
          </p:cNvPr>
          <p:cNvSpPr txBox="1">
            <a:spLocks/>
          </p:cNvSpPr>
          <p:nvPr/>
        </p:nvSpPr>
        <p:spPr>
          <a:xfrm>
            <a:off x="2611792" y="3243605"/>
            <a:ext cx="3629921" cy="536552"/>
          </a:xfrm>
          <a:prstGeom prst="wedgeRoundRectCallout">
            <a:avLst>
              <a:gd name="adj1" fmla="val -59031"/>
              <a:gd name="adj2" fmla="val -700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smtClean="0">
                <a:latin typeface="Arial" pitchFamily="34" charset="0"/>
                <a:cs typeface="Arial" pitchFamily="34" charset="0"/>
              </a:rPr>
              <a:t>What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s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the </a:t>
            </a:r>
            <a:r>
              <a:rPr lang="vi-VN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city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like?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25522FC9-78F4-4FD5-8F6B-D5B1308442D1}"/>
              </a:ext>
            </a:extLst>
          </p:cNvPr>
          <p:cNvSpPr txBox="1">
            <a:spLocks/>
          </p:cNvSpPr>
          <p:nvPr/>
        </p:nvSpPr>
        <p:spPr>
          <a:xfrm>
            <a:off x="3224698" y="3987403"/>
            <a:ext cx="2441856" cy="536553"/>
          </a:xfrm>
          <a:prstGeom prst="wedgeRoundRectCallout">
            <a:avLst>
              <a:gd name="adj1" fmla="val 62801"/>
              <a:gd name="adj2" fmla="val 2835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big city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69796" y="940503"/>
            <a:ext cx="3143834" cy="2059948"/>
            <a:chOff x="2976464" y="895350"/>
            <a:chExt cx="3143834" cy="2059948"/>
          </a:xfrm>
        </p:grpSpPr>
        <p:pic>
          <p:nvPicPr>
            <p:cNvPr id="13" name="Facebook: Bùi Liễu">
              <a:extLst>
                <a:ext uri="{FF2B5EF4-FFF2-40B4-BE49-F238E27FC236}">
                  <a16:creationId xmlns="" xmlns:a16="http://schemas.microsoft.com/office/drawing/2014/main" id="{9CD7FDC0-96D4-4FE1-87A0-3FBF40ED1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4" b="5314"/>
            <a:stretch/>
          </p:blipFill>
          <p:spPr>
            <a:xfrm>
              <a:off x="3067522" y="940503"/>
              <a:ext cx="3052776" cy="1810329"/>
            </a:xfrm>
            <a:prstGeom prst="roundRect">
              <a:avLst/>
            </a:prstGeom>
            <a:ln w="12700">
              <a:noFill/>
              <a:prstDash val="dash"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29F50CC9-72A3-4F69-AF98-EF03C0D2E1B7}"/>
                </a:ext>
              </a:extLst>
            </p:cNvPr>
            <p:cNvSpPr/>
            <p:nvPr/>
          </p:nvSpPr>
          <p:spPr>
            <a:xfrm>
              <a:off x="3830733" y="2542627"/>
              <a:ext cx="1526353" cy="412671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city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acebook: Bùi Liễu">
              <a:extLst>
                <a:ext uri="{FF2B5EF4-FFF2-40B4-BE49-F238E27FC236}">
                  <a16:creationId xmlns="" xmlns:a16="http://schemas.microsoft.com/office/drawing/2014/main" id="{E0A9BFB2-ABCD-4562-B7CF-F5E0CC2C336B}"/>
                </a:ext>
              </a:extLst>
            </p:cNvPr>
            <p:cNvSpPr/>
            <p:nvPr/>
          </p:nvSpPr>
          <p:spPr>
            <a:xfrm>
              <a:off x="2976464" y="895350"/>
              <a:ext cx="314128" cy="3073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6" name="Bùi Liễu">
            <a:extLst>
              <a:ext uri="{FF2B5EF4-FFF2-40B4-BE49-F238E27FC236}">
                <a16:creationId xmlns="" xmlns:a16="http://schemas.microsoft.com/office/drawing/2014/main" id="{21FDC7A3-A63D-41B8-BDE2-1ED7771BB7D3}"/>
              </a:ext>
            </a:extLst>
          </p:cNvPr>
          <p:cNvSpPr txBox="1"/>
          <p:nvPr/>
        </p:nvSpPr>
        <p:spPr>
          <a:xfrm>
            <a:off x="1371600" y="1427357"/>
            <a:ext cx="3187252" cy="408623"/>
          </a:xfrm>
          <a:prstGeom prst="wedgeRoundRectCallout">
            <a:avLst>
              <a:gd name="adj1" fmla="val 7333"/>
              <a:gd name="adj2" fmla="val 87793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_____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acebook: Bùi Liễu">
            <a:extLst>
              <a:ext uri="{FF2B5EF4-FFF2-40B4-BE49-F238E27FC236}">
                <a16:creationId xmlns="" xmlns:a16="http://schemas.microsoft.com/office/drawing/2014/main" id="{B44D2254-32B3-4642-AF88-02A4A82EB37D}"/>
              </a:ext>
            </a:extLst>
          </p:cNvPr>
          <p:cNvSpPr txBox="1"/>
          <p:nvPr/>
        </p:nvSpPr>
        <p:spPr>
          <a:xfrm>
            <a:off x="1666322" y="2102348"/>
            <a:ext cx="2568673" cy="408623"/>
          </a:xfrm>
          <a:prstGeom prst="wedgeRoundRectCallout">
            <a:avLst>
              <a:gd name="adj1" fmla="val 22951"/>
              <a:gd name="adj2" fmla="val 101002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___________.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1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d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d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22090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0" y="229825"/>
            <a:ext cx="31242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4800" y="1047750"/>
            <a:ext cx="1310906" cy="3332627"/>
            <a:chOff x="289296" y="1047750"/>
            <a:chExt cx="1310904" cy="3332627"/>
          </a:xfrm>
        </p:grpSpPr>
        <p:sp>
          <p:nvSpPr>
            <p:cNvPr id="7" name="Rectangle 6"/>
            <p:cNvSpPr/>
            <p:nvPr/>
          </p:nvSpPr>
          <p:spPr>
            <a:xfrm>
              <a:off x="714375" y="1047750"/>
              <a:ext cx="88582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89296" y="3770777"/>
              <a:ext cx="88582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r="855"/>
          <a:stretch/>
        </p:blipFill>
        <p:spPr>
          <a:xfrm>
            <a:off x="228600" y="895350"/>
            <a:ext cx="8686800" cy="400053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314722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2911102" y="1493304"/>
            <a:ext cx="4372094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BE15754-DE7B-3776-7CE5-11218F6F0F8C}"/>
              </a:ext>
            </a:extLst>
          </p:cNvPr>
          <p:cNvSpPr/>
          <p:nvPr/>
        </p:nvSpPr>
        <p:spPr>
          <a:xfrm>
            <a:off x="493776" y="521871"/>
            <a:ext cx="7742682" cy="9002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GAME:</a:t>
            </a:r>
            <a:r>
              <a:rPr lang="en-US" sz="5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SECRET </a:t>
            </a:r>
            <a:r>
              <a:rPr lang="en-US" sz="5400" b="1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BOX</a:t>
            </a:r>
            <a:endParaRPr lang="en-US" sz="54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FC7DC678-B2F1-088D-3D1C-279314F3A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622" y="2972938"/>
            <a:ext cx="1953519" cy="1648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792957C-47E4-BC9E-C052-14FA361B79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621" y="2427732"/>
            <a:ext cx="1953519" cy="130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9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11111E-6 L -3.7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379513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3880995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03" y="760388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03" y="351178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500" y="614201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500" y="254764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8" y="3143824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16" y="2783237"/>
            <a:ext cx="1545470" cy="1037934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30" y="3082465"/>
            <a:ext cx="1476884" cy="13077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937" y="2624856"/>
            <a:ext cx="1545470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31574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731574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30972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230972"/>
            <a:ext cx="4571999" cy="251114"/>
          </a:xfrm>
          <a:prstGeom prst="rect">
            <a:avLst/>
          </a:prstGeom>
        </p:spPr>
      </p:pic>
      <p:sp>
        <p:nvSpPr>
          <p:cNvPr id="17" name="Arrow: Pentagon 30">
            <a:hlinkClick r:id="rId16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382452" y="4574603"/>
            <a:ext cx="1733204" cy="481943"/>
          </a:xfrm>
          <a:prstGeom prst="homePlate">
            <a:avLst/>
          </a:prstGeom>
          <a:blipFill>
            <a:blip r:embed="rId1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2012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968" y="366396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52764" y="2919962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36521" y="729235"/>
            <a:ext cx="6605302" cy="73427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5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05875" y="4228897"/>
            <a:ext cx="578234" cy="85816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05687" y="3840998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b="1" u="sng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05" y="4299484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63" y="4014676"/>
            <a:ext cx="873043" cy="95699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1921" y="3972869"/>
            <a:ext cx="1305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39750" y="0"/>
            <a:ext cx="70564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587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DE3210"/>
                </a:solidFill>
                <a:latin typeface="Times New Roman" pitchFamily="18" charset="0"/>
              </a:rPr>
              <a:t> </a:t>
            </a:r>
            <a:r>
              <a:rPr lang="en-US" sz="3600" dirty="0" smtClean="0">
                <a:solidFill>
                  <a:srgbClr val="DE3210"/>
                </a:solidFill>
                <a:latin typeface="Times New Roman" pitchFamily="18" charset="0"/>
              </a:rPr>
              <a:t>   1. Listen </a:t>
            </a:r>
            <a:r>
              <a:rPr lang="en-US" sz="3600" dirty="0">
                <a:solidFill>
                  <a:srgbClr val="DE3210"/>
                </a:solidFill>
                <a:latin typeface="Times New Roman" pitchFamily="18" charset="0"/>
              </a:rPr>
              <a:t>and </a:t>
            </a:r>
            <a:r>
              <a:rPr lang="en-US" sz="3600" dirty="0" smtClean="0">
                <a:solidFill>
                  <a:srgbClr val="DE3210"/>
                </a:solidFill>
                <a:latin typeface="Times New Roman" pitchFamily="18" charset="0"/>
              </a:rPr>
              <a:t>circle.</a:t>
            </a:r>
            <a:endParaRPr lang="en-US" sz="3600" dirty="0">
              <a:solidFill>
                <a:srgbClr val="DE3210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27106" y="688435"/>
            <a:ext cx="6281725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Where do you live?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03092" y="1809703"/>
            <a:ext cx="6125513" cy="1129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 live at 9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road.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03093" y="2538796"/>
            <a:ext cx="3545107" cy="1129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 live in a city.</a:t>
            </a:r>
          </a:p>
        </p:txBody>
      </p:sp>
      <p:sp>
        <p:nvSpPr>
          <p:cNvPr id="23" name="Oval 22"/>
          <p:cNvSpPr/>
          <p:nvPr/>
        </p:nvSpPr>
        <p:spPr>
          <a:xfrm>
            <a:off x="1072289" y="2877918"/>
            <a:ext cx="505241" cy="6223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1072289" y="1163423"/>
            <a:ext cx="6136542" cy="1129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 live in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street.</a:t>
            </a:r>
          </a:p>
        </p:txBody>
      </p:sp>
      <p:pic>
        <p:nvPicPr>
          <p:cNvPr id="3" name="Track 6.sua 1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26508" y="187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1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16204" y="2979195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candy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906839" y="4453584"/>
            <a:ext cx="632445" cy="26793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478937" y="3797857"/>
            <a:ext cx="1733204" cy="481943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64" y="4219918"/>
            <a:ext cx="714375" cy="7643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22" y="4103342"/>
            <a:ext cx="873043" cy="95699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-118299" y="0"/>
            <a:ext cx="70564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587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  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</a:rPr>
              <a:t>2.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</a:rPr>
              <a:t>Read and answer.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="" xmlns:a16="http://schemas.microsoft.com/office/drawing/2014/main" id="{4EFE66E9-97DC-4777-AE46-CF90668C2D19}"/>
              </a:ext>
            </a:extLst>
          </p:cNvPr>
          <p:cNvSpPr txBox="1"/>
          <p:nvPr/>
        </p:nvSpPr>
        <p:spPr>
          <a:xfrm>
            <a:off x="1375274" y="2518808"/>
            <a:ext cx="5418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What’s the village like?</a:t>
            </a:r>
            <a:endParaRPr lang="es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Facebook: Bùi Liễu">
            <a:extLst>
              <a:ext uri="{FF2B5EF4-FFF2-40B4-BE49-F238E27FC236}">
                <a16:creationId xmlns=""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" b="1477"/>
          <a:stretch/>
        </p:blipFill>
        <p:spPr>
          <a:xfrm>
            <a:off x="2240485" y="802769"/>
            <a:ext cx="2930461" cy="1613309"/>
          </a:xfrm>
          <a:prstGeom prst="roundRect">
            <a:avLst/>
          </a:prstGeom>
        </p:spPr>
      </p:pic>
      <p:sp>
        <p:nvSpPr>
          <p:cNvPr id="18" name="Bùi Liễu 0968142780">
            <a:extLst>
              <a:ext uri="{FF2B5EF4-FFF2-40B4-BE49-F238E27FC236}">
                <a16:creationId xmlns="" xmlns:a16="http://schemas.microsoft.com/office/drawing/2014/main" id="{4EFE66E9-97DC-4777-AE46-CF90668C2D19}"/>
              </a:ext>
            </a:extLst>
          </p:cNvPr>
          <p:cNvSpPr txBox="1"/>
          <p:nvPr/>
        </p:nvSpPr>
        <p:spPr>
          <a:xfrm>
            <a:off x="914400" y="3089635"/>
            <a:ext cx="5418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quiet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village.</a:t>
            </a:r>
            <a:endParaRPr lang="es-E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0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candy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37435" y="4215282"/>
            <a:ext cx="705113" cy="488047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4429" y="3495232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39750" y="0"/>
            <a:ext cx="70564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587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272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8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1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98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56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 sz="36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 sz="3600" dirty="0">
                <a:solidFill>
                  <a:srgbClr val="DE3210"/>
                </a:solidFill>
                <a:latin typeface="Times New Roman" pitchFamily="18" charset="0"/>
              </a:rPr>
              <a:t>3</a:t>
            </a:r>
            <a:r>
              <a:rPr lang="en-US" sz="3600" dirty="0" smtClean="0">
                <a:solidFill>
                  <a:srgbClr val="DE3210"/>
                </a:solidFill>
                <a:latin typeface="Times New Roman" pitchFamily="18" charset="0"/>
              </a:rPr>
              <a:t>. Listen </a:t>
            </a:r>
            <a:r>
              <a:rPr lang="en-US" sz="3600" dirty="0">
                <a:solidFill>
                  <a:srgbClr val="DE3210"/>
                </a:solidFill>
                <a:latin typeface="Times New Roman" pitchFamily="18" charset="0"/>
              </a:rPr>
              <a:t>and </a:t>
            </a:r>
            <a:r>
              <a:rPr lang="en-US" sz="3600" dirty="0" smtClean="0">
                <a:solidFill>
                  <a:srgbClr val="DE3210"/>
                </a:solidFill>
                <a:latin typeface="Times New Roman" pitchFamily="18" charset="0"/>
              </a:rPr>
              <a:t>complete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5423" y="753582"/>
            <a:ext cx="8026177" cy="1129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What’s the street like?.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65423" y="1736952"/>
            <a:ext cx="8026177" cy="1129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It’s 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 street.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6183" y="2053347"/>
            <a:ext cx="228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busy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" name="Track 4s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48400" y="293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4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616506" y="4040913"/>
            <a:ext cx="968703" cy="65464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19891" y="3308313"/>
            <a:ext cx="1733204" cy="67463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52" y="4188955"/>
            <a:ext cx="714375" cy="76438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0593" y="133350"/>
            <a:ext cx="4697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Put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words in order: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65654" y="1352550"/>
            <a:ext cx="6967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noisy/ road./ It’s/ a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00992" y="2005987"/>
            <a:ext cx="612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It’s a noisy road.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14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294575" y="237546"/>
            <a:ext cx="5257800" cy="38933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/>
          <a:p>
            <a:pPr algn="ctr" eaLnBrk="1" hangingPunct="1">
              <a:defRPr/>
            </a:pPr>
            <a:r>
              <a:rPr lang="en-US" sz="2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Thursday</a:t>
            </a:r>
            <a:r>
              <a:rPr lang="en-US" sz="2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January 18 </a:t>
            </a:r>
            <a:r>
              <a:rPr lang="en-US" sz="2100" b="1" i="1" baseline="30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1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137119" y="432213"/>
            <a:ext cx="6723856" cy="139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Vocabulay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53683" y="611068"/>
            <a:ext cx="8309317" cy="857250"/>
          </a:xfrm>
          <a:prstGeom prst="rect">
            <a:avLst/>
          </a:prstGeom>
          <a:solidFill>
            <a:schemeClr val="bg1"/>
          </a:solidFill>
          <a:ln w="28575" cmpd="dbl">
            <a:solidFill>
              <a:schemeClr val="bg1"/>
            </a:solidFill>
            <a:miter lim="800000"/>
            <a:headEnd/>
            <a:tailEnd/>
          </a:ln>
        </p:spPr>
        <p:txBody>
          <a:bodyPr lIns="68580" tIns="34290" rIns="68580" bIns="34290" anchor="b"/>
          <a:lstStyle/>
          <a:p>
            <a:pPr marL="204788" indent="-204788">
              <a:spcBef>
                <a:spcPts val="450"/>
              </a:spcBef>
              <a:buClr>
                <a:schemeClr val="accent1"/>
              </a:buClr>
              <a:buSzPct val="70000"/>
            </a:pPr>
            <a:endParaRPr lang="en-US" sz="2100" b="1" baseline="30000" dirty="0">
              <a:solidFill>
                <a:srgbClr val="FF0000"/>
              </a:solidFill>
              <a:latin typeface="Century Schoolbook" pitchFamily="18" charset="0"/>
              <a:sym typeface="Wingdings" pitchFamily="2" charset="2"/>
            </a:endParaRPr>
          </a:p>
          <a:p>
            <a:pPr marL="204788" indent="-204788" algn="ctr">
              <a:spcBef>
                <a:spcPts val="450"/>
              </a:spcBef>
              <a:buClr>
                <a:schemeClr val="accent1"/>
              </a:buClr>
              <a:buSzPct val="70000"/>
            </a:pPr>
            <a:r>
              <a:rPr lang="en-US" sz="2100" b="1" baseline="30000" dirty="0">
                <a:solidFill>
                  <a:srgbClr val="FF0000"/>
                </a:solidFill>
                <a:latin typeface="Century Schoolbook" pitchFamily="18" charset="0"/>
                <a:sym typeface="Wingdings" pitchFamily="2" charset="2"/>
              </a:rPr>
              <a:t> </a:t>
            </a:r>
            <a:r>
              <a:rPr lang="en-US" sz="2100" b="1" u="sng" dirty="0">
                <a:solidFill>
                  <a:srgbClr val="FF0000"/>
                </a:solidFill>
                <a:latin typeface="Century Schoolbook" pitchFamily="18" charset="0"/>
              </a:rPr>
              <a:t>UNIT  </a:t>
            </a:r>
            <a:r>
              <a:rPr lang="en-US" sz="2100" b="1" u="sng" dirty="0" smtClean="0">
                <a:solidFill>
                  <a:srgbClr val="FF0000"/>
                </a:solidFill>
                <a:latin typeface="Century Schoolbook" pitchFamily="18" charset="0"/>
              </a:rPr>
              <a:t>11</a:t>
            </a:r>
            <a:r>
              <a:rPr lang="en-US" sz="2100" b="1" dirty="0" smtClean="0">
                <a:solidFill>
                  <a:srgbClr val="FF0000"/>
                </a:solidFill>
                <a:latin typeface="Century Schoolbook" pitchFamily="18" charset="0"/>
              </a:rPr>
              <a:t>: MY HOME</a:t>
            </a:r>
            <a:endParaRPr lang="en-US" sz="2100" b="1" dirty="0">
              <a:solidFill>
                <a:srgbClr val="FF0000"/>
              </a:solidFill>
              <a:latin typeface="Century Schoolbook" pitchFamily="18" charset="0"/>
            </a:endParaRPr>
          </a:p>
          <a:p>
            <a:pPr marL="204788" indent="-204788" algn="ctr">
              <a:spcBef>
                <a:spcPts val="450"/>
              </a:spcBef>
              <a:buClr>
                <a:schemeClr val="accent1"/>
              </a:buClr>
              <a:buSzPct val="70000"/>
            </a:pPr>
            <a:r>
              <a:rPr lang="en-US" sz="2100" b="1" u="sng" dirty="0">
                <a:solidFill>
                  <a:srgbClr val="FF0000"/>
                </a:solidFill>
                <a:latin typeface="Century Schoolbook" pitchFamily="18" charset="0"/>
              </a:rPr>
              <a:t>Lesson </a:t>
            </a:r>
            <a:r>
              <a:rPr lang="en-US" sz="2100" b="1" u="sng" dirty="0" smtClean="0">
                <a:solidFill>
                  <a:srgbClr val="FF0000"/>
                </a:solidFill>
                <a:latin typeface="Century Schoolbook" pitchFamily="18" charset="0"/>
              </a:rPr>
              <a:t>1</a:t>
            </a:r>
            <a:r>
              <a:rPr lang="en-US" sz="2100" b="1" dirty="0" smtClean="0">
                <a:solidFill>
                  <a:srgbClr val="FF0000"/>
                </a:solidFill>
                <a:latin typeface="Century Schoolbook" pitchFamily="18" charset="0"/>
              </a:rPr>
              <a:t>: </a:t>
            </a:r>
            <a:r>
              <a:rPr lang="en-US" sz="2100" b="1" dirty="0">
                <a:solidFill>
                  <a:srgbClr val="FF0000"/>
                </a:solidFill>
                <a:latin typeface="Century Schoolbook" pitchFamily="18" charset="0"/>
              </a:rPr>
              <a:t>Part 1, 2, 3 </a:t>
            </a:r>
            <a:endParaRPr lang="en-US" sz="2100" b="1" dirty="0">
              <a:solidFill>
                <a:srgbClr val="FF0000"/>
              </a:solidFill>
              <a:latin typeface="VNI-Cooper" pitchFamily="2" charset="0"/>
            </a:endParaRP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959795" y="4248150"/>
            <a:ext cx="8031805" cy="51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Model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sentence: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What’s the </a:t>
            </a:r>
            <a:r>
              <a:rPr lang="en-US" sz="24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street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like?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It’s </a:t>
            </a:r>
            <a:r>
              <a:rPr lang="en-US" sz="24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 busy street</a:t>
            </a:r>
            <a:endParaRPr lang="en-US" sz="2400" b="1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>
            <a:spLocks/>
          </p:cNvSpPr>
          <p:nvPr/>
        </p:nvSpPr>
        <p:spPr bwMode="auto">
          <a:xfrm>
            <a:off x="995463" y="1467759"/>
            <a:ext cx="3142175" cy="204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/>
          <a:p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1. Vocabulary:</a:t>
            </a:r>
          </a:p>
          <a:p>
            <a:pPr marL="342900" indent="-342900">
              <a:buFontTx/>
              <a:buChar char="-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busy: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oisy: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endParaRPr lang="en-US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quiet: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en-US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ig: to,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88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0" y="361950"/>
            <a:ext cx="2947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Home link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19062" y="1077039"/>
            <a:ext cx="7620000" cy="105413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dirty="0">
                <a:solidFill>
                  <a:srgbClr val="000099"/>
                </a:solidFill>
              </a:rPr>
              <a:t>- </a:t>
            </a:r>
            <a:r>
              <a:rPr lang="en-US" sz="3200" dirty="0" smtClean="0">
                <a:solidFill>
                  <a:srgbClr val="000099"/>
                </a:solidFill>
              </a:rPr>
              <a:t>Learn vocabulary and model sentences.</a:t>
            </a:r>
            <a:endParaRPr lang="en-US" sz="3200" dirty="0">
              <a:solidFill>
                <a:srgbClr val="000099"/>
              </a:solidFill>
            </a:endParaRPr>
          </a:p>
          <a:p>
            <a:r>
              <a:rPr lang="en-US" sz="3200" dirty="0">
                <a:solidFill>
                  <a:srgbClr val="000099"/>
                </a:solidFill>
              </a:rPr>
              <a:t>- Prepare: Unit </a:t>
            </a:r>
            <a:r>
              <a:rPr lang="en-US" sz="3200" dirty="0" smtClean="0">
                <a:solidFill>
                  <a:srgbClr val="000099"/>
                </a:solidFill>
              </a:rPr>
              <a:t>11: </a:t>
            </a:r>
            <a:r>
              <a:rPr lang="en-US" sz="3200" dirty="0">
                <a:solidFill>
                  <a:srgbClr val="000099"/>
                </a:solidFill>
              </a:rPr>
              <a:t>Lesson </a:t>
            </a:r>
            <a:r>
              <a:rPr lang="en-US" sz="3200" dirty="0" smtClean="0">
                <a:solidFill>
                  <a:srgbClr val="000099"/>
                </a:solidFill>
              </a:rPr>
              <a:t>2 </a:t>
            </a:r>
            <a:r>
              <a:rPr lang="en-US" sz="3200" dirty="0">
                <a:solidFill>
                  <a:srgbClr val="000099"/>
                </a:solidFill>
              </a:rPr>
              <a:t>(part 4, 5, 6)</a:t>
            </a:r>
          </a:p>
        </p:txBody>
      </p:sp>
    </p:spTree>
    <p:extLst>
      <p:ext uri="{BB962C8B-B14F-4D97-AF65-F5344CB8AC3E}">
        <p14:creationId xmlns:p14="http://schemas.microsoft.com/office/powerpoint/2010/main" val="73515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895600" y="2343150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561855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Shark-VA-5430698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8898" y="691474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733549"/>
            <a:ext cx="6477000" cy="30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685800" y="506585"/>
            <a:ext cx="723900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Game: Pass the ball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40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6" y="476542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 smtClean="0">
                <a:latin typeface="Berlin Sans FB" panose="020E0602020502020306" pitchFamily="34" charset="0"/>
              </a:rPr>
              <a:t>Thursday, January 18</a:t>
            </a:r>
            <a:r>
              <a:rPr lang="en-US" sz="3200" baseline="30000" dirty="0" smtClean="0">
                <a:latin typeface="Berlin Sans FB" panose="020E0602020502020306" pitchFamily="34" charset="0"/>
              </a:rPr>
              <a:t>th</a:t>
            </a:r>
            <a:r>
              <a:rPr lang="en-US" sz="3200" dirty="0" smtClean="0">
                <a:latin typeface="Berlin Sans FB" panose="020E0602020502020306" pitchFamily="34" charset="0"/>
              </a:rPr>
              <a:t> 2024</a:t>
            </a:r>
            <a:endParaRPr lang="en-US" sz="3200" dirty="0">
              <a:latin typeface="Berlin Sans FB" panose="020E06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825626" y="1099790"/>
            <a:ext cx="688974" cy="409568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11</a:t>
            </a:r>
            <a:endParaRPr lang="en-US" sz="33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788664" y="2190750"/>
            <a:ext cx="366236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Lesson </a:t>
            </a:r>
            <a:r>
              <a:rPr lang="en-US" sz="3600" dirty="0">
                <a:latin typeface="Berlin Sans FB" panose="020E0602020502020306" pitchFamily="34" charset="0"/>
              </a:rPr>
              <a:t>2</a:t>
            </a:r>
            <a:r>
              <a:rPr lang="en-US" sz="3600" dirty="0" smtClean="0">
                <a:latin typeface="Berlin Sans FB" panose="020E0602020502020306" pitchFamily="34" charset="0"/>
              </a:rPr>
              <a:t> </a:t>
            </a:r>
            <a:r>
              <a:rPr lang="en-US" sz="3600" dirty="0" smtClean="0">
                <a:latin typeface="Berlin Sans FB" panose="020E0602020502020306" pitchFamily="34" charset="0"/>
              </a:rPr>
              <a:t>(1+2+3)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370775" y="1809750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My home</a:t>
            </a:r>
            <a:r>
              <a:rPr lang="vi-VN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 </a:t>
            </a:r>
            <a:endParaRPr lang="en-US" sz="6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xmlns="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0" t="11714" r="33211" b="6663"/>
          <a:stretch/>
        </p:blipFill>
        <p:spPr>
          <a:xfrm>
            <a:off x="3175706" y="3018650"/>
            <a:ext cx="2910772" cy="1862895"/>
          </a:xfrm>
          <a:prstGeom prst="cloud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6322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079676" y="285750"/>
            <a:ext cx="3028949" cy="9002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126" name="Bùi Liễu 0968142780">
            <a:extLst>
              <a:ext uri="{FF2B5EF4-FFF2-40B4-BE49-F238E27FC236}">
                <a16:creationId xmlns="" xmlns:a16="http://schemas.microsoft.com/office/drawing/2014/main" id="{2FBF30E4-CDEA-4780-AC93-4E967F83DFDF}"/>
              </a:ext>
            </a:extLst>
          </p:cNvPr>
          <p:cNvSpPr txBox="1">
            <a:spLocks/>
          </p:cNvSpPr>
          <p:nvPr/>
        </p:nvSpPr>
        <p:spPr>
          <a:xfrm flipH="1">
            <a:off x="3177330" y="1577279"/>
            <a:ext cx="5052270" cy="97142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Berlin Sans FB" panose="020E0602020502020306" pitchFamily="34" charset="0"/>
                <a:cs typeface="Arial" panose="020B0604020202020204" pitchFamily="34" charset="0"/>
              </a:rPr>
              <a:t>Look, listen and repeat.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Bùi Liễu 0968142780">
            <a:extLst>
              <a:ext uri="{FF2B5EF4-FFF2-40B4-BE49-F238E27FC236}">
                <a16:creationId xmlns="" xmlns:a16="http://schemas.microsoft.com/office/drawing/2014/main" id="{198C77FB-8DE1-48DA-92C2-B817524394C3}"/>
              </a:ext>
            </a:extLst>
          </p:cNvPr>
          <p:cNvSpPr txBox="1">
            <a:spLocks/>
          </p:cNvSpPr>
          <p:nvPr/>
        </p:nvSpPr>
        <p:spPr>
          <a:xfrm flipH="1">
            <a:off x="3192945" y="3272754"/>
            <a:ext cx="2903056" cy="599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riecito"/>
              <a:buNone/>
              <a:defRPr sz="2500" b="0" i="0" u="none" strike="noStrike" cap="none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D4D5"/>
              </a:buClr>
              <a:buSzPts val="3000"/>
              <a:buFont typeface="Barriecito"/>
              <a:buNone/>
              <a:tabLst/>
              <a:defRPr/>
            </a:pPr>
            <a:r>
              <a:rPr kumimoji="0" lang="vi-VN" sz="3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rlin Sans FB" panose="020E0602020502020306" pitchFamily="34" charset="0"/>
                <a:cs typeface="Arial" panose="020B0604020202020204" pitchFamily="34" charset="0"/>
                <a:sym typeface="Barriecito"/>
              </a:rPr>
              <a:t>Let’s</a:t>
            </a:r>
            <a:r>
              <a:rPr kumimoji="0" lang="vi-VN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rlin Sans FB" panose="020E0602020502020306" pitchFamily="34" charset="0"/>
                <a:cs typeface="Arial" panose="020B0604020202020204" pitchFamily="34" charset="0"/>
                <a:sym typeface="Barriecito"/>
              </a:rPr>
              <a:t> </a:t>
            </a:r>
            <a:r>
              <a:rPr kumimoji="0" lang="vi-VN" sz="3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rlin Sans FB" panose="020E0602020502020306" pitchFamily="34" charset="0"/>
                <a:cs typeface="Arial" panose="020B0604020202020204" pitchFamily="34" charset="0"/>
                <a:sym typeface="Barriecito"/>
              </a:rPr>
              <a:t>talk</a:t>
            </a:r>
            <a:r>
              <a:rPr kumimoji="0" lang="vi-VN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rlin Sans FB" panose="020E0602020502020306" pitchFamily="34" charset="0"/>
                <a:cs typeface="Arial" panose="020B0604020202020204" pitchFamily="34" charset="0"/>
                <a:sym typeface="Barriecito"/>
              </a:rPr>
              <a:t>.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rlin Sans FB" panose="020E0602020502020306" pitchFamily="34" charset="0"/>
              <a:cs typeface="Arial" panose="020B0604020202020204" pitchFamily="34" charset="0"/>
              <a:sym typeface="Barriecito"/>
            </a:endParaRPr>
          </a:p>
        </p:txBody>
      </p:sp>
      <p:sp>
        <p:nvSpPr>
          <p:cNvPr id="136" name="Bùi Liễu 0968142780">
            <a:extLst>
              <a:ext uri="{FF2B5EF4-FFF2-40B4-BE49-F238E27FC236}">
                <a16:creationId xmlns="" xmlns:a16="http://schemas.microsoft.com/office/drawing/2014/main" id="{2306AEC5-6218-45AB-8F51-C2D65B7FE7FF}"/>
              </a:ext>
            </a:extLst>
          </p:cNvPr>
          <p:cNvSpPr txBox="1">
            <a:spLocks/>
          </p:cNvSpPr>
          <p:nvPr/>
        </p:nvSpPr>
        <p:spPr>
          <a:xfrm flipH="1">
            <a:off x="3179246" y="2266950"/>
            <a:ext cx="4328684" cy="1066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riecito"/>
              <a:buNone/>
              <a:defRPr sz="2500" b="0" i="0" u="none" strike="noStrike" cap="none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D4D5"/>
              </a:buClr>
              <a:buSzPts val="3000"/>
              <a:buFont typeface="Barriecito"/>
              <a:buNone/>
              <a:tabLst/>
              <a:defRPr/>
            </a:pPr>
            <a:r>
              <a:rPr kumimoji="0" lang="vi-VN" sz="3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rlin Sans FB" panose="020E0602020502020306" pitchFamily="34" charset="0"/>
                <a:cs typeface="Arial" panose="020B0604020202020204" pitchFamily="34" charset="0"/>
                <a:sym typeface="Barriecito"/>
              </a:rPr>
              <a:t>Listen</a:t>
            </a:r>
            <a:r>
              <a:rPr kumimoji="0" lang="vi-VN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rlin Sans FB" panose="020E0602020502020306" pitchFamily="34" charset="0"/>
                <a:cs typeface="Arial" panose="020B0604020202020204" pitchFamily="34" charset="0"/>
                <a:sym typeface="Barriecito"/>
              </a:rPr>
              <a:t>, </a:t>
            </a:r>
            <a:r>
              <a:rPr kumimoji="0" lang="vi-VN" sz="3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rlin Sans FB" panose="020E0602020502020306" pitchFamily="34" charset="0"/>
                <a:cs typeface="Arial" panose="020B0604020202020204" pitchFamily="34" charset="0"/>
                <a:sym typeface="Barriecito"/>
              </a:rPr>
              <a:t>point</a:t>
            </a:r>
            <a:r>
              <a:rPr kumimoji="0" lang="vi-VN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rlin Sans FB" panose="020E0602020502020306" pitchFamily="34" charset="0"/>
                <a:cs typeface="Arial" panose="020B0604020202020204" pitchFamily="34" charset="0"/>
                <a:sym typeface="Barriecito"/>
              </a:rPr>
              <a:t> </a:t>
            </a:r>
            <a:r>
              <a:rPr kumimoji="0" lang="vi-VN" sz="3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rlin Sans FB" panose="020E0602020502020306" pitchFamily="34" charset="0"/>
                <a:cs typeface="Arial" panose="020B0604020202020204" pitchFamily="34" charset="0"/>
                <a:sym typeface="Barriecito"/>
              </a:rPr>
              <a:t>and</a:t>
            </a:r>
            <a:r>
              <a:rPr kumimoji="0" lang="vi-VN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erlin Sans FB" panose="020E0602020502020306" pitchFamily="34" charset="0"/>
                <a:cs typeface="Arial" panose="020B0604020202020204" pitchFamily="34" charset="0"/>
                <a:sym typeface="Barriecito"/>
              </a:rPr>
              <a:t> say.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erlin Sans FB" panose="020E0602020502020306" pitchFamily="34" charset="0"/>
              <a:cs typeface="Arial" panose="020B0604020202020204" pitchFamily="34" charset="0"/>
              <a:sym typeface="Barriecito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789" y="1544277"/>
            <a:ext cx="583915" cy="708152"/>
          </a:xfrm>
          <a:prstGeom prst="rect">
            <a:avLst/>
          </a:prstGeom>
        </p:spPr>
      </p:pic>
      <p:pic>
        <p:nvPicPr>
          <p:cNvPr id="10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35" y="2343150"/>
            <a:ext cx="619633" cy="712811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051" y="3181350"/>
            <a:ext cx="551302" cy="6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320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6" grpId="0"/>
      <p:bldP spid="131" grpId="0"/>
      <p:bldP spid="1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609600" y="238311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19A1E68F-9EDB-44FA-9FE8-EB7DF40BEDEE}"/>
              </a:ext>
            </a:extLst>
          </p:cNvPr>
          <p:cNvGrpSpPr/>
          <p:nvPr/>
        </p:nvGrpSpPr>
        <p:grpSpPr>
          <a:xfrm>
            <a:off x="228600" y="935535"/>
            <a:ext cx="8686800" cy="3084015"/>
            <a:chOff x="174488" y="733718"/>
            <a:chExt cx="8686800" cy="3084015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DE537BE-30CA-4CC5-8FF6-A48D8F6F5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" t="3430" r="1478" b="5631"/>
            <a:stretch/>
          </p:blipFill>
          <p:spPr>
            <a:xfrm>
              <a:off x="174488" y="733718"/>
              <a:ext cx="8686800" cy="3084015"/>
            </a:xfrm>
            <a:prstGeom prst="rect">
              <a:avLst/>
            </a:prstGeom>
          </p:spPr>
        </p:pic>
        <p:sp>
          <p:nvSpPr>
            <p:cNvPr id="29" name="Bùi Liễu 0968142780">
              <a:extLst>
                <a:ext uri="{FF2B5EF4-FFF2-40B4-BE49-F238E27FC236}">
                  <a16:creationId xmlns="" xmlns:a16="http://schemas.microsoft.com/office/drawing/2014/main" id="{9DFBA1E7-3ED8-490F-8FD6-A457DB9948EA}"/>
                </a:ext>
              </a:extLst>
            </p:cNvPr>
            <p:cNvSpPr/>
            <p:nvPr/>
          </p:nvSpPr>
          <p:spPr>
            <a:xfrm>
              <a:off x="650037" y="770608"/>
              <a:ext cx="2562552" cy="408438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0" name="Bùi Liễu 0968142780">
              <a:extLst>
                <a:ext uri="{FF2B5EF4-FFF2-40B4-BE49-F238E27FC236}">
                  <a16:creationId xmlns="" xmlns:a16="http://schemas.microsoft.com/office/drawing/2014/main" id="{33E3538A-4FCB-4B1D-9439-E9BB1D88E22E}"/>
                </a:ext>
              </a:extLst>
            </p:cNvPr>
            <p:cNvSpPr/>
            <p:nvPr/>
          </p:nvSpPr>
          <p:spPr>
            <a:xfrm>
              <a:off x="4932731" y="755084"/>
              <a:ext cx="2942731" cy="4967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1" name="Bùi Liễu 0968142780">
              <a:extLst>
                <a:ext uri="{FF2B5EF4-FFF2-40B4-BE49-F238E27FC236}">
                  <a16:creationId xmlns="" xmlns:a16="http://schemas.microsoft.com/office/drawing/2014/main" id="{646C8AB0-4C1D-4D53-B1BF-689D405B2341}"/>
                </a:ext>
              </a:extLst>
            </p:cNvPr>
            <p:cNvSpPr/>
            <p:nvPr/>
          </p:nvSpPr>
          <p:spPr>
            <a:xfrm>
              <a:off x="5692244" y="3320982"/>
              <a:ext cx="2183218" cy="4967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2" name="Bùi Liễu 0968142780">
              <a:extLst>
                <a:ext uri="{FF2B5EF4-FFF2-40B4-BE49-F238E27FC236}">
                  <a16:creationId xmlns="" xmlns:a16="http://schemas.microsoft.com/office/drawing/2014/main" id="{5F922354-9C33-41C5-ACD4-996413ACDBFB}"/>
                </a:ext>
              </a:extLst>
            </p:cNvPr>
            <p:cNvSpPr/>
            <p:nvPr/>
          </p:nvSpPr>
          <p:spPr>
            <a:xfrm>
              <a:off x="1241289" y="1289868"/>
              <a:ext cx="3439036" cy="4139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Bùi Liễu 0968142780">
            <a:extLst>
              <a:ext uri="{FF2B5EF4-FFF2-40B4-BE49-F238E27FC236}">
                <a16:creationId xmlns="" xmlns:a16="http://schemas.microsoft.com/office/drawing/2014/main" id="{0637D138-16C9-4CA0-89D7-F16B5B1CEA32}"/>
              </a:ext>
            </a:extLst>
          </p:cNvPr>
          <p:cNvSpPr/>
          <p:nvPr/>
        </p:nvSpPr>
        <p:spPr>
          <a:xfrm>
            <a:off x="746497" y="939735"/>
            <a:ext cx="2640547" cy="489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Where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live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4" name="Bùi Liễu 0968142780">
            <a:extLst>
              <a:ext uri="{FF2B5EF4-FFF2-40B4-BE49-F238E27FC236}">
                <a16:creationId xmlns="" xmlns:a16="http://schemas.microsoft.com/office/drawing/2014/main" id="{6E0297E5-6000-436D-86FF-51152FDDDB85}"/>
              </a:ext>
            </a:extLst>
          </p:cNvPr>
          <p:cNvSpPr/>
          <p:nvPr/>
        </p:nvSpPr>
        <p:spPr>
          <a:xfrm>
            <a:off x="5021039" y="935535"/>
            <a:ext cx="3215909" cy="541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What’s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street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like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5" name="Bùi Liễu 0968142780">
            <a:extLst>
              <a:ext uri="{FF2B5EF4-FFF2-40B4-BE49-F238E27FC236}">
                <a16:creationId xmlns="" xmlns:a16="http://schemas.microsoft.com/office/drawing/2014/main" id="{4F4DF5DC-F8E5-41C3-AF88-307761AC484E}"/>
              </a:ext>
            </a:extLst>
          </p:cNvPr>
          <p:cNvSpPr/>
          <p:nvPr/>
        </p:nvSpPr>
        <p:spPr>
          <a:xfrm>
            <a:off x="1157449" y="1438374"/>
            <a:ext cx="3697606" cy="496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live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in Hai Ba Trung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Street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6" name="Bùi Liễu 0968142780">
            <a:extLst>
              <a:ext uri="{FF2B5EF4-FFF2-40B4-BE49-F238E27FC236}">
                <a16:creationId xmlns="" xmlns:a16="http://schemas.microsoft.com/office/drawing/2014/main" id="{C106BC16-71D8-4B04-B173-C767CA39CC9D}"/>
              </a:ext>
            </a:extLst>
          </p:cNvPr>
          <p:cNvSpPr/>
          <p:nvPr/>
        </p:nvSpPr>
        <p:spPr>
          <a:xfrm>
            <a:off x="5736280" y="3522798"/>
            <a:ext cx="2340392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busy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street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7" name="Facebook: Bùi Liễu">
            <a:extLst>
              <a:ext uri="{FF2B5EF4-FFF2-40B4-BE49-F238E27FC236}">
                <a16:creationId xmlns="" xmlns:a16="http://schemas.microsoft.com/office/drawing/2014/main" id="{230D4F1A-8811-4F68-9897-D1EC5E9A8E96}"/>
              </a:ext>
            </a:extLst>
          </p:cNvPr>
          <p:cNvSpPr/>
          <p:nvPr/>
        </p:nvSpPr>
        <p:spPr>
          <a:xfrm>
            <a:off x="313476" y="1453653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Facebook: Bùi Liễu">
            <a:extLst>
              <a:ext uri="{FF2B5EF4-FFF2-40B4-BE49-F238E27FC236}">
                <a16:creationId xmlns="" xmlns:a16="http://schemas.microsoft.com/office/drawing/2014/main" id="{FC2FF892-DF5E-4500-9EA9-F546190F4E58}"/>
              </a:ext>
            </a:extLst>
          </p:cNvPr>
          <p:cNvSpPr/>
          <p:nvPr/>
        </p:nvSpPr>
        <p:spPr>
          <a:xfrm>
            <a:off x="4757463" y="1453653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rack 4 Bùi Liễu">
            <a:hlinkClick r:id="" action="ppaction://media"/>
            <a:extLst>
              <a:ext uri="{FF2B5EF4-FFF2-40B4-BE49-F238E27FC236}">
                <a16:creationId xmlns="" xmlns:a16="http://schemas.microsoft.com/office/drawing/2014/main" id="{3EDAE872-F56B-44C8-ADEC-A60FF5B9E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2160" y="335537"/>
            <a:ext cx="398069" cy="31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691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.3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.4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771651"/>
            <a:ext cx="6172200" cy="13862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224741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105400" y="2353088"/>
            <a:ext cx="246435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bɪzi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5003022" y="1588074"/>
            <a:ext cx="2903403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busy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343400" y="2994992"/>
            <a:ext cx="426720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bận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nhộn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Facebook: Bùi Liễu">
            <a:extLst>
              <a:ext uri="{FF2B5EF4-FFF2-40B4-BE49-F238E27FC236}">
                <a16:creationId xmlns=""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" b="1222"/>
          <a:stretch/>
        </p:blipFill>
        <p:spPr>
          <a:xfrm>
            <a:off x="990600" y="1588074"/>
            <a:ext cx="3238418" cy="21117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011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s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s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222547" y="2353088"/>
            <a:ext cx="246435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kwaɪət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5003022" y="1588074"/>
            <a:ext cx="2903403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altLang="zh-C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quiet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495800" y="2994993"/>
            <a:ext cx="39178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yên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mịch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Facebook: Bùi Liễu">
            <a:extLst>
              <a:ext uri="{FF2B5EF4-FFF2-40B4-BE49-F238E27FC236}">
                <a16:creationId xmlns=""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" b="1477"/>
          <a:stretch/>
        </p:blipFill>
        <p:spPr>
          <a:xfrm>
            <a:off x="990600" y="1533379"/>
            <a:ext cx="3238418" cy="21117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9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i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iet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646</Words>
  <Application>Microsoft Office PowerPoint</Application>
  <PresentationFormat>On-screen Show (16:9)</PresentationFormat>
  <Paragraphs>160</Paragraphs>
  <Slides>29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Berlin Sans FB</vt:lpstr>
      <vt:lpstr>Dotum</vt:lpstr>
      <vt:lpstr>Tahoma</vt:lpstr>
      <vt:lpstr>Berlin Sans FB Demi</vt:lpstr>
      <vt:lpstr>VNI-Cooper</vt:lpstr>
      <vt:lpstr>Wingdings</vt:lpstr>
      <vt:lpstr>Century Schoolbook</vt:lpstr>
      <vt:lpstr>Barriecito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143</cp:revision>
  <dcterms:created xsi:type="dcterms:W3CDTF">2006-08-16T00:00:00Z</dcterms:created>
  <dcterms:modified xsi:type="dcterms:W3CDTF">2024-01-17T22:25:05Z</dcterms:modified>
</cp:coreProperties>
</file>