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276" r:id="rId20"/>
    <p:sldId id="275" r:id="rId21"/>
    <p:sldId id="277" r:id="rId22"/>
    <p:sldId id="269" r:id="rId23"/>
    <p:sldId id="274" r:id="rId24"/>
  </p:sldIdLst>
  <p:sldSz cx="9144000" cy="5143500" type="screen16x9"/>
  <p:notesSz cx="9144000" cy="6858000"/>
  <p:embeddedFontLst>
    <p:embeddedFont>
      <p:font typeface="Berlin Sans FB Demi" pitchFamily="34" charset="0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pitchFamily="2" charset="-122"/>
      <p:regular r:id="rId31"/>
    </p:embeddedFont>
    <p:embeddedFont>
      <p:font typeface="Berlin Sans FB" pitchFamily="34" charset="0"/>
      <p:regular r:id="rId32"/>
      <p:bold r:id="rId33"/>
    </p:embeddedFont>
    <p:embeddedFont>
      <p:font typeface="Comic Sans MS" pitchFamily="66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B6B"/>
    <a:srgbClr val="D0EAB4"/>
    <a:srgbClr val="B6DF89"/>
    <a:srgbClr val="FFE181"/>
    <a:srgbClr val="57D3FF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7" autoAdjust="0"/>
    <p:restoredTop sz="94660"/>
  </p:normalViewPr>
  <p:slideViewPr>
    <p:cSldViewPr>
      <p:cViewPr>
        <p:scale>
          <a:sx n="157" d="100"/>
          <a:sy n="157" d="100"/>
        </p:scale>
        <p:origin x="-468" y="-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62938-3D00-4EAE-A5AB-9744AC61273E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A7C1F-D339-4274-9508-9DC0D1C2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9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228600" y="209550"/>
            <a:ext cx="8686800" cy="4724400"/>
          </a:xfrm>
          <a:prstGeom prst="roundRect">
            <a:avLst>
              <a:gd name="adj" fmla="val 5984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6"/>
            <a:ext cx="523307" cy="5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</a:t>
            </a:r>
            <a:r>
              <a:rPr lang="en-US" sz="3200" dirty="0" smtClean="0">
                <a:latin typeface="Berlin Sans FB" panose="020E0602020502020306" pitchFamily="34" charset="0"/>
              </a:rPr>
              <a:t>December 10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5" y="1038234"/>
            <a:ext cx="536575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11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438400" y="2333847"/>
            <a:ext cx="434340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3 (4+5+6)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925" y="4465951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erlin Sans FB" panose="020E0602020502020306" pitchFamily="34" charset="0"/>
              </a:rPr>
              <a:t>Facebook 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433548" y="2005912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000" b="1" dirty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MY HOME</a:t>
            </a:r>
            <a:endParaRPr lang="en-US" sz="8000" b="1" dirty="0">
              <a:ln w="18000">
                <a:solidFill>
                  <a:schemeClr val="accent6"/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=""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62229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72" y="328763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1714" r="33211" b="6663"/>
          <a:stretch/>
        </p:blipFill>
        <p:spPr>
          <a:xfrm>
            <a:off x="3175706" y="3018650"/>
            <a:ext cx="2910772" cy="1862895"/>
          </a:xfrm>
          <a:prstGeom prst="cloud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069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5CB7C63-1137-62A5-8075-F3540B9B10FF}"/>
              </a:ext>
            </a:extLst>
          </p:cNvPr>
          <p:cNvSpPr/>
          <p:nvPr/>
        </p:nvSpPr>
        <p:spPr>
          <a:xfrm>
            <a:off x="2517185" y="1986311"/>
            <a:ext cx="368394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/ It is a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city.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xmlns="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35250"/>
            <a:ext cx="1574846" cy="104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7/10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23364DB-7D18-05D8-3D7C-5506C841723C}"/>
              </a:ext>
            </a:extLst>
          </p:cNvPr>
          <p:cNvSpPr/>
          <p:nvPr/>
        </p:nvSpPr>
        <p:spPr>
          <a:xfrm>
            <a:off x="2389942" y="1047750"/>
            <a:ext cx="329079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endParaRPr lang="en-US" altLang="en-US" sz="2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5347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6842C3-CFB6-B5E8-5B6F-03B1E047DBAD}"/>
              </a:ext>
            </a:extLst>
          </p:cNvPr>
          <p:cNvSpPr/>
          <p:nvPr/>
        </p:nvSpPr>
        <p:spPr>
          <a:xfrm>
            <a:off x="2568594" y="1885950"/>
            <a:ext cx="3441397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/ It is a 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 road.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0968142780">
            <a:extLst>
              <a:ext uri="{FF2B5EF4-FFF2-40B4-BE49-F238E27FC236}">
                <a16:creationId xmlns:a16="http://schemas.microsoft.com/office/drawing/2014/main" xmlns="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31190"/>
            <a:ext cx="1454232" cy="97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8/10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3364DB-7D18-05D8-3D7C-5506C841723C}"/>
              </a:ext>
            </a:extLst>
          </p:cNvPr>
          <p:cNvSpPr/>
          <p:nvPr/>
        </p:nvSpPr>
        <p:spPr>
          <a:xfrm>
            <a:off x="2514600" y="1047750"/>
            <a:ext cx="329079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endParaRPr lang="en-US" altLang="en-US" sz="2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4205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2590800" y="1826693"/>
            <a:ext cx="265071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/ It is a 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village.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0968142780">
            <a:extLst>
              <a:ext uri="{FF2B5EF4-FFF2-40B4-BE49-F238E27FC236}">
                <a16:creationId xmlns:a16="http://schemas.microsoft.com/office/drawing/2014/main" xmlns="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280361"/>
            <a:ext cx="1600200" cy="107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9/10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3364DB-7D18-05D8-3D7C-5506C841723C}"/>
              </a:ext>
            </a:extLst>
          </p:cNvPr>
          <p:cNvSpPr/>
          <p:nvPr/>
        </p:nvSpPr>
        <p:spPr>
          <a:xfrm>
            <a:off x="2514600" y="1047750"/>
            <a:ext cx="329079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endParaRPr lang="en-US" altLang="en-US" sz="2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80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6842C3-CFB6-B5E8-5B6F-03B1E047DBAD}"/>
              </a:ext>
            </a:extLst>
          </p:cNvPr>
          <p:cNvSpPr/>
          <p:nvPr/>
        </p:nvSpPr>
        <p:spPr>
          <a:xfrm>
            <a:off x="2723396" y="2190750"/>
            <a:ext cx="3374009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D645EC50-13C6-1467-915F-70D48F38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9616" y="962176"/>
            <a:ext cx="1575578" cy="1051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10/10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3364DB-7D18-05D8-3D7C-5506C841723C}"/>
              </a:ext>
            </a:extLst>
          </p:cNvPr>
          <p:cNvSpPr/>
          <p:nvPr/>
        </p:nvSpPr>
        <p:spPr>
          <a:xfrm>
            <a:off x="2590800" y="1047750"/>
            <a:ext cx="279197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</a:p>
          <a:p>
            <a:pPr lvl="0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noisy road.</a:t>
            </a:r>
            <a:endParaRPr lang="en-US" altLang="en-US" sz="2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7361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08732" y="1118965"/>
            <a:ext cx="381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7200" b="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72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932" y="4043671"/>
            <a:ext cx="2752583" cy="9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5901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43251" y="392237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15" name="Bùi Liễu 0968142780">
            <a:extLst>
              <a:ext uri="{FF2B5EF4-FFF2-40B4-BE49-F238E27FC236}">
                <a16:creationId xmlns:a16="http://schemas.microsoft.com/office/drawing/2014/main" xmlns="" id="{C8D77CA5-705A-4674-9253-94C263012727}"/>
              </a:ext>
            </a:extLst>
          </p:cNvPr>
          <p:cNvGrpSpPr/>
          <p:nvPr/>
        </p:nvGrpSpPr>
        <p:grpSpPr>
          <a:xfrm>
            <a:off x="3113351" y="1657350"/>
            <a:ext cx="4492912" cy="726659"/>
            <a:chOff x="2136487" y="2914254"/>
            <a:chExt cx="4492912" cy="726659"/>
          </a:xfrm>
        </p:grpSpPr>
        <p:sp>
          <p:nvSpPr>
            <p:cNvPr id="38" name="Bùi Liễu">
              <a:extLst>
                <a:ext uri="{FF2B5EF4-FFF2-40B4-BE49-F238E27FC236}">
                  <a16:creationId xmlns:a16="http://schemas.microsoft.com/office/drawing/2014/main" xmlns="" id="{9AE6C85F-1D55-43EA-BC26-AD647BBEC2D3}"/>
                </a:ext>
              </a:extLst>
            </p:cNvPr>
            <p:cNvSpPr txBox="1">
              <a:spLocks/>
            </p:cNvSpPr>
            <p:nvPr/>
          </p:nvSpPr>
          <p:spPr>
            <a:xfrm>
              <a:off x="2791710" y="2914254"/>
              <a:ext cx="3837689" cy="726659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vi-VN" sz="3200" b="1" dirty="0" err="1">
                  <a:latin typeface="Comic Sans MS" panose="030F0702030302020204" pitchFamily="66" charset="0"/>
                  <a:cs typeface="Arial" panose="020B0604020202020204" pitchFamily="34" charset="0"/>
                </a:rPr>
                <a:t>Read</a:t>
              </a:r>
              <a:r>
                <a:rPr lang="vi-VN" sz="32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r>
                <a:rPr lang="vi-VN" sz="3200" b="1" dirty="0" err="1">
                  <a:latin typeface="Comic Sans MS" panose="030F0702030302020204" pitchFamily="66" charset="0"/>
                  <a:cs typeface="Arial" panose="020B0604020202020204" pitchFamily="34" charset="0"/>
                </a:rPr>
                <a:t>and</a:t>
              </a:r>
              <a:r>
                <a:rPr lang="vi-VN" sz="32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r>
                <a:rPr lang="en-US" altLang="zh-CN" sz="32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circle.</a:t>
              </a:r>
              <a:r>
                <a:rPr lang="zh-CN" altLang="en-US" sz="32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endParaRPr lang="en-US" sz="3200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D7DCB665-F29E-47A5-9BB1-D30FB053F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487" y="2926793"/>
              <a:ext cx="677783" cy="61772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Bùi Liễu 0968142780">
            <a:extLst>
              <a:ext uri="{FF2B5EF4-FFF2-40B4-BE49-F238E27FC236}">
                <a16:creationId xmlns:a16="http://schemas.microsoft.com/office/drawing/2014/main" xmlns="" id="{6165CDC5-3594-459D-B2CE-00E32758EAF9}"/>
              </a:ext>
            </a:extLst>
          </p:cNvPr>
          <p:cNvGrpSpPr/>
          <p:nvPr/>
        </p:nvGrpSpPr>
        <p:grpSpPr>
          <a:xfrm>
            <a:off x="2791731" y="2419350"/>
            <a:ext cx="5666469" cy="717428"/>
            <a:chOff x="1814867" y="3571872"/>
            <a:chExt cx="5666469" cy="717428"/>
          </a:xfrm>
        </p:grpSpPr>
        <p:sp>
          <p:nvSpPr>
            <p:cNvPr id="41" name="Bùi Liễu">
              <a:extLst>
                <a:ext uri="{FF2B5EF4-FFF2-40B4-BE49-F238E27FC236}">
                  <a16:creationId xmlns:a16="http://schemas.microsoft.com/office/drawing/2014/main" xmlns="" id="{31E46CB0-9CFB-449E-8705-F95FB0BEFE6F}"/>
                </a:ext>
              </a:extLst>
            </p:cNvPr>
            <p:cNvSpPr txBox="1">
              <a:spLocks/>
            </p:cNvSpPr>
            <p:nvPr/>
          </p:nvSpPr>
          <p:spPr>
            <a:xfrm>
              <a:off x="2475378" y="3614300"/>
              <a:ext cx="5005958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b="1" dirty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Let’s write.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ED88D4D5-9C6D-4583-A5B6-F597889D1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867" y="3571872"/>
              <a:ext cx="620680" cy="67778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xmlns="" id="{D5A4AFA8-E1A1-4F8B-9436-FB054A8F8A94}"/>
              </a:ext>
            </a:extLst>
          </p:cNvPr>
          <p:cNvGrpSpPr/>
          <p:nvPr/>
        </p:nvGrpSpPr>
        <p:grpSpPr>
          <a:xfrm>
            <a:off x="2502438" y="3215914"/>
            <a:ext cx="3092567" cy="727436"/>
            <a:chOff x="1525574" y="4273559"/>
            <a:chExt cx="3092567" cy="727436"/>
          </a:xfrm>
        </p:grpSpPr>
        <p:sp>
          <p:nvSpPr>
            <p:cNvPr id="44" name="Bùi Liễu">
              <a:extLst>
                <a:ext uri="{FF2B5EF4-FFF2-40B4-BE49-F238E27FC236}">
                  <a16:creationId xmlns:a16="http://schemas.microsoft.com/office/drawing/2014/main" xmlns="" id="{50DFE48A-1A5E-40D0-BD3A-0A2DED39F544}"/>
                </a:ext>
              </a:extLst>
            </p:cNvPr>
            <p:cNvSpPr txBox="1">
              <a:spLocks/>
            </p:cNvSpPr>
            <p:nvPr/>
          </p:nvSpPr>
          <p:spPr>
            <a:xfrm>
              <a:off x="2150970" y="4309594"/>
              <a:ext cx="2467171" cy="69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b="1" dirty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Project.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EACC798-0BC2-4E16-BC91-726B1B8F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574" y="4273559"/>
              <a:ext cx="589159" cy="67778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944616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533400" y="209550"/>
            <a:ext cx="484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Read and circle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AB1826A-3861-425E-AC80-2951EBC706D9}"/>
              </a:ext>
            </a:extLst>
          </p:cNvPr>
          <p:cNvSpPr txBox="1"/>
          <p:nvPr/>
        </p:nvSpPr>
        <p:spPr>
          <a:xfrm>
            <a:off x="419100" y="780771"/>
            <a:ext cx="8305800" cy="1464231"/>
          </a:xfrm>
          <a:prstGeom prst="roundRect">
            <a:avLst/>
          </a:prstGeom>
          <a:solidFill>
            <a:srgbClr val="D0EAB4"/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live in a small flat with my parents. It is in Le Lai Street. The street is very busy. At the weekend, I visit my grandparents. They live in a big house with a beautiful garden in a village. The village is quiet and beautiful.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7A319-D63C-4CE8-94DC-BD4B680D5198}"/>
              </a:ext>
            </a:extLst>
          </p:cNvPr>
          <p:cNvSpPr txBox="1"/>
          <p:nvPr/>
        </p:nvSpPr>
        <p:spPr>
          <a:xfrm>
            <a:off x="419100" y="2400680"/>
            <a:ext cx="308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live in a ______ flat.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9AA852-FDA3-4B74-A1AB-6560AE6589AE}"/>
              </a:ext>
            </a:extLst>
          </p:cNvPr>
          <p:cNvSpPr txBox="1"/>
          <p:nvPr/>
        </p:nvSpPr>
        <p:spPr>
          <a:xfrm>
            <a:off x="4876800" y="2421374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 Lai Street is very ________.</a:t>
            </a:r>
          </a:p>
        </p:txBody>
      </p:sp>
      <p:sp>
        <p:nvSpPr>
          <p:cNvPr id="39" name="Bùi Liễu">
            <a:extLst>
              <a:ext uri="{FF2B5EF4-FFF2-40B4-BE49-F238E27FC236}">
                <a16:creationId xmlns:a16="http://schemas.microsoft.com/office/drawing/2014/main" xmlns="" id="{760E91B9-C3FA-4E64-BA65-FC6D4F5EA37D}"/>
              </a:ext>
            </a:extLst>
          </p:cNvPr>
          <p:cNvSpPr/>
          <p:nvPr/>
        </p:nvSpPr>
        <p:spPr>
          <a:xfrm>
            <a:off x="373960" y="723030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Bùi Liễu">
            <a:extLst>
              <a:ext uri="{FF2B5EF4-FFF2-40B4-BE49-F238E27FC236}">
                <a16:creationId xmlns:a16="http://schemas.microsoft.com/office/drawing/2014/main" xmlns="" id="{A0D794BC-4691-47DF-969A-EBAF12A8DEC5}"/>
              </a:ext>
            </a:extLst>
          </p:cNvPr>
          <p:cNvCxnSpPr>
            <a:cxnSpLocks/>
          </p:cNvCxnSpPr>
          <p:nvPr/>
        </p:nvCxnSpPr>
        <p:spPr>
          <a:xfrm>
            <a:off x="602560" y="1180230"/>
            <a:ext cx="38932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Bùi Liễu">
            <a:extLst>
              <a:ext uri="{FF2B5EF4-FFF2-40B4-BE49-F238E27FC236}">
                <a16:creationId xmlns:a16="http://schemas.microsoft.com/office/drawing/2014/main" xmlns="" id="{8C402390-E779-4977-BF2B-BDD342D0C115}"/>
              </a:ext>
            </a:extLst>
          </p:cNvPr>
          <p:cNvSpPr/>
          <p:nvPr/>
        </p:nvSpPr>
        <p:spPr>
          <a:xfrm>
            <a:off x="216478" y="1164513"/>
            <a:ext cx="318880" cy="2969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Bùi Liễu">
            <a:extLst>
              <a:ext uri="{FF2B5EF4-FFF2-40B4-BE49-F238E27FC236}">
                <a16:creationId xmlns:a16="http://schemas.microsoft.com/office/drawing/2014/main" xmlns="" id="{5F23A053-523B-46E6-8C0C-5EDFD9A53724}"/>
              </a:ext>
            </a:extLst>
          </p:cNvPr>
          <p:cNvCxnSpPr>
            <a:cxnSpLocks/>
          </p:cNvCxnSpPr>
          <p:nvPr/>
        </p:nvCxnSpPr>
        <p:spPr>
          <a:xfrm>
            <a:off x="575372" y="1485598"/>
            <a:ext cx="10738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58B4E7-1FD7-4046-88CF-37EB182FC6D2}"/>
              </a:ext>
            </a:extLst>
          </p:cNvPr>
          <p:cNvSpPr txBox="1"/>
          <p:nvPr/>
        </p:nvSpPr>
        <p:spPr>
          <a:xfrm>
            <a:off x="762000" y="2791727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EAE4D6B-1734-4BF0-ABC2-24971F2CE014}"/>
              </a:ext>
            </a:extLst>
          </p:cNvPr>
          <p:cNvSpPr txBox="1"/>
          <p:nvPr/>
        </p:nvSpPr>
        <p:spPr>
          <a:xfrm>
            <a:off x="761935" y="3194916"/>
            <a:ext cx="1760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D1F37E4-A871-4967-BA05-83EB8325BDCB}"/>
              </a:ext>
            </a:extLst>
          </p:cNvPr>
          <p:cNvSpPr txBox="1"/>
          <p:nvPr/>
        </p:nvSpPr>
        <p:spPr>
          <a:xfrm>
            <a:off x="5176804" y="2818405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busy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8F8AD3-ADFB-4F49-A5ED-B791FEA7BE1E}"/>
              </a:ext>
            </a:extLst>
          </p:cNvPr>
          <p:cNvSpPr txBox="1"/>
          <p:nvPr/>
        </p:nvSpPr>
        <p:spPr>
          <a:xfrm>
            <a:off x="5176739" y="3221594"/>
            <a:ext cx="1760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3FE42DF-6D8E-436E-95BD-59745F32F63D}"/>
              </a:ext>
            </a:extLst>
          </p:cNvPr>
          <p:cNvSpPr txBox="1"/>
          <p:nvPr/>
        </p:nvSpPr>
        <p:spPr>
          <a:xfrm>
            <a:off x="392111" y="3646829"/>
            <a:ext cx="4457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grandparents live in a _______.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2FC7E8E-3417-46E8-8224-7A6937136AEA}"/>
              </a:ext>
            </a:extLst>
          </p:cNvPr>
          <p:cNvSpPr txBox="1"/>
          <p:nvPr/>
        </p:nvSpPr>
        <p:spPr>
          <a:xfrm>
            <a:off x="735012" y="4037876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AFB6603-FFBE-4658-9421-763107EFA885}"/>
              </a:ext>
            </a:extLst>
          </p:cNvPr>
          <p:cNvSpPr txBox="1"/>
          <p:nvPr/>
        </p:nvSpPr>
        <p:spPr>
          <a:xfrm>
            <a:off x="734947" y="4437986"/>
            <a:ext cx="1760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>
            <a:extLst>
              <a:ext uri="{FF2B5EF4-FFF2-40B4-BE49-F238E27FC236}">
                <a16:creationId xmlns:a16="http://schemas.microsoft.com/office/drawing/2014/main" xmlns="" id="{86B39D30-3068-4E9F-8F97-0C8C5F30292F}"/>
              </a:ext>
            </a:extLst>
          </p:cNvPr>
          <p:cNvSpPr txBox="1"/>
          <p:nvPr/>
        </p:nvSpPr>
        <p:spPr>
          <a:xfrm>
            <a:off x="4876800" y="3676118"/>
            <a:ext cx="331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village is _______.</a:t>
            </a:r>
          </a:p>
        </p:txBody>
      </p:sp>
      <p:sp>
        <p:nvSpPr>
          <p:cNvPr id="31" name="Bùi Liễu">
            <a:extLst>
              <a:ext uri="{FF2B5EF4-FFF2-40B4-BE49-F238E27FC236}">
                <a16:creationId xmlns:a16="http://schemas.microsoft.com/office/drawing/2014/main" xmlns="" id="{FB5BB30B-D7D4-4F2C-9AE8-73CF85C0082A}"/>
              </a:ext>
            </a:extLst>
          </p:cNvPr>
          <p:cNvSpPr txBox="1"/>
          <p:nvPr/>
        </p:nvSpPr>
        <p:spPr>
          <a:xfrm>
            <a:off x="5219700" y="4067165"/>
            <a:ext cx="2830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quiet and beautiful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Bùi Liễu">
            <a:extLst>
              <a:ext uri="{FF2B5EF4-FFF2-40B4-BE49-F238E27FC236}">
                <a16:creationId xmlns:a16="http://schemas.microsoft.com/office/drawing/2014/main" xmlns="" id="{F80628C8-EF5D-49A4-A6E3-C6D459AFECA6}"/>
              </a:ext>
            </a:extLst>
          </p:cNvPr>
          <p:cNvSpPr txBox="1"/>
          <p:nvPr/>
        </p:nvSpPr>
        <p:spPr>
          <a:xfrm>
            <a:off x="5219636" y="4467275"/>
            <a:ext cx="275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small and busy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xmlns="" id="{48CE5B1E-2DAC-4801-8E58-E0E8EDE9F5C9}"/>
              </a:ext>
            </a:extLst>
          </p:cNvPr>
          <p:cNvSpPr/>
          <p:nvPr/>
        </p:nvSpPr>
        <p:spPr>
          <a:xfrm>
            <a:off x="706140" y="3181859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xmlns="" id="{55BE43DF-631F-4141-8C02-E20607526537}"/>
              </a:ext>
            </a:extLst>
          </p:cNvPr>
          <p:cNvSpPr/>
          <p:nvPr/>
        </p:nvSpPr>
        <p:spPr>
          <a:xfrm>
            <a:off x="5154068" y="2831018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xmlns="" id="{5576335A-6384-4075-9571-258C4E3BBD86}"/>
              </a:ext>
            </a:extLst>
          </p:cNvPr>
          <p:cNvSpPr/>
          <p:nvPr/>
        </p:nvSpPr>
        <p:spPr>
          <a:xfrm>
            <a:off x="6153324" y="1067272"/>
            <a:ext cx="318880" cy="2969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Bùi Liễu">
            <a:extLst>
              <a:ext uri="{FF2B5EF4-FFF2-40B4-BE49-F238E27FC236}">
                <a16:creationId xmlns:a16="http://schemas.microsoft.com/office/drawing/2014/main" xmlns="" id="{0BB97681-B742-401F-9C52-D28516857980}"/>
              </a:ext>
            </a:extLst>
          </p:cNvPr>
          <p:cNvCxnSpPr>
            <a:cxnSpLocks/>
          </p:cNvCxnSpPr>
          <p:nvPr/>
        </p:nvCxnSpPr>
        <p:spPr>
          <a:xfrm>
            <a:off x="575372" y="1775675"/>
            <a:ext cx="4601432" cy="304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Bùi Liễu">
            <a:extLst>
              <a:ext uri="{FF2B5EF4-FFF2-40B4-BE49-F238E27FC236}">
                <a16:creationId xmlns:a16="http://schemas.microsoft.com/office/drawing/2014/main" xmlns="" id="{8B0914FD-EA65-4F31-A49A-A51164EBB9B8}"/>
              </a:ext>
            </a:extLst>
          </p:cNvPr>
          <p:cNvCxnSpPr>
            <a:cxnSpLocks/>
          </p:cNvCxnSpPr>
          <p:nvPr/>
        </p:nvCxnSpPr>
        <p:spPr>
          <a:xfrm>
            <a:off x="6400800" y="1480761"/>
            <a:ext cx="1828800" cy="241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Bùi Liễu">
            <a:extLst>
              <a:ext uri="{FF2B5EF4-FFF2-40B4-BE49-F238E27FC236}">
                <a16:creationId xmlns:a16="http://schemas.microsoft.com/office/drawing/2014/main" xmlns="" id="{E9E523B8-0512-4828-88BE-23850904FC04}"/>
              </a:ext>
            </a:extLst>
          </p:cNvPr>
          <p:cNvSpPr/>
          <p:nvPr/>
        </p:nvSpPr>
        <p:spPr>
          <a:xfrm>
            <a:off x="673002" y="4467275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Bùi Liễu">
            <a:extLst>
              <a:ext uri="{FF2B5EF4-FFF2-40B4-BE49-F238E27FC236}">
                <a16:creationId xmlns:a16="http://schemas.microsoft.com/office/drawing/2014/main" xmlns="" id="{5897BFF2-FBC0-4C1C-809C-3735973BB645}"/>
              </a:ext>
            </a:extLst>
          </p:cNvPr>
          <p:cNvSpPr/>
          <p:nvPr/>
        </p:nvSpPr>
        <p:spPr>
          <a:xfrm>
            <a:off x="6451538" y="1745260"/>
            <a:ext cx="318880" cy="2969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45" name="Bùi Liễu">
            <a:extLst>
              <a:ext uri="{FF2B5EF4-FFF2-40B4-BE49-F238E27FC236}">
                <a16:creationId xmlns:a16="http://schemas.microsoft.com/office/drawing/2014/main" xmlns="" id="{8D9B439D-44E5-4E40-96B9-719C9CAB28D1}"/>
              </a:ext>
            </a:extLst>
          </p:cNvPr>
          <p:cNvCxnSpPr>
            <a:cxnSpLocks/>
          </p:cNvCxnSpPr>
          <p:nvPr/>
        </p:nvCxnSpPr>
        <p:spPr>
          <a:xfrm>
            <a:off x="6781800" y="1806090"/>
            <a:ext cx="119221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Bùi Liễu">
            <a:extLst>
              <a:ext uri="{FF2B5EF4-FFF2-40B4-BE49-F238E27FC236}">
                <a16:creationId xmlns:a16="http://schemas.microsoft.com/office/drawing/2014/main" xmlns="" id="{BEDF672A-2852-4B0E-956F-8BE05B743A00}"/>
              </a:ext>
            </a:extLst>
          </p:cNvPr>
          <p:cNvCxnSpPr>
            <a:cxnSpLocks/>
          </p:cNvCxnSpPr>
          <p:nvPr/>
        </p:nvCxnSpPr>
        <p:spPr>
          <a:xfrm>
            <a:off x="602560" y="2114550"/>
            <a:ext cx="104665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Bùi Liễu">
            <a:extLst>
              <a:ext uri="{FF2B5EF4-FFF2-40B4-BE49-F238E27FC236}">
                <a16:creationId xmlns:a16="http://schemas.microsoft.com/office/drawing/2014/main" xmlns="" id="{2D6B4392-9307-4991-A4C3-412CEF1E7EC5}"/>
              </a:ext>
            </a:extLst>
          </p:cNvPr>
          <p:cNvSpPr/>
          <p:nvPr/>
        </p:nvSpPr>
        <p:spPr>
          <a:xfrm>
            <a:off x="5154068" y="4078239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47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26" grpId="0" animBg="1"/>
      <p:bldP spid="27" grpId="0" animBg="1"/>
      <p:bldP spid="29" grpId="0" animBg="1"/>
      <p:bldP spid="35" grpId="0" animBg="1"/>
      <p:bldP spid="44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93557"/>
            <a:ext cx="30480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Let’s write.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0EFC1454-3F5D-492E-9FB8-E52065241ECE}"/>
              </a:ext>
            </a:extLst>
          </p:cNvPr>
          <p:cNvSpPr txBox="1"/>
          <p:nvPr/>
        </p:nvSpPr>
        <p:spPr>
          <a:xfrm>
            <a:off x="533400" y="1276350"/>
            <a:ext cx="7924800" cy="2553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live in ______________ with my __________. It is in ______________. It is _____________. There are not many __________ there, but there is _____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_______. I love my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xmlns="" id="{9EC68316-661C-4CA1-A0B5-59EF0769ACEF}"/>
              </a:ext>
            </a:extLst>
          </p:cNvPr>
          <p:cNvSpPr txBox="1"/>
          <p:nvPr/>
        </p:nvSpPr>
        <p:spPr>
          <a:xfrm>
            <a:off x="1447800" y="150048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house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xmlns="" id="{6AA726D3-432C-4CAF-AD8B-4311153A91CC}"/>
              </a:ext>
            </a:extLst>
          </p:cNvPr>
          <p:cNvSpPr txBox="1"/>
          <p:nvPr/>
        </p:nvSpPr>
        <p:spPr>
          <a:xfrm>
            <a:off x="5562600" y="1500485"/>
            <a:ext cx="140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xmlns="" id="{3D86C42F-4157-43B8-9B6F-EA53A36134A8}"/>
              </a:ext>
            </a:extLst>
          </p:cNvPr>
          <p:cNvSpPr txBox="1"/>
          <p:nvPr/>
        </p:nvSpPr>
        <p:spPr>
          <a:xfrm>
            <a:off x="685800" y="207329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xmlns="" id="{71F718DF-2C2D-4670-9FD7-13068F07E20E}"/>
              </a:ext>
            </a:extLst>
          </p:cNvPr>
          <p:cNvSpPr txBox="1"/>
          <p:nvPr/>
        </p:nvSpPr>
        <p:spPr>
          <a:xfrm>
            <a:off x="4004454" y="2053747"/>
            <a:ext cx="182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city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xmlns="" id="{A365A6E3-C7A9-4B66-AD77-473B9B038606}"/>
              </a:ext>
            </a:extLst>
          </p:cNvPr>
          <p:cNvSpPr txBox="1"/>
          <p:nvPr/>
        </p:nvSpPr>
        <p:spPr>
          <a:xfrm>
            <a:off x="1600200" y="2625797"/>
            <a:ext cx="170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xmlns="" id="{B8DF33C0-8962-4B78-8F87-E3C5248FE890}"/>
              </a:ext>
            </a:extLst>
          </p:cNvPr>
          <p:cNvSpPr txBox="1"/>
          <p:nvPr/>
        </p:nvSpPr>
        <p:spPr>
          <a:xfrm>
            <a:off x="5806745" y="260354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park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xmlns="" id="{02454F34-FB2C-49A9-82D8-48F43987B3B0}"/>
              </a:ext>
            </a:extLst>
          </p:cNvPr>
          <p:cNvSpPr txBox="1"/>
          <p:nvPr/>
        </p:nvSpPr>
        <p:spPr>
          <a:xfrm>
            <a:off x="1966874" y="3137015"/>
            <a:ext cx="187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16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09600" y="285750"/>
            <a:ext cx="21336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596C94-8F88-4F4E-9968-7CF42AA249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609" y="590550"/>
            <a:ext cx="777279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25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478704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3320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59771" y="3637958"/>
            <a:ext cx="226764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Hung Dao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940919" y="865933"/>
            <a:ext cx="3536081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905000" y="1746222"/>
            <a:ext cx="2721144" cy="527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chính chủ duy nhất của tài liệu này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74808" y="1746222"/>
            <a:ext cx="1151336" cy="10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26144" y="1746222"/>
            <a:ext cx="953391" cy="10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26144" y="1746222"/>
            <a:ext cx="2536656" cy="444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2050"/>
          <a:stretch/>
        </p:blipFill>
        <p:spPr>
          <a:xfrm>
            <a:off x="381000" y="2357304"/>
            <a:ext cx="1676400" cy="1288027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474808" y="1337599"/>
            <a:ext cx="2302671" cy="408623"/>
          </a:xfrm>
          <a:prstGeom prst="wedgeRoundRectCallout">
            <a:avLst>
              <a:gd name="adj1" fmla="val 60990"/>
              <a:gd name="adj2" fmla="val -1291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80837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Bùi liễu">
            <a:extLst>
              <a:ext uri="{FF2B5EF4-FFF2-40B4-BE49-F238E27FC236}">
                <a16:creationId xmlns:a16="http://schemas.microsoft.com/office/drawing/2014/main" xmlns="" id="{2978A081-1BFF-4626-B4D3-74111BDCA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r="2163"/>
          <a:stretch/>
        </p:blipFill>
        <p:spPr>
          <a:xfrm>
            <a:off x="2596082" y="2921223"/>
            <a:ext cx="1671117" cy="1295400"/>
          </a:xfrm>
          <a:prstGeom prst="round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xmlns="" id="{6E197FA1-3AEB-41BA-A385-C18062B50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309"/>
          <a:stretch/>
        </p:blipFill>
        <p:spPr>
          <a:xfrm>
            <a:off x="4744896" y="2935481"/>
            <a:ext cx="1669277" cy="1311979"/>
          </a:xfrm>
          <a:prstGeom prst="round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A8279FF7-A1F3-4250-9213-F6EF5DCB2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r="1719"/>
          <a:stretch/>
        </p:blipFill>
        <p:spPr>
          <a:xfrm>
            <a:off x="6956703" y="2343150"/>
            <a:ext cx="1676400" cy="1295400"/>
          </a:xfrm>
          <a:prstGeom prst="roundRect">
            <a:avLst/>
          </a:prstGeom>
        </p:spPr>
      </p:pic>
      <p:sp>
        <p:nvSpPr>
          <p:cNvPr id="36" name="0968142780">
            <a:extLst>
              <a:ext uri="{FF2B5EF4-FFF2-40B4-BE49-F238E27FC236}">
                <a16:creationId xmlns:a16="http://schemas.microsoft.com/office/drawing/2014/main" xmlns="" id="{9ADB5270-6A7E-4077-AC6C-553C5F2B20AA}"/>
              </a:ext>
            </a:extLst>
          </p:cNvPr>
          <p:cNvSpPr txBox="1">
            <a:spLocks/>
          </p:cNvSpPr>
          <p:nvPr/>
        </p:nvSpPr>
        <p:spPr>
          <a:xfrm>
            <a:off x="2389179" y="4216623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Quang Trung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0968142780">
            <a:extLst>
              <a:ext uri="{FF2B5EF4-FFF2-40B4-BE49-F238E27FC236}">
                <a16:creationId xmlns:a16="http://schemas.microsoft.com/office/drawing/2014/main" xmlns="" id="{85EFCDFB-C23C-42D9-A800-1D7E69E313A2}"/>
              </a:ext>
            </a:extLst>
          </p:cNvPr>
          <p:cNvSpPr txBox="1">
            <a:spLocks/>
          </p:cNvSpPr>
          <p:nvPr/>
        </p:nvSpPr>
        <p:spPr>
          <a:xfrm>
            <a:off x="6661078" y="3652704"/>
            <a:ext cx="226765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Quang Trung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Liên hệ chính chủ để nhận bản chuẩn.">
            <a:extLst>
              <a:ext uri="{FF2B5EF4-FFF2-40B4-BE49-F238E27FC236}">
                <a16:creationId xmlns:a16="http://schemas.microsoft.com/office/drawing/2014/main" xmlns="" id="{8329CCAB-C7AA-4FA1-B73E-B2C9C465680E}"/>
              </a:ext>
            </a:extLst>
          </p:cNvPr>
          <p:cNvSpPr txBox="1">
            <a:spLocks/>
          </p:cNvSpPr>
          <p:nvPr/>
        </p:nvSpPr>
        <p:spPr>
          <a:xfrm>
            <a:off x="4435778" y="4237885"/>
            <a:ext cx="242222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 Tran Hung Dao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51" y="811193"/>
            <a:ext cx="480455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6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114" y="1428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26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 animBg="1"/>
      <p:bldP spid="75" grpId="0" animBg="1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0968142780">
            <a:extLst>
              <a:ext uri="{FF2B5EF4-FFF2-40B4-BE49-F238E27FC236}">
                <a16:creationId xmlns:a16="http://schemas.microsoft.com/office/drawing/2014/main" xmlns="" id="{E644EE7E-70C9-445E-9AD9-EF0E2A43B2E8}"/>
              </a:ext>
            </a:extLst>
          </p:cNvPr>
          <p:cNvSpPr txBox="1">
            <a:spLocks/>
          </p:cNvSpPr>
          <p:nvPr/>
        </p:nvSpPr>
        <p:spPr>
          <a:xfrm>
            <a:off x="463563" y="3804204"/>
            <a:ext cx="182475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busy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0968142780">
            <a:extLst>
              <a:ext uri="{FF2B5EF4-FFF2-40B4-BE49-F238E27FC236}">
                <a16:creationId xmlns:a16="http://schemas.microsoft.com/office/drawing/2014/main" xmlns="" id="{AF6ED7EE-233E-4A94-BC4D-1B9926A7C67A}"/>
              </a:ext>
            </a:extLst>
          </p:cNvPr>
          <p:cNvSpPr txBox="1">
            <a:spLocks/>
          </p:cNvSpPr>
          <p:nvPr/>
        </p:nvSpPr>
        <p:spPr>
          <a:xfrm>
            <a:off x="4770742" y="4338770"/>
            <a:ext cx="1747906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0968142780">
            <a:extLst>
              <a:ext uri="{FF2B5EF4-FFF2-40B4-BE49-F238E27FC236}">
                <a16:creationId xmlns:a16="http://schemas.microsoft.com/office/drawing/2014/main" xmlns="" id="{977EEF4D-DB2D-45AB-B8BA-100283DFBBD7}"/>
              </a:ext>
            </a:extLst>
          </p:cNvPr>
          <p:cNvSpPr txBox="1">
            <a:spLocks/>
          </p:cNvSpPr>
          <p:nvPr/>
        </p:nvSpPr>
        <p:spPr>
          <a:xfrm>
            <a:off x="2497168" y="4338770"/>
            <a:ext cx="201896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>
            <a:extLst>
              <a:ext uri="{FF2B5EF4-FFF2-40B4-BE49-F238E27FC236}">
                <a16:creationId xmlns:a16="http://schemas.microsoft.com/office/drawing/2014/main" xmlns="" id="{33788708-6771-4B69-8121-464793100AA8}"/>
              </a:ext>
            </a:extLst>
          </p:cNvPr>
          <p:cNvSpPr txBox="1">
            <a:spLocks/>
          </p:cNvSpPr>
          <p:nvPr/>
        </p:nvSpPr>
        <p:spPr>
          <a:xfrm>
            <a:off x="7004143" y="3790950"/>
            <a:ext cx="1412315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xmlns="" id="{39F29F3E-6C59-47EA-8F1B-39926C6976D1}"/>
              </a:ext>
            </a:extLst>
          </p:cNvPr>
          <p:cNvSpPr txBox="1"/>
          <p:nvPr/>
        </p:nvSpPr>
        <p:spPr>
          <a:xfrm>
            <a:off x="2594274" y="736615"/>
            <a:ext cx="3781996" cy="408623"/>
          </a:xfrm>
          <a:prstGeom prst="wedgeRoundRectCallout">
            <a:avLst>
              <a:gd name="adj1" fmla="val -60209"/>
              <a:gd name="adj2" fmla="val -6052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0968142780">
            <a:extLst>
              <a:ext uri="{FF2B5EF4-FFF2-40B4-BE49-F238E27FC236}">
                <a16:creationId xmlns:a16="http://schemas.microsoft.com/office/drawing/2014/main" xmlns="" id="{FCAAE6B5-EE34-461C-9131-9AD9434B9959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2175319" y="1620090"/>
            <a:ext cx="2394138" cy="667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hính chủ Bùi Liễu">
            <a:extLst>
              <a:ext uri="{FF2B5EF4-FFF2-40B4-BE49-F238E27FC236}">
                <a16:creationId xmlns:a16="http://schemas.microsoft.com/office/drawing/2014/main" xmlns="" id="{D003A7D0-2A69-4F02-AE13-9CCFA6BD0B02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 flipH="1">
            <a:off x="3506651" y="1620090"/>
            <a:ext cx="1062806" cy="1337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ùi Liễu 0968142780">
            <a:extLst>
              <a:ext uri="{FF2B5EF4-FFF2-40B4-BE49-F238E27FC236}">
                <a16:creationId xmlns:a16="http://schemas.microsoft.com/office/drawing/2014/main" xmlns="" id="{7437D54A-E865-4BDF-A826-8AB49DDD7DCB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569457" y="1620090"/>
            <a:ext cx="1036815" cy="13343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 0968142780">
            <a:extLst>
              <a:ext uri="{FF2B5EF4-FFF2-40B4-BE49-F238E27FC236}">
                <a16:creationId xmlns:a16="http://schemas.microsoft.com/office/drawing/2014/main" xmlns="" id="{84E300F3-9936-4E29-9753-B6BB693F1265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569457" y="1620090"/>
            <a:ext cx="2467547" cy="7230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Facebook: Bùi Liễu">
            <a:extLst>
              <a:ext uri="{FF2B5EF4-FFF2-40B4-BE49-F238E27FC236}">
                <a16:creationId xmlns:a16="http://schemas.microsoft.com/office/drawing/2014/main" xmlns="" id="{3CBA5055-728F-48D2-8EB0-7AB7A3818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" r="2743"/>
          <a:stretch/>
        </p:blipFill>
        <p:spPr>
          <a:xfrm>
            <a:off x="4693895" y="2954467"/>
            <a:ext cx="1824753" cy="1307849"/>
          </a:xfrm>
          <a:prstGeom prst="roundRect">
            <a:avLst/>
          </a:prstGeom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xmlns="" id="{DFF84AD2-2FF7-4F6A-9FEA-A76C85B2C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" r="3054"/>
          <a:stretch/>
        </p:blipFill>
        <p:spPr>
          <a:xfrm>
            <a:off x="6793516" y="2482944"/>
            <a:ext cx="1824753" cy="1304958"/>
          </a:xfrm>
          <a:prstGeom prst="roundRect">
            <a:avLst/>
          </a:prstGeom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xmlns="" id="{8AABF9D9-C9A3-49D4-986E-8B7DE7AA9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5" r="3375"/>
          <a:stretch/>
        </p:blipFill>
        <p:spPr>
          <a:xfrm>
            <a:off x="494653" y="2482944"/>
            <a:ext cx="1824753" cy="1308006"/>
          </a:xfrm>
          <a:prstGeom prst="roundRect">
            <a:avLst/>
          </a:prstGeom>
        </p:spPr>
      </p:pic>
      <p:pic>
        <p:nvPicPr>
          <p:cNvPr id="15" name="0968142780">
            <a:extLst>
              <a:ext uri="{FF2B5EF4-FFF2-40B4-BE49-F238E27FC236}">
                <a16:creationId xmlns:a16="http://schemas.microsoft.com/office/drawing/2014/main" xmlns="" id="{6181EC9E-B669-42C6-9F87-8A4D20AC4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3" r="3123"/>
          <a:stretch/>
        </p:blipFill>
        <p:spPr>
          <a:xfrm>
            <a:off x="2594274" y="2957358"/>
            <a:ext cx="1824753" cy="1307849"/>
          </a:xfrm>
          <a:prstGeom prst="roundRect">
            <a:avLst/>
          </a:prstGeom>
        </p:spPr>
      </p:pic>
      <p:sp>
        <p:nvSpPr>
          <p:cNvPr id="16" name="Facebook: Bùi Liễu">
            <a:extLst>
              <a:ext uri="{FF2B5EF4-FFF2-40B4-BE49-F238E27FC236}">
                <a16:creationId xmlns:a16="http://schemas.microsoft.com/office/drawing/2014/main" xmlns="" id="{3866A767-6A4C-4856-924F-D2D841D86DCE}"/>
              </a:ext>
            </a:extLst>
          </p:cNvPr>
          <p:cNvSpPr txBox="1"/>
          <p:nvPr/>
        </p:nvSpPr>
        <p:spPr>
          <a:xfrm>
            <a:off x="3181672" y="1211467"/>
            <a:ext cx="2775570" cy="408623"/>
          </a:xfrm>
          <a:prstGeom prst="wedgeRoundRectCallout">
            <a:avLst>
              <a:gd name="adj1" fmla="val 66889"/>
              <a:gd name="adj2" fmla="val -515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</a:t>
            </a:r>
            <a:r>
              <a:rPr lang="vi-VN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0968142780">
            <a:extLst>
              <a:ext uri="{FF2B5EF4-FFF2-40B4-BE49-F238E27FC236}">
                <a16:creationId xmlns:a16="http://schemas.microsoft.com/office/drawing/2014/main" xmlns="" id="{9E46A6A8-11B8-4D00-9E80-EDB393FBFC8C}"/>
              </a:ext>
            </a:extLst>
          </p:cNvPr>
          <p:cNvSpPr txBox="1">
            <a:spLocks/>
          </p:cNvSpPr>
          <p:nvPr/>
        </p:nvSpPr>
        <p:spPr>
          <a:xfrm>
            <a:off x="457199" y="285750"/>
            <a:ext cx="231022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2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64" y="913556"/>
            <a:ext cx="480455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9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059" y="136133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0968142780">
            <a:extLst>
              <a:ext uri="{FF2B5EF4-FFF2-40B4-BE49-F238E27FC236}">
                <a16:creationId xmlns:a16="http://schemas.microsoft.com/office/drawing/2014/main" xmlns="" id="{E644EE7E-70C9-445E-9AD9-EF0E2A43B2E8}"/>
              </a:ext>
            </a:extLst>
          </p:cNvPr>
          <p:cNvSpPr txBox="1">
            <a:spLocks/>
          </p:cNvSpPr>
          <p:nvPr/>
        </p:nvSpPr>
        <p:spPr>
          <a:xfrm>
            <a:off x="6950113" y="1352807"/>
            <a:ext cx="219083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= what is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t’s = it is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882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822720" y="2248045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Bùi Liễu"/>
          <p:cNvSpPr/>
          <p:nvPr/>
        </p:nvSpPr>
        <p:spPr>
          <a:xfrm>
            <a:off x="1822720" y="2808418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56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667000" y="2419350"/>
            <a:ext cx="3786942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36554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4EA35806-23A5-E30F-198E-56627856F85C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DD0EE566-68AE-AF3D-FED1-1C6D5E60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B59D1D07-1065-32B4-837A-D4E006B8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411625" y="3807216"/>
            <a:ext cx="2752583" cy="923937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511739" y="1018358"/>
            <a:ext cx="4563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 sz="660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Let’s play!</a:t>
            </a:r>
            <a:endParaRPr lang="vi-VN" sz="660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6108"/>
          <a:stretch/>
        </p:blipFill>
        <p:spPr>
          <a:xfrm>
            <a:off x="3411625" y="3807215"/>
            <a:ext cx="2752583" cy="836223"/>
          </a:xfrm>
          <a:prstGeom prst="rect">
            <a:avLst/>
          </a:prstGeom>
        </p:spPr>
      </p:pic>
      <p:pic>
        <p:nvPicPr>
          <p:cNvPr id="10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xmlns="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4155" y="98074"/>
            <a:ext cx="274142" cy="2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9816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11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-9044" y="-41684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1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2590800" y="2114550"/>
            <a:ext cx="4199211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xmlns="" id="{C9A53E65-760C-A4E1-4381-E7008AFC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1025312"/>
            <a:ext cx="1760810" cy="11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1/10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2310832" y="888061"/>
            <a:ext cx="3200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7417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2468847" y="2091522"/>
            <a:ext cx="4206306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Hung Dao Street.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xmlns="" id="{C9A53E65-760C-A4E1-4381-E7008AFC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9853" y="861086"/>
            <a:ext cx="1870642" cy="1232248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2/10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2150569" y="1047750"/>
            <a:ext cx="3200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8259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BCDBC8-7AD8-08DF-CC9D-3A5A7EBE5354}"/>
              </a:ext>
            </a:extLst>
          </p:cNvPr>
          <p:cNvSpPr/>
          <p:nvPr/>
        </p:nvSpPr>
        <p:spPr>
          <a:xfrm>
            <a:off x="2743200" y="2091522"/>
            <a:ext cx="437225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81 Tran Hung Dao Street.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7EAB4352-1812-DF33-8B83-968464A6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819150"/>
            <a:ext cx="1809846" cy="12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3/10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2310832" y="888061"/>
            <a:ext cx="3200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8400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xmlns="" id="{A32916AA-76D8-6BFB-5B3B-9550459E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9010" y="866877"/>
            <a:ext cx="1936248" cy="129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5CB7C63-1137-62A5-8075-F3540B9B10FF}"/>
              </a:ext>
            </a:extLst>
          </p:cNvPr>
          <p:cNvSpPr/>
          <p:nvPr/>
        </p:nvSpPr>
        <p:spPr>
          <a:xfrm>
            <a:off x="2421606" y="2091523"/>
            <a:ext cx="430078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9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4/10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2057400" y="888061"/>
            <a:ext cx="3200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2464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510790" y="742950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  <a:r>
              <a:rPr lang="en-US" altLang="en-US" sz="2200" b="1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2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village.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BCDBC8-7AD8-08DF-CC9D-3A5A7EBE5354}"/>
              </a:ext>
            </a:extLst>
          </p:cNvPr>
          <p:cNvSpPr/>
          <p:nvPr/>
        </p:nvSpPr>
        <p:spPr>
          <a:xfrm>
            <a:off x="2590537" y="1721551"/>
            <a:ext cx="396266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717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3364DB-7D18-05D8-3D7C-5506C841723C}"/>
              </a:ext>
            </a:extLst>
          </p:cNvPr>
          <p:cNvSpPr/>
          <p:nvPr/>
        </p:nvSpPr>
        <p:spPr>
          <a:xfrm>
            <a:off x="2517186" y="953081"/>
            <a:ext cx="329079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5CB7C63-1137-62A5-8075-F3540B9B10FF}"/>
              </a:ext>
            </a:extLst>
          </p:cNvPr>
          <p:cNvSpPr/>
          <p:nvPr/>
        </p:nvSpPr>
        <p:spPr>
          <a:xfrm>
            <a:off x="2273621" y="1713342"/>
            <a:ext cx="338638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/ It is a busy street.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xmlns="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1653" y="953081"/>
            <a:ext cx="1525216" cy="107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269898C-351B-3CB1-A2DE-D842E65959FB}"/>
              </a:ext>
            </a:extLst>
          </p:cNvPr>
          <p:cNvSpPr/>
          <p:nvPr/>
        </p:nvSpPr>
        <p:spPr>
          <a:xfrm>
            <a:off x="76200" y="655270"/>
            <a:ext cx="21336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6/10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4894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449</Words>
  <Application>Microsoft Office PowerPoint</Application>
  <PresentationFormat>On-screen Show (16:9)</PresentationFormat>
  <Paragraphs>116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Berlin Sans FB Demi</vt:lpstr>
      <vt:lpstr>Kirang Haerang</vt:lpstr>
      <vt:lpstr>Calibri</vt:lpstr>
      <vt:lpstr>Fredoka One</vt:lpstr>
      <vt:lpstr>宋体</vt:lpstr>
      <vt:lpstr>Berlin Sans FB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223</cp:revision>
  <dcterms:created xsi:type="dcterms:W3CDTF">2006-08-16T00:00:00Z</dcterms:created>
  <dcterms:modified xsi:type="dcterms:W3CDTF">2024-01-06T07:24:13Z</dcterms:modified>
</cp:coreProperties>
</file>