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65" r:id="rId3"/>
    <p:sldId id="266" r:id="rId4"/>
    <p:sldId id="282" r:id="rId5"/>
    <p:sldId id="281" r:id="rId6"/>
    <p:sldId id="274" r:id="rId7"/>
    <p:sldId id="280" r:id="rId8"/>
    <p:sldId id="284" r:id="rId9"/>
    <p:sldId id="276" r:id="rId10"/>
    <p:sldId id="277" r:id="rId11"/>
    <p:sldId id="285" r:id="rId12"/>
    <p:sldId id="28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2181" autoAdjust="0"/>
  </p:normalViewPr>
  <p:slideViewPr>
    <p:cSldViewPr snapToGrid="0">
      <p:cViewPr varScale="1">
        <p:scale>
          <a:sx n="69" d="100"/>
          <a:sy n="69" d="100"/>
        </p:scale>
        <p:origin x="544"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3A17E3-6A89-4095-BD30-16657B828D0B}" type="datetimeFigureOut">
              <a:rPr lang="en-US" smtClean="0"/>
              <a:pPr/>
              <a:t>15/1/2024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095384225"/>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15/1/2024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632359905"/>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15/1/2024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621175500"/>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15/1/2024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756661124"/>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15/1/2024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984798130"/>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3A17E3-6A89-4095-BD30-16657B828D0B}" type="datetimeFigureOut">
              <a:rPr lang="en-US" smtClean="0"/>
              <a:pPr/>
              <a:t>15/1/2024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93198251"/>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3A17E3-6A89-4095-BD30-16657B828D0B}" type="datetimeFigureOut">
              <a:rPr lang="en-US" smtClean="0"/>
              <a:pPr/>
              <a:t>15/1/2024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865912533"/>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3A17E3-6A89-4095-BD30-16657B828D0B}" type="datetimeFigureOut">
              <a:rPr lang="en-US" smtClean="0"/>
              <a:pPr/>
              <a:t>15/1/2024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360277831"/>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15/1/2024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32791412"/>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15/1/2024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729211623"/>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15/1/2024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07163254"/>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17E3-6A89-4095-BD30-16657B828D0B}" type="datetimeFigureOut">
              <a:rPr lang="en-US" smtClean="0"/>
              <a:pPr/>
              <a:t>15/1/2024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146054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WordArt 20"/>
          <p:cNvSpPr>
            <a:spLocks noChangeArrowheads="1" noChangeShapeType="1" noTextEdit="1"/>
          </p:cNvSpPr>
          <p:nvPr/>
        </p:nvSpPr>
        <p:spPr bwMode="auto">
          <a:xfrm>
            <a:off x="3149600" y="1600200"/>
            <a:ext cx="7213600" cy="838200"/>
          </a:xfrm>
          <a:prstGeom prst="rect">
            <a:avLst/>
          </a:prstGeom>
        </p:spPr>
        <p:txBody>
          <a:bodyPr wrap="none" fromWordArt="1">
            <a:prstTxWarp prst="textPlain">
              <a:avLst>
                <a:gd name="adj" fmla="val 50000"/>
              </a:avLst>
            </a:prstTxWarp>
          </a:bodyPr>
          <a:lstStyle/>
          <a:p>
            <a:r>
              <a:rPr lang="en-US" sz="3600" b="1"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Chính</a:t>
            </a:r>
            <a:r>
              <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tả</a:t>
            </a:r>
            <a:r>
              <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(Nghe-</a:t>
            </a:r>
            <a:r>
              <a:rPr lang="en-US" sz="3600" b="1"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viết</a:t>
            </a:r>
            <a:r>
              <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a:t>
            </a:r>
          </a:p>
        </p:txBody>
      </p:sp>
      <p:sp>
        <p:nvSpPr>
          <p:cNvPr id="5124" name="WordArt 21"/>
          <p:cNvSpPr>
            <a:spLocks noChangeArrowheads="1" noChangeShapeType="1" noTextEdit="1"/>
          </p:cNvSpPr>
          <p:nvPr/>
        </p:nvSpPr>
        <p:spPr bwMode="auto">
          <a:xfrm>
            <a:off x="508000" y="2971800"/>
            <a:ext cx="11176000" cy="4114800"/>
          </a:xfrm>
          <a:prstGeom prst="rect">
            <a:avLst/>
          </a:prstGeom>
        </p:spPr>
        <p:txBody>
          <a:bodyPr wrap="none" fromWordArt="1">
            <a:prstTxWarp prst="textPlain">
              <a:avLst>
                <a:gd name="adj" fmla="val 50000"/>
              </a:avLst>
            </a:prstTxWarp>
          </a:bodyPr>
          <a:lstStyle/>
          <a:p>
            <a:pPr>
              <a:defRPr/>
            </a:pP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Nhà</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yêu</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nước</a:t>
            </a:r>
            <a:endPar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a:defRPr/>
            </a:pP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Nguyễn</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Trung</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Trực</a:t>
            </a:r>
            <a:r>
              <a:rPr lang="vi-VN" sz="3600"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a:t>
            </a:r>
          </a:p>
          <a:p>
            <a:pPr>
              <a:defRPr/>
            </a:pPr>
            <a:endParaRPr lang="en-US" sz="3600"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 name="Group 5"/>
          <p:cNvGrpSpPr>
            <a:grpSpLocks/>
          </p:cNvGrpSpPr>
          <p:nvPr/>
        </p:nvGrpSpPr>
        <p:grpSpPr bwMode="auto">
          <a:xfrm>
            <a:off x="0" y="0"/>
            <a:ext cx="12192000" cy="6858000"/>
            <a:chOff x="8" y="0"/>
            <a:chExt cx="5760" cy="4320"/>
          </a:xfrm>
        </p:grpSpPr>
        <p:pic>
          <p:nvPicPr>
            <p:cNvPr id="3079" name="Picture 6" descr="GRANS024"/>
            <p:cNvPicPr>
              <a:picLocks noChangeAspect="1" noChangeArrowheads="1"/>
            </p:cNvPicPr>
            <p:nvPr/>
          </p:nvPicPr>
          <p:blipFill>
            <a:blip r:embed="rId2"/>
            <a:srcRect/>
            <a:stretch>
              <a:fillRect/>
            </a:stretch>
          </p:blipFill>
          <p:spPr bwMode="auto">
            <a:xfrm rot="531882" flipH="1">
              <a:off x="4848" y="3394"/>
              <a:ext cx="912" cy="926"/>
            </a:xfrm>
            <a:prstGeom prst="rect">
              <a:avLst/>
            </a:prstGeom>
            <a:noFill/>
            <a:ln w="9525">
              <a:noFill/>
              <a:miter lim="800000"/>
              <a:headEnd/>
              <a:tailEnd/>
            </a:ln>
          </p:spPr>
        </p:pic>
        <p:pic>
          <p:nvPicPr>
            <p:cNvPr id="3080" name="Picture 7" descr="GRANS024"/>
            <p:cNvPicPr>
              <a:picLocks noChangeAspect="1" noChangeArrowheads="1"/>
            </p:cNvPicPr>
            <p:nvPr/>
          </p:nvPicPr>
          <p:blipFill>
            <a:blip r:embed="rId2"/>
            <a:srcRect/>
            <a:stretch>
              <a:fillRect/>
            </a:stretch>
          </p:blipFill>
          <p:spPr bwMode="auto">
            <a:xfrm rot="465066">
              <a:off x="96" y="3394"/>
              <a:ext cx="961" cy="926"/>
            </a:xfrm>
            <a:prstGeom prst="rect">
              <a:avLst/>
            </a:prstGeom>
            <a:noFill/>
            <a:ln w="9525">
              <a:noFill/>
              <a:miter lim="800000"/>
              <a:headEnd/>
              <a:tailEnd/>
            </a:ln>
          </p:spPr>
        </p:pic>
        <p:grpSp>
          <p:nvGrpSpPr>
            <p:cNvPr id="3" name="Group 8"/>
            <p:cNvGrpSpPr>
              <a:grpSpLocks/>
            </p:cNvGrpSpPr>
            <p:nvPr/>
          </p:nvGrpSpPr>
          <p:grpSpPr bwMode="auto">
            <a:xfrm>
              <a:off x="8" y="0"/>
              <a:ext cx="5760" cy="4320"/>
              <a:chOff x="672" y="0"/>
              <a:chExt cx="5760" cy="4320"/>
            </a:xfrm>
          </p:grpSpPr>
          <p:pic>
            <p:nvPicPr>
              <p:cNvPr id="3082" name="Picture 9" descr="BD21325_"/>
              <p:cNvPicPr>
                <a:picLocks noChangeAspect="1" noChangeArrowheads="1"/>
              </p:cNvPicPr>
              <p:nvPr/>
            </p:nvPicPr>
            <p:blipFill>
              <a:blip r:embed="rId3"/>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083" name="Picture 10" descr="BD21325_"/>
              <p:cNvPicPr>
                <a:picLocks noChangeAspect="1" noChangeArrowheads="1"/>
              </p:cNvPicPr>
              <p:nvPr/>
            </p:nvPicPr>
            <p:blipFill>
              <a:blip r:embed="rId3"/>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084" name="Picture 11" descr="BD21325_"/>
              <p:cNvPicPr>
                <a:picLocks noChangeAspect="1" noChangeArrowheads="1"/>
              </p:cNvPicPr>
              <p:nvPr/>
            </p:nvPicPr>
            <p:blipFill>
              <a:blip r:embed="rId4"/>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085" name="Picture 12" descr="BD21325_"/>
              <p:cNvPicPr>
                <a:picLocks noChangeAspect="1" noChangeArrowheads="1"/>
              </p:cNvPicPr>
              <p:nvPr/>
            </p:nvPicPr>
            <p:blipFill>
              <a:blip r:embed="rId4"/>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
        <p:nvSpPr>
          <p:cNvPr id="13" name="WordArt 19"/>
          <p:cNvSpPr>
            <a:spLocks noChangeArrowheads="1" noChangeShapeType="1" noTextEdit="1"/>
          </p:cNvSpPr>
          <p:nvPr/>
        </p:nvSpPr>
        <p:spPr bwMode="auto">
          <a:xfrm>
            <a:off x="2319367" y="381000"/>
            <a:ext cx="8305800" cy="685800"/>
          </a:xfrm>
          <a:prstGeom prst="rect">
            <a:avLst/>
          </a:prstGeom>
        </p:spPr>
        <p:txBody>
          <a:bodyPr wrap="none" fromWordArt="1">
            <a:prstTxWarp prst="textPlain">
              <a:avLst>
                <a:gd name="adj" fmla="val 50000"/>
              </a:avLst>
            </a:prstTxWarp>
          </a:bodyPr>
          <a:lstStyle/>
          <a:p>
            <a:r>
              <a:rPr lang="vi-VN" b="1"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TRƯỜNG TIỂU HỌC </a:t>
            </a:r>
            <a:r>
              <a:rPr lang="en-US" b="1"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ĐẠI QUANG</a:t>
            </a:r>
            <a:endParaRPr lang="vi-VN" b="1"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3000" fill="hold"/>
                                        <p:tgtEl>
                                          <p:spTgt spid="13"/>
                                        </p:tgtEl>
                                        <p:attrNameLst>
                                          <p:attrName>ppt_x</p:attrName>
                                        </p:attrNameLst>
                                      </p:cBhvr>
                                      <p:tavLst>
                                        <p:tav tm="0">
                                          <p:val>
                                            <p:strVal val="0-#ppt_w/2"/>
                                          </p:val>
                                        </p:tav>
                                        <p:tav tm="100000">
                                          <p:val>
                                            <p:strVal val="#ppt_x"/>
                                          </p:val>
                                        </p:tav>
                                      </p:tavLst>
                                    </p:anim>
                                    <p:anim calcmode="lin" valueType="num">
                                      <p:cBhvr additive="base">
                                        <p:cTn id="8" dur="30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Rectangle 10"/>
          <p:cNvSpPr/>
          <p:nvPr/>
        </p:nvSpPr>
        <p:spPr>
          <a:xfrm>
            <a:off x="1059925" y="1826613"/>
            <a:ext cx="2163919" cy="584775"/>
          </a:xfrm>
          <a:prstGeom prst="rect">
            <a:avLst/>
          </a:prstGeom>
        </p:spPr>
        <p:txBody>
          <a:bodyPr wrap="square">
            <a:spAutoFit/>
          </a:bodyPr>
          <a:lstStyle/>
          <a:p>
            <a:pPr algn="just">
              <a:tabLst>
                <a:tab pos="5486400" algn="l"/>
              </a:tabLst>
            </a:pPr>
            <a:r>
              <a:rPr lang="en-US" sz="3200" b="1">
                <a:solidFill>
                  <a:srgbClr val="C00000"/>
                </a:solidFill>
                <a:latin typeface="Times New Roman" pitchFamily="18" charset="0"/>
                <a:ea typeface="Times New Roman" pitchFamily="18" charset="0"/>
                <a:cs typeface="Times New Roman" pitchFamily="18" charset="0"/>
              </a:rPr>
              <a:t>Luyện tập</a:t>
            </a:r>
            <a:r>
              <a:rPr lang="en-US" sz="3200" b="1" dirty="0">
                <a:solidFill>
                  <a:srgbClr val="C00000"/>
                </a:solidFill>
                <a:latin typeface="Times New Roman" pitchFamily="18" charset="0"/>
                <a:ea typeface="Times New Roman" pitchFamily="18" charset="0"/>
                <a:cs typeface="Times New Roman" pitchFamily="18" charset="0"/>
              </a:rPr>
              <a:t>:</a:t>
            </a:r>
          </a:p>
        </p:txBody>
      </p:sp>
      <p:sp>
        <p:nvSpPr>
          <p:cNvPr id="14" name="Rectangle 9"/>
          <p:cNvSpPr>
            <a:spLocks noChangeArrowheads="1"/>
          </p:cNvSpPr>
          <p:nvPr/>
        </p:nvSpPr>
        <p:spPr bwMode="auto">
          <a:xfrm>
            <a:off x="1011394" y="2482854"/>
            <a:ext cx="10329309" cy="954107"/>
          </a:xfrm>
          <a:prstGeom prst="rect">
            <a:avLst/>
          </a:prstGeom>
          <a:solidFill>
            <a:schemeClr val="bg1"/>
          </a:solidFill>
          <a:ln w="9525">
            <a:noFill/>
            <a:miter lim="800000"/>
            <a:headEnd/>
            <a:tailEnd/>
          </a:ln>
        </p:spPr>
        <p:txBody>
          <a:bodyPr wrap="square">
            <a:spAutoFit/>
          </a:bodyPr>
          <a:lstStyle/>
          <a:p>
            <a:r>
              <a:rPr lang="en-US" sz="2800" b="1" u="sng">
                <a:solidFill>
                  <a:srgbClr val="C00000"/>
                </a:solidFill>
                <a:latin typeface="Times New Roman" pitchFamily="18" charset="0"/>
                <a:cs typeface="Times New Roman" pitchFamily="18" charset="0"/>
              </a:rPr>
              <a:t>Bài 3a (Trang 7):</a:t>
            </a:r>
            <a:r>
              <a:rPr lang="en-US" sz="2800" b="1">
                <a:solidFill>
                  <a:srgbClr val="C00000"/>
                </a:solidFill>
                <a:latin typeface="Times New Roman" pitchFamily="18" charset="0"/>
                <a:cs typeface="Times New Roman" pitchFamily="18" charset="0"/>
              </a:rPr>
              <a:t>  </a:t>
            </a:r>
            <a:r>
              <a:rPr lang="en-US" sz="2800" b="1">
                <a:solidFill>
                  <a:srgbClr val="002060"/>
                </a:solidFill>
                <a:latin typeface="Times New Roman" pitchFamily="18" charset="0"/>
                <a:cs typeface="Times New Roman" pitchFamily="18" charset="0"/>
              </a:rPr>
              <a:t>Tìm tiếng bắt đầu bằng </a:t>
            </a:r>
            <a:r>
              <a:rPr lang="en-US" sz="2800" b="1" i="1">
                <a:solidFill>
                  <a:srgbClr val="C00000"/>
                </a:solidFill>
                <a:latin typeface="Times New Roman" pitchFamily="18" charset="0"/>
                <a:cs typeface="Times New Roman" pitchFamily="18" charset="0"/>
              </a:rPr>
              <a:t>r</a:t>
            </a:r>
            <a:r>
              <a:rPr lang="en-US" sz="2800" b="1">
                <a:solidFill>
                  <a:srgbClr val="002060"/>
                </a:solidFill>
                <a:latin typeface="Times New Roman" pitchFamily="18" charset="0"/>
                <a:cs typeface="Times New Roman" pitchFamily="18" charset="0"/>
              </a:rPr>
              <a:t>, </a:t>
            </a:r>
            <a:r>
              <a:rPr lang="en-US" sz="2800" b="1" i="1">
                <a:solidFill>
                  <a:srgbClr val="C00000"/>
                </a:solidFill>
                <a:latin typeface="Times New Roman" pitchFamily="18" charset="0"/>
                <a:cs typeface="Times New Roman" pitchFamily="18" charset="0"/>
              </a:rPr>
              <a:t>d</a:t>
            </a:r>
            <a:r>
              <a:rPr lang="en-US" sz="2800" b="1">
                <a:solidFill>
                  <a:srgbClr val="002060"/>
                </a:solidFill>
                <a:latin typeface="Times New Roman" pitchFamily="18" charset="0"/>
                <a:cs typeface="Times New Roman" pitchFamily="18" charset="0"/>
              </a:rPr>
              <a:t> hay </a:t>
            </a:r>
            <a:r>
              <a:rPr lang="en-US" sz="2800" b="1" i="1">
                <a:solidFill>
                  <a:srgbClr val="C00000"/>
                </a:solidFill>
                <a:latin typeface="Times New Roman" pitchFamily="18" charset="0"/>
                <a:cs typeface="Times New Roman" pitchFamily="18" charset="0"/>
              </a:rPr>
              <a:t>gi </a:t>
            </a:r>
            <a:r>
              <a:rPr lang="en-US" sz="2800" b="1">
                <a:solidFill>
                  <a:srgbClr val="002060"/>
                </a:solidFill>
                <a:latin typeface="Times New Roman" pitchFamily="18" charset="0"/>
                <a:cs typeface="Times New Roman" pitchFamily="18" charset="0"/>
              </a:rPr>
              <a:t>thích hợp với mỗi ô trống:</a:t>
            </a:r>
            <a:endParaRPr lang="en-US" sz="2800" b="1" dirty="0">
              <a:solidFill>
                <a:srgbClr val="C00000"/>
              </a:solidFill>
              <a:latin typeface="Times New Roman" pitchFamily="18" charset="0"/>
              <a:cs typeface="Times New Roman" pitchFamily="18" charset="0"/>
            </a:endParaRPr>
          </a:p>
        </p:txBody>
      </p:sp>
      <p:sp>
        <p:nvSpPr>
          <p:cNvPr id="12" name="Text Box 9"/>
          <p:cNvSpPr txBox="1">
            <a:spLocks noChangeArrowheads="1"/>
          </p:cNvSpPr>
          <p:nvPr/>
        </p:nvSpPr>
        <p:spPr bwMode="auto">
          <a:xfrm>
            <a:off x="430745" y="38100"/>
            <a:ext cx="11460163" cy="993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2800" b="1" u="sng" dirty="0" err="1">
                <a:solidFill>
                  <a:srgbClr val="0070C0"/>
                </a:solidFill>
                <a:latin typeface="Times New Roman" panose="02020603050405020304" pitchFamily="18" charset="0"/>
              </a:rPr>
              <a:t>Chính</a:t>
            </a:r>
            <a:r>
              <a:rPr lang="en-US" altLang="en-US" sz="2800" b="1" u="sng" dirty="0">
                <a:solidFill>
                  <a:srgbClr val="0070C0"/>
                </a:solidFill>
                <a:latin typeface="Times New Roman" panose="02020603050405020304" pitchFamily="18" charset="0"/>
              </a:rPr>
              <a:t> </a:t>
            </a:r>
            <a:r>
              <a:rPr lang="en-US" altLang="en-US" sz="2800" b="1" u="sng" dirty="0" err="1">
                <a:solidFill>
                  <a:srgbClr val="0070C0"/>
                </a:solidFill>
                <a:latin typeface="Times New Roman" panose="02020603050405020304" pitchFamily="18" charset="0"/>
              </a:rPr>
              <a:t>tả</a:t>
            </a:r>
            <a:r>
              <a:rPr lang="en-US" altLang="en-US" sz="2800" b="1" u="sng" dirty="0">
                <a:solidFill>
                  <a:srgbClr val="0070C0"/>
                </a:solidFill>
                <a:latin typeface="Times New Roman" panose="02020603050405020304" pitchFamily="18" charset="0"/>
              </a:rPr>
              <a:t> (</a:t>
            </a:r>
            <a:r>
              <a:rPr lang="en-US" altLang="en-US" sz="2800" b="1" u="sng" dirty="0" err="1">
                <a:solidFill>
                  <a:srgbClr val="0070C0"/>
                </a:solidFill>
                <a:latin typeface="Times New Roman" panose="02020603050405020304" pitchFamily="18" charset="0"/>
              </a:rPr>
              <a:t>Nghe</a:t>
            </a:r>
            <a:r>
              <a:rPr lang="en-US" altLang="en-US" sz="2800" b="1" u="sng" dirty="0">
                <a:solidFill>
                  <a:srgbClr val="0070C0"/>
                </a:solidFill>
                <a:latin typeface="Times New Roman" panose="02020603050405020304" pitchFamily="18" charset="0"/>
              </a:rPr>
              <a:t> - </a:t>
            </a:r>
            <a:r>
              <a:rPr lang="en-US" altLang="en-US" sz="2800" b="1" u="sng" dirty="0" err="1">
                <a:solidFill>
                  <a:srgbClr val="0070C0"/>
                </a:solidFill>
                <a:latin typeface="Times New Roman" panose="02020603050405020304" pitchFamily="18" charset="0"/>
              </a:rPr>
              <a:t>viết</a:t>
            </a:r>
            <a:r>
              <a:rPr lang="en-US" altLang="en-US" sz="2800" b="1" dirty="0">
                <a:solidFill>
                  <a:srgbClr val="0070C0"/>
                </a:solidFill>
                <a:latin typeface="Times New Roman" panose="02020603050405020304" pitchFamily="18" charset="0"/>
              </a:rPr>
              <a:t>)</a:t>
            </a:r>
          </a:p>
          <a:p>
            <a:pPr>
              <a:spcBef>
                <a:spcPct val="0"/>
              </a:spcBef>
              <a:buFontTx/>
              <a:buNone/>
            </a:pPr>
            <a:r>
              <a:rPr lang="en-US" altLang="en-US" sz="2800" b="1" dirty="0">
                <a:solidFill>
                  <a:srgbClr val="0070C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Nhà</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yêu</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nước</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Nguyễn</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Trung</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Trực</a:t>
            </a:r>
            <a:endParaRPr lang="en-US" altLang="en-US" sz="2800" b="1"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1508317937"/>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a:xfrm>
            <a:off x="406400" y="249344"/>
            <a:ext cx="11277600" cy="5119255"/>
          </a:xfrm>
        </p:spPr>
        <p:txBody>
          <a:bodyPr/>
          <a:lstStyle/>
          <a:p>
            <a:pPr eaLnBrk="1" hangingPunct="1"/>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Làm</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việc</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cho</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cả</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ba</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thời</a:t>
            </a:r>
            <a:r>
              <a:rPr lang="en-US" sz="3600" b="1" dirty="0">
                <a:solidFill>
                  <a:srgbClr val="0000FF"/>
                </a:solidFill>
                <a:latin typeface="Times New Roman" pitchFamily="18" charset="0"/>
                <a:cs typeface="Times New Roman" pitchFamily="18" charset="0"/>
              </a:rPr>
              <a:t/>
            </a:r>
            <a:br>
              <a:rPr lang="en-US" sz="3600" b="1" dirty="0">
                <a:solidFill>
                  <a:srgbClr val="0000FF"/>
                </a:solidFill>
                <a:latin typeface="Times New Roman" pitchFamily="18" charset="0"/>
                <a:cs typeface="Times New Roman" pitchFamily="18" charset="0"/>
              </a:rPr>
            </a:br>
            <a:r>
              <a:rPr lang="en-US" sz="3600" b="1" dirty="0">
                <a:solidFill>
                  <a:srgbClr val="0000FF"/>
                </a:solidFill>
                <a:latin typeface="Times New Roman" pitchFamily="18" charset="0"/>
                <a:cs typeface="Times New Roman" pitchFamily="18" charset="0"/>
              </a:rPr>
              <a:t/>
            </a:r>
            <a:br>
              <a:rPr lang="en-US" sz="3600" b="1" dirty="0">
                <a:solidFill>
                  <a:srgbClr val="0000FF"/>
                </a:solidFill>
                <a:latin typeface="Times New Roman" pitchFamily="18" charset="0"/>
                <a:cs typeface="Times New Roman" pitchFamily="18" charset="0"/>
              </a:rPr>
            </a:br>
            <a:r>
              <a:rPr lang="en-US" sz="3600" b="1" dirty="0">
                <a:solidFill>
                  <a:srgbClr val="99000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Có</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một</a:t>
            </a:r>
            <a:r>
              <a:rPr lang="en-US" sz="3600" b="1" dirty="0">
                <a:solidFill>
                  <a:srgbClr val="002060"/>
                </a:solidFill>
                <a:latin typeface="Times New Roman" pitchFamily="18" charset="0"/>
                <a:cs typeface="Times New Roman" pitchFamily="18" charset="0"/>
              </a:rPr>
              <a:t> con </a:t>
            </a:r>
            <a:r>
              <a:rPr lang="en-US" sz="3600" b="1" dirty="0" err="1">
                <a:solidFill>
                  <a:srgbClr val="002060"/>
                </a:solidFill>
                <a:latin typeface="Times New Roman" pitchFamily="18" charset="0"/>
                <a:cs typeface="Times New Roman" pitchFamily="18" charset="0"/>
              </a:rPr>
              <a:t>ve</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thấy</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bác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nông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dân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nọ</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việc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miệt</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mài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từ</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sáng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đến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tối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chẳng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lúc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nào</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ngơi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liền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tò</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mò</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hỏi</a:t>
            </a:r>
            <a:r>
              <a:rPr lang="en-US" sz="3600" b="1" dirty="0">
                <a:solidFill>
                  <a:srgbClr val="002060"/>
                </a:solidFill>
                <a:latin typeface="Times New Roman" pitchFamily="18" charset="0"/>
                <a:cs typeface="Times New Roman" pitchFamily="18" charset="0"/>
              </a:rPr>
              <a:t>:</a:t>
            </a:r>
            <a:br>
              <a:rPr lang="en-US" sz="3600" b="1" dirty="0">
                <a:solidFill>
                  <a:srgbClr val="002060"/>
                </a:solidFill>
                <a:latin typeface="Times New Roman" pitchFamily="18" charset="0"/>
                <a:cs typeface="Times New Roman" pitchFamily="18" charset="0"/>
              </a:rPr>
            </a:br>
            <a:r>
              <a:rPr lang="en-US" sz="3600" b="1" dirty="0">
                <a:solidFill>
                  <a:srgbClr val="002060"/>
                </a:solidFill>
                <a:latin typeface="Times New Roman" pitchFamily="18" charset="0"/>
                <a:cs typeface="Times New Roman" pitchFamily="18" charset="0"/>
              </a:rPr>
              <a:t>	- </a:t>
            </a:r>
            <a:r>
              <a:rPr lang="en-US" sz="3600" b="1" dirty="0" err="1">
                <a:solidFill>
                  <a:srgbClr val="002060"/>
                </a:solidFill>
                <a:latin typeface="Times New Roman" pitchFamily="18" charset="0"/>
                <a:cs typeface="Times New Roman" pitchFamily="18" charset="0"/>
              </a:rPr>
              <a:t>Bác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việc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quần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quật</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như</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thế</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để</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gì</a:t>
            </a:r>
            <a:r>
              <a:rPr lang="en-US" sz="3600" b="1" dirty="0">
                <a:solidFill>
                  <a:srgbClr val="002060"/>
                </a:solidFill>
                <a:latin typeface="Times New Roman" pitchFamily="18" charset="0"/>
                <a:cs typeface="Times New Roman" pitchFamily="18" charset="0"/>
              </a:rPr>
              <a:t>?</a:t>
            </a:r>
            <a:br>
              <a:rPr lang="en-US" sz="3600" b="1" dirty="0">
                <a:solidFill>
                  <a:srgbClr val="002060"/>
                </a:solidFill>
                <a:latin typeface="Times New Roman" pitchFamily="18" charset="0"/>
                <a:cs typeface="Times New Roman" pitchFamily="18" charset="0"/>
              </a:rPr>
            </a:b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Bác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nông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dân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đáp</a:t>
            </a:r>
            <a:r>
              <a:rPr lang="en-US" sz="3600" b="1" dirty="0">
                <a:solidFill>
                  <a:srgbClr val="002060"/>
                </a:solidFill>
                <a:latin typeface="Times New Roman" pitchFamily="18" charset="0"/>
                <a:cs typeface="Times New Roman" pitchFamily="18" charset="0"/>
              </a:rPr>
              <a:t>:</a:t>
            </a:r>
            <a:br>
              <a:rPr lang="en-US" sz="3600" b="1" dirty="0">
                <a:solidFill>
                  <a:srgbClr val="002060"/>
                </a:solidFill>
                <a:latin typeface="Times New Roman" pitchFamily="18" charset="0"/>
                <a:cs typeface="Times New Roman" pitchFamily="18" charset="0"/>
              </a:rPr>
            </a:br>
            <a:r>
              <a:rPr lang="en-US" sz="3600" b="1" dirty="0">
                <a:solidFill>
                  <a:srgbClr val="002060"/>
                </a:solidFill>
                <a:latin typeface="Times New Roman" pitchFamily="18" charset="0"/>
                <a:cs typeface="Times New Roman" pitchFamily="18" charset="0"/>
              </a:rPr>
              <a:t>	- </a:t>
            </a:r>
            <a:r>
              <a:rPr lang="en-US" sz="3600" b="1" dirty="0" err="1">
                <a:solidFill>
                  <a:srgbClr val="002060"/>
                </a:solidFill>
                <a:latin typeface="Times New Roman" pitchFamily="18" charset="0"/>
                <a:cs typeface="Times New Roman" pitchFamily="18" charset="0"/>
              </a:rPr>
              <a:t>Tôi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cho</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cả</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ba</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thời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nên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không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thể</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ngừng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tay</a:t>
            </a:r>
            <a:r>
              <a:rPr lang="en-US" sz="3600" b="1" dirty="0">
                <a:solidFill>
                  <a:srgbClr val="002060"/>
                </a:solidFill>
                <a:latin typeface="Times New Roman" pitchFamily="18" charset="0"/>
                <a:cs typeface="Times New Roman" pitchFamily="18" charset="0"/>
              </a:rPr>
              <a:t>.</a:t>
            </a:r>
            <a:br>
              <a:rPr lang="en-US" sz="3600" b="1" dirty="0">
                <a:solidFill>
                  <a:srgbClr val="002060"/>
                </a:solidFill>
                <a:latin typeface="Times New Roman" pitchFamily="18" charset="0"/>
                <a:cs typeface="Times New Roman" pitchFamily="18" charset="0"/>
              </a:rPr>
            </a:b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Ve</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nghĩ</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mãi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không</a:t>
            </a:r>
            <a:r>
              <a:rPr lang="en-US" sz="3600" b="1" dirty="0">
                <a:solidFill>
                  <a:srgbClr val="002060"/>
                </a:solidFill>
                <a:latin typeface="Times New Roman" pitchFamily="18" charset="0"/>
                <a:cs typeface="Times New Roman" pitchFamily="18" charset="0"/>
              </a:rPr>
              <a:t> </a:t>
            </a:r>
            <a:r>
              <a:rPr lang="en-US" sz="3600" b="1" dirty="0">
                <a:solidFill>
                  <a:srgbClr val="FF0000"/>
                </a:solidFill>
                <a:latin typeface="Times New Roman" pitchFamily="18" charset="0"/>
                <a:cs typeface="Times New Roman" pitchFamily="18" charset="0"/>
              </a:rPr>
              <a:t>ra</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lại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hỏi</a:t>
            </a:r>
            <a:r>
              <a:rPr lang="en-US" sz="3600" b="1" dirty="0">
                <a:solidFill>
                  <a:srgbClr val="002060"/>
                </a:solidFill>
                <a:latin typeface="Times New Roman" pitchFamily="18" charset="0"/>
                <a:cs typeface="Times New Roman" pitchFamily="18" charset="0"/>
              </a:rPr>
              <a:t>:</a:t>
            </a:r>
            <a:br>
              <a:rPr lang="en-US" sz="3600" b="1" dirty="0">
                <a:solidFill>
                  <a:srgbClr val="002060"/>
                </a:solidFill>
                <a:latin typeface="Times New Roman" pitchFamily="18" charset="0"/>
                <a:cs typeface="Times New Roman" pitchFamily="18" charset="0"/>
              </a:rPr>
            </a:br>
            <a:r>
              <a:rPr lang="en-US" sz="3600" b="1" dirty="0">
                <a:solidFill>
                  <a:srgbClr val="002060"/>
                </a:solidFill>
                <a:latin typeface="Times New Roman" pitchFamily="18" charset="0"/>
                <a:cs typeface="Times New Roman" pitchFamily="18" charset="0"/>
              </a:rPr>
              <a:t>	- </a:t>
            </a:r>
            <a:r>
              <a:rPr lang="en-US" sz="3600" b="1" dirty="0" err="1">
                <a:solidFill>
                  <a:srgbClr val="002060"/>
                </a:solidFill>
                <a:latin typeface="Times New Roman" pitchFamily="18" charset="0"/>
                <a:cs typeface="Times New Roman" pitchFamily="18" charset="0"/>
              </a:rPr>
              <a:t>Thế</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nào</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việc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cho</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cả</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ba</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thời</a:t>
            </a:r>
            <a:r>
              <a:rPr lang="en-US" sz="3600" b="1" dirty="0">
                <a:solidFill>
                  <a:srgbClr val="002060"/>
                </a:solidFill>
                <a:latin typeface="Times New Roman" pitchFamily="18" charset="0"/>
                <a:cs typeface="Times New Roman" pitchFamily="18" charset="0"/>
              </a:rPr>
              <a:t>?</a:t>
            </a:r>
          </a:p>
        </p:txBody>
      </p:sp>
      <p:sp>
        <p:nvSpPr>
          <p:cNvPr id="36869" name="Text Box 5"/>
          <p:cNvSpPr txBox="1">
            <a:spLocks noChangeArrowheads="1"/>
          </p:cNvSpPr>
          <p:nvPr/>
        </p:nvSpPr>
        <p:spPr bwMode="auto">
          <a:xfrm>
            <a:off x="5135360" y="4057301"/>
            <a:ext cx="448023" cy="519113"/>
          </a:xfrm>
          <a:prstGeom prst="rect">
            <a:avLst/>
          </a:prstGeom>
          <a:solidFill>
            <a:srgbClr val="00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2800"/>
          </a:p>
        </p:txBody>
      </p:sp>
    </p:spTree>
    <p:extLst>
      <p:ext uri="{BB962C8B-B14F-4D97-AF65-F5344CB8AC3E}">
        <p14:creationId xmlns:p14="http://schemas.microsoft.com/office/powerpoint/2010/main" val="1283673820"/>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xit" presetSubtype="16" fill="hold" grpId="0" nodeType="clickEffect">
                                  <p:stCondLst>
                                    <p:cond delay="0"/>
                                  </p:stCondLst>
                                  <p:childTnLst>
                                    <p:animEffect transition="out" filter="diamond(in)">
                                      <p:cBhvr>
                                        <p:cTn id="6" dur="1000"/>
                                        <p:tgtEl>
                                          <p:spTgt spid="36869"/>
                                        </p:tgtEl>
                                      </p:cBhvr>
                                    </p:animEffect>
                                    <p:set>
                                      <p:cBhvr>
                                        <p:cTn id="7" dur="1" fill="hold">
                                          <p:stCondLst>
                                            <p:cond delay="999"/>
                                          </p:stCondLst>
                                        </p:cTn>
                                        <p:tgtEl>
                                          <p:spTgt spid="368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06400" y="274638"/>
            <a:ext cx="11277600" cy="6202362"/>
          </a:xfrm>
        </p:spPr>
        <p:txBody>
          <a:bodyPr/>
          <a:lstStyle/>
          <a:p>
            <a:pPr algn="l" eaLnBrk="1" hangingPunct="1"/>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Bác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nông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dân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ôn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tồn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giảng</a:t>
            </a:r>
            <a:r>
              <a:rPr lang="en-US" sz="3600" b="1" dirty="0">
                <a:solidFill>
                  <a:srgbClr val="00206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giải</a:t>
            </a:r>
            <a:r>
              <a:rPr lang="en-US" sz="3600" b="1" dirty="0">
                <a:solidFill>
                  <a:srgbClr val="002060"/>
                </a:solidFill>
                <a:latin typeface="Times New Roman" pitchFamily="18" charset="0"/>
                <a:cs typeface="Times New Roman" pitchFamily="18" charset="0"/>
              </a:rPr>
              <a:t>:</a:t>
            </a:r>
            <a:br>
              <a:rPr lang="en-US" sz="3600" b="1" dirty="0">
                <a:solidFill>
                  <a:srgbClr val="002060"/>
                </a:solidFill>
                <a:latin typeface="Times New Roman" pitchFamily="18" charset="0"/>
                <a:cs typeface="Times New Roman" pitchFamily="18" charset="0"/>
              </a:rPr>
            </a:br>
            <a:r>
              <a:rPr lang="en-US" sz="3600" b="1" dirty="0">
                <a:solidFill>
                  <a:srgbClr val="002060"/>
                </a:solidFill>
                <a:latin typeface="Times New Roman" pitchFamily="18" charset="0"/>
                <a:cs typeface="Times New Roman" pitchFamily="18" charset="0"/>
              </a:rPr>
              <a:t>	- </a:t>
            </a:r>
            <a:r>
              <a:rPr lang="en-US" sz="3600" b="1" dirty="0" err="1">
                <a:solidFill>
                  <a:srgbClr val="002060"/>
                </a:solidFill>
                <a:latin typeface="Times New Roman" pitchFamily="18" charset="0"/>
                <a:cs typeface="Times New Roman" pitchFamily="18" charset="0"/>
              </a:rPr>
              <a:t>Trước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hết</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phải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việc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để</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nuôi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thân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Đó</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việc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cho</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hiện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tại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Nhà</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còn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bố</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mẹ</a:t>
            </a:r>
            <a:r>
              <a:rPr lang="en-US" sz="3600" b="1" dirty="0">
                <a:solidFill>
                  <a:srgbClr val="00206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già</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việc</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để</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phụng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dưỡng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bố</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mẹ</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vì</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quá</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khứ</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Còn</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làm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để</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nuôi</a:t>
            </a:r>
            <a:r>
              <a:rPr lang="en-US" sz="3600" b="1" dirty="0">
                <a:solidFill>
                  <a:srgbClr val="002060"/>
                </a:solidFill>
                <a:latin typeface="Times New Roman" pitchFamily="18" charset="0"/>
                <a:cs typeface="Times New Roman" pitchFamily="18" charset="0"/>
              </a:rPr>
              <a:t> con </a:t>
            </a:r>
            <a:r>
              <a:rPr lang="en-US" sz="3600" b="1" dirty="0" err="1">
                <a:solidFill>
                  <a:srgbClr val="002060"/>
                </a:solidFill>
                <a:latin typeface="Times New Roman" pitchFamily="18" charset="0"/>
                <a:cs typeface="Times New Roman" pitchFamily="18" charset="0"/>
              </a:rPr>
              <a:t>là</a:t>
            </a:r>
            <a:r>
              <a:rPr lang="en-US" sz="3600" b="1" dirty="0">
                <a:solidFill>
                  <a:srgbClr val="00206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dành</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dụm</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cho</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tương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lai</a:t>
            </a:r>
            <a:r>
              <a:rPr lang="en-US" sz="3600" b="1" dirty="0">
                <a:solidFill>
                  <a:srgbClr val="002060"/>
                </a:solidFill>
                <a:latin typeface="Times New Roman" pitchFamily="18" charset="0"/>
                <a:cs typeface="Times New Roman" pitchFamily="18" charset="0"/>
              </a:rPr>
              <a:t>. Sau </a:t>
            </a:r>
            <a:r>
              <a:rPr lang="en-US" sz="3600" b="1" dirty="0" err="1">
                <a:solidFill>
                  <a:srgbClr val="002060"/>
                </a:solidFill>
                <a:latin typeface="Times New Roman" pitchFamily="18" charset="0"/>
                <a:cs typeface="Times New Roman" pitchFamily="18" charset="0"/>
              </a:rPr>
              <a:t>này</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già</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các</a:t>
            </a:r>
            <a:r>
              <a:rPr lang="en-US" sz="3600" b="1" dirty="0">
                <a:solidFill>
                  <a:srgbClr val="002060"/>
                </a:solidFill>
                <a:latin typeface="Times New Roman" pitchFamily="18" charset="0"/>
                <a:cs typeface="Times New Roman" pitchFamily="18" charset="0"/>
              </a:rPr>
              <a:t> con </a:t>
            </a:r>
            <a:r>
              <a:rPr lang="en-US" sz="3600" b="1" dirty="0" err="1">
                <a:solidFill>
                  <a:srgbClr val="002060"/>
                </a:solidFill>
                <a:latin typeface="Times New Roman" pitchFamily="18" charset="0"/>
                <a:cs typeface="Times New Roman" pitchFamily="18" charset="0"/>
              </a:rPr>
              <a:t>tôi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lại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nuôi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như</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bây</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giờ</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tôi</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đang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phụng</a:t>
            </a:r>
            <a:r>
              <a:rPr lang="en-US" sz="3600" b="1" dirty="0">
                <a:solidFill>
                  <a:srgbClr val="002060"/>
                </a:solidFill>
                <a:latin typeface="Times New Roman" pitchFamily="18" charset="0"/>
                <a:cs typeface="Times New Roman" pitchFamily="18" charset="0"/>
              </a:rPr>
              <a:t> </a:t>
            </a:r>
            <a:r>
              <a:rPr lang="en-US" sz="3600" b="1" dirty="0" err="1">
                <a:solidFill>
                  <a:srgbClr val="002060"/>
                </a:solidFill>
                <a:latin typeface="Times New Roman" pitchFamily="18" charset="0"/>
                <a:cs typeface="Times New Roman" pitchFamily="18" charset="0"/>
              </a:rPr>
              <a:t>dưỡng</a:t>
            </a:r>
            <a:r>
              <a:rPr lang="en-US" sz="3600" b="1" dirty="0">
                <a:solidFill>
                  <a:srgbClr val="002060"/>
                </a:solidFill>
                <a:latin typeface="Times New Roman" pitchFamily="18" charset="0"/>
                <a:cs typeface="Times New Roman" pitchFamily="18" charset="0"/>
              </a:rPr>
              <a:t> cha </a:t>
            </a:r>
            <a:r>
              <a:rPr lang="en-US" sz="3600" b="1" dirty="0" err="1">
                <a:solidFill>
                  <a:srgbClr val="002060"/>
                </a:solidFill>
                <a:latin typeface="Times New Roman" pitchFamily="18" charset="0"/>
                <a:cs typeface="Times New Roman" pitchFamily="18" charset="0"/>
              </a:rPr>
              <a:t>mẹ</a:t>
            </a:r>
            <a:r>
              <a:rPr lang="en-US" sz="3600" b="1" dirty="0">
                <a:solidFill>
                  <a:srgbClr val="002060"/>
                </a:solidFill>
                <a:latin typeface="Times New Roman" pitchFamily="18" charset="0"/>
                <a:cs typeface="Times New Roman" pitchFamily="18" charset="0"/>
              </a:rPr>
              <a:t>.</a:t>
            </a:r>
            <a:br>
              <a:rPr lang="en-US" sz="3600" b="1" dirty="0">
                <a:solidFill>
                  <a:srgbClr val="002060"/>
                </a:solidFill>
                <a:latin typeface="Times New Roman" pitchFamily="18" charset="0"/>
                <a:cs typeface="Times New Roman" pitchFamily="18" charset="0"/>
              </a:rPr>
            </a:br>
            <a:r>
              <a:rPr lang="en-US" sz="3600" b="1" dirty="0">
                <a:solidFill>
                  <a:srgbClr val="002060"/>
                </a:solidFill>
                <a:latin typeface="Times New Roman" pitchFamily="18" charset="0"/>
                <a:cs typeface="Times New Roman" pitchFamily="18" charset="0"/>
              </a:rPr>
              <a:t>			                     </a:t>
            </a:r>
            <a:r>
              <a:rPr lang="en-US" sz="2400" b="1" dirty="0">
                <a:solidFill>
                  <a:srgbClr val="002060"/>
                </a:solidFill>
                <a:latin typeface="Times New Roman" pitchFamily="18" charset="0"/>
                <a:cs typeface="Times New Roman" pitchFamily="18" charset="0"/>
              </a:rPr>
              <a:t>TRUYỆN VUI DÂN GIAN THẾ GIỚI</a:t>
            </a:r>
          </a:p>
        </p:txBody>
      </p:sp>
      <p:sp>
        <p:nvSpPr>
          <p:cNvPr id="38915" name="Text Box 3"/>
          <p:cNvSpPr txBox="1">
            <a:spLocks noChangeArrowheads="1"/>
          </p:cNvSpPr>
          <p:nvPr/>
        </p:nvSpPr>
        <p:spPr bwMode="auto">
          <a:xfrm>
            <a:off x="1773112" y="3375819"/>
            <a:ext cx="996981" cy="519113"/>
          </a:xfrm>
          <a:prstGeom prst="rect">
            <a:avLst/>
          </a:prstGeom>
          <a:solidFill>
            <a:srgbClr val="00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2800"/>
          </a:p>
        </p:txBody>
      </p:sp>
      <p:sp>
        <p:nvSpPr>
          <p:cNvPr id="38916" name="Text Box 4"/>
          <p:cNvSpPr txBox="1">
            <a:spLocks noChangeArrowheads="1"/>
          </p:cNvSpPr>
          <p:nvPr/>
        </p:nvSpPr>
        <p:spPr bwMode="auto">
          <a:xfrm>
            <a:off x="6705639" y="1328781"/>
            <a:ext cx="720395" cy="579438"/>
          </a:xfrm>
          <a:prstGeom prst="rect">
            <a:avLst/>
          </a:prstGeom>
          <a:solidFill>
            <a:srgbClr val="00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200"/>
          </a:p>
        </p:txBody>
      </p:sp>
      <p:sp>
        <p:nvSpPr>
          <p:cNvPr id="38917" name="Text Box 5"/>
          <p:cNvSpPr txBox="1">
            <a:spLocks noChangeArrowheads="1"/>
          </p:cNvSpPr>
          <p:nvPr/>
        </p:nvSpPr>
        <p:spPr bwMode="auto">
          <a:xfrm>
            <a:off x="8284990" y="2403005"/>
            <a:ext cx="651191" cy="519113"/>
          </a:xfrm>
          <a:prstGeom prst="rect">
            <a:avLst/>
          </a:prstGeom>
          <a:solidFill>
            <a:srgbClr val="00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2800"/>
          </a:p>
        </p:txBody>
      </p:sp>
    </p:spTree>
    <p:extLst>
      <p:ext uri="{BB962C8B-B14F-4D97-AF65-F5344CB8AC3E}">
        <p14:creationId xmlns:p14="http://schemas.microsoft.com/office/powerpoint/2010/main" val="4143391630"/>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38916"/>
                                        </p:tgtEl>
                                      </p:cBhvr>
                                    </p:animEffect>
                                    <p:set>
                                      <p:cBhvr>
                                        <p:cTn id="7" dur="1" fill="hold">
                                          <p:stCondLst>
                                            <p:cond delay="499"/>
                                          </p:stCondLst>
                                        </p:cTn>
                                        <p:tgtEl>
                                          <p:spTgt spid="3891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38917"/>
                                        </p:tgtEl>
                                      </p:cBhvr>
                                    </p:animEffect>
                                    <p:set>
                                      <p:cBhvr>
                                        <p:cTn id="12" dur="1" fill="hold">
                                          <p:stCondLst>
                                            <p:cond delay="499"/>
                                          </p:stCondLst>
                                        </p:cTn>
                                        <p:tgtEl>
                                          <p:spTgt spid="3891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38915"/>
                                        </p:tgtEl>
                                      </p:cBhvr>
                                    </p:animEffect>
                                    <p:set>
                                      <p:cBhvr>
                                        <p:cTn id="17" dur="1" fill="hold">
                                          <p:stCondLst>
                                            <p:cond delay="499"/>
                                          </p:stCondLst>
                                        </p:cTn>
                                        <p:tgtEl>
                                          <p:spTgt spid="389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animBg="1"/>
      <p:bldP spid="38916" grpId="0" animBg="1"/>
      <p:bldP spid="389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9"/>
          <p:cNvGrpSpPr>
            <a:grpSpLocks/>
          </p:cNvGrpSpPr>
          <p:nvPr/>
        </p:nvGrpSpPr>
        <p:grpSpPr bwMode="auto">
          <a:xfrm>
            <a:off x="1323" y="5519210"/>
            <a:ext cx="12190677" cy="1338792"/>
            <a:chOff x="1" y="4172"/>
            <a:chExt cx="9215" cy="1012"/>
          </a:xfrm>
        </p:grpSpPr>
        <p:pic>
          <p:nvPicPr>
            <p:cNvPr id="17" name="Picture 6" descr="J012403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7" descr="J012403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Text Box 9"/>
          <p:cNvSpPr txBox="1">
            <a:spLocks noChangeArrowheads="1"/>
          </p:cNvSpPr>
          <p:nvPr/>
        </p:nvSpPr>
        <p:spPr bwMode="auto">
          <a:xfrm>
            <a:off x="430745" y="254000"/>
            <a:ext cx="11460163" cy="1486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2800" b="1" dirty="0" err="1">
                <a:latin typeface="Times New Roman" panose="02020603050405020304" pitchFamily="18" charset="0"/>
              </a:rPr>
              <a:t>Thứ</a:t>
            </a:r>
            <a:r>
              <a:rPr lang="en-US" altLang="en-US" sz="2800" b="1" dirty="0">
                <a:latin typeface="Times New Roman" panose="02020603050405020304" pitchFamily="18" charset="0"/>
              </a:rPr>
              <a:t> </a:t>
            </a:r>
            <a:r>
              <a:rPr lang="en-US" altLang="en-US" sz="2800" b="1" dirty="0" err="1" smtClean="0">
                <a:latin typeface="Times New Roman" panose="02020603050405020304" pitchFamily="18" charset="0"/>
              </a:rPr>
              <a:t>hai</a:t>
            </a:r>
            <a:r>
              <a:rPr lang="en-US" altLang="en-US" sz="2800" b="1" dirty="0" smtClean="0">
                <a:latin typeface="Times New Roman" panose="02020603050405020304" pitchFamily="18" charset="0"/>
              </a:rPr>
              <a:t> </a:t>
            </a:r>
            <a:r>
              <a:rPr lang="en-US" altLang="en-US" sz="2800" b="1" dirty="0" err="1">
                <a:latin typeface="Times New Roman" panose="02020603050405020304" pitchFamily="18" charset="0"/>
              </a:rPr>
              <a:t>ngày</a:t>
            </a:r>
            <a:r>
              <a:rPr lang="en-US" altLang="en-US" sz="2800" b="1" dirty="0">
                <a:latin typeface="Times New Roman" panose="02020603050405020304" pitchFamily="18" charset="0"/>
              </a:rPr>
              <a:t>  </a:t>
            </a:r>
            <a:r>
              <a:rPr lang="en-US" altLang="en-US" sz="2800" b="1" dirty="0" err="1" smtClean="0">
                <a:latin typeface="Times New Roman" panose="02020603050405020304" pitchFamily="18" charset="0"/>
              </a:rPr>
              <a:t>15tháng</a:t>
            </a:r>
            <a:r>
              <a:rPr lang="en-US" altLang="en-US" sz="2800" b="1" dirty="0" smtClean="0">
                <a:latin typeface="Times New Roman" panose="02020603050405020304" pitchFamily="18" charset="0"/>
              </a:rPr>
              <a:t> </a:t>
            </a:r>
            <a:r>
              <a:rPr lang="en-US" altLang="en-US" sz="2800" b="1" dirty="0">
                <a:latin typeface="Times New Roman" panose="02020603050405020304" pitchFamily="18" charset="0"/>
              </a:rPr>
              <a:t>01 </a:t>
            </a:r>
            <a:r>
              <a:rPr lang="en-US" altLang="en-US" sz="2800" b="1" dirty="0" err="1">
                <a:latin typeface="Times New Roman" panose="02020603050405020304" pitchFamily="18" charset="0"/>
              </a:rPr>
              <a:t>năm</a:t>
            </a:r>
            <a:r>
              <a:rPr lang="en-US" altLang="en-US" sz="2800" b="1" dirty="0">
                <a:latin typeface="Times New Roman" panose="02020603050405020304" pitchFamily="18" charset="0"/>
              </a:rPr>
              <a:t> 2024</a:t>
            </a:r>
          </a:p>
          <a:p>
            <a:pPr algn="ctr">
              <a:spcBef>
                <a:spcPct val="0"/>
              </a:spcBef>
              <a:buFontTx/>
              <a:buNone/>
            </a:pPr>
            <a:r>
              <a:rPr lang="en-US" altLang="en-US" sz="2800" b="1" u="sng" dirty="0" err="1">
                <a:solidFill>
                  <a:srgbClr val="0070C0"/>
                </a:solidFill>
                <a:latin typeface="Times New Roman" panose="02020603050405020304" pitchFamily="18" charset="0"/>
              </a:rPr>
              <a:t>Chính</a:t>
            </a:r>
            <a:r>
              <a:rPr lang="en-US" altLang="en-US" sz="2800" b="1" u="sng" dirty="0">
                <a:solidFill>
                  <a:srgbClr val="0070C0"/>
                </a:solidFill>
                <a:latin typeface="Times New Roman" panose="02020603050405020304" pitchFamily="18" charset="0"/>
              </a:rPr>
              <a:t> </a:t>
            </a:r>
            <a:r>
              <a:rPr lang="en-US" altLang="en-US" sz="2800" b="1" u="sng" dirty="0" err="1">
                <a:solidFill>
                  <a:srgbClr val="0070C0"/>
                </a:solidFill>
                <a:latin typeface="Times New Roman" panose="02020603050405020304" pitchFamily="18" charset="0"/>
              </a:rPr>
              <a:t>tả</a:t>
            </a:r>
            <a:r>
              <a:rPr lang="en-US" altLang="en-US" sz="2800" b="1" u="sng" dirty="0">
                <a:solidFill>
                  <a:srgbClr val="0070C0"/>
                </a:solidFill>
                <a:latin typeface="Times New Roman" panose="02020603050405020304" pitchFamily="18" charset="0"/>
              </a:rPr>
              <a:t> (Nghe - </a:t>
            </a:r>
            <a:r>
              <a:rPr lang="en-US" altLang="en-US" sz="2800" b="1" u="sng" dirty="0" err="1">
                <a:solidFill>
                  <a:srgbClr val="0070C0"/>
                </a:solidFill>
                <a:latin typeface="Times New Roman" panose="02020603050405020304" pitchFamily="18" charset="0"/>
              </a:rPr>
              <a:t>viết</a:t>
            </a:r>
            <a:r>
              <a:rPr lang="en-US" altLang="en-US" sz="2800" b="1" dirty="0">
                <a:solidFill>
                  <a:srgbClr val="0070C0"/>
                </a:solidFill>
                <a:latin typeface="Times New Roman" panose="02020603050405020304" pitchFamily="18" charset="0"/>
              </a:rPr>
              <a:t>)</a:t>
            </a:r>
          </a:p>
          <a:p>
            <a:pPr>
              <a:spcBef>
                <a:spcPct val="0"/>
              </a:spcBef>
              <a:buFontTx/>
              <a:buNone/>
            </a:pPr>
            <a:r>
              <a:rPr lang="en-US" altLang="en-US" sz="2800" b="1" dirty="0">
                <a:solidFill>
                  <a:srgbClr val="0070C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Nhà</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yêu</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nước</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Nguyễn</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Trung</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Trực</a:t>
            </a:r>
            <a:endParaRPr lang="en-US" altLang="en-US" sz="3200" b="1" dirty="0">
              <a:solidFill>
                <a:srgbClr val="0070C0"/>
              </a:solidFill>
              <a:latin typeface="Times New Roman" panose="02020603050405020304" pitchFamily="18" charset="0"/>
            </a:endParaRPr>
          </a:p>
        </p:txBody>
      </p:sp>
      <p:sp>
        <p:nvSpPr>
          <p:cNvPr id="20" name="Text Box 8"/>
          <p:cNvSpPr txBox="1">
            <a:spLocks noChangeArrowheads="1"/>
          </p:cNvSpPr>
          <p:nvPr/>
        </p:nvSpPr>
        <p:spPr bwMode="auto">
          <a:xfrm>
            <a:off x="3721099" y="1808163"/>
            <a:ext cx="7797801"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spcBef>
                <a:spcPts val="600"/>
              </a:spcBef>
            </a:pP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Nguyễn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Trung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Trực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sinh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ra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trong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một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gia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đình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làm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nghề</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chài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lưới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sông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Cỏ</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Năm</a:t>
            </a:r>
            <a:r>
              <a:rPr lang="en-US" sz="2800" b="1">
                <a:solidFill>
                  <a:srgbClr val="0000FF"/>
                </a:solidFill>
                <a:latin typeface="Times New Roman" pitchFamily="18" charset="0"/>
                <a:cs typeface="Times New Roman" pitchFamily="18" charset="0"/>
              </a:rPr>
              <a:t> 23 </a:t>
            </a:r>
            <a:r>
              <a:rPr lang="en-US" sz="2800" b="1" dirty="0" err="1">
                <a:solidFill>
                  <a:srgbClr val="0000FF"/>
                </a:solidFill>
                <a:latin typeface="Times New Roman" pitchFamily="18" charset="0"/>
                <a:cs typeface="Times New Roman" pitchFamily="18" charset="0"/>
              </a:rPr>
              <a:t>tuổi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ông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lãnh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đạo</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cuộc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nổi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dậy</a:t>
            </a:r>
            <a:r>
              <a:rPr lang="en-US" sz="2800" b="1" dirty="0">
                <a:solidFill>
                  <a:srgbClr val="0000FF"/>
                </a:solidFill>
                <a:latin typeface="Times New Roman" pitchFamily="18" charset="0"/>
                <a:cs typeface="Times New Roman" pitchFamily="18" charset="0"/>
              </a:rPr>
              <a:t> ở </a:t>
            </a:r>
            <a:r>
              <a:rPr lang="en-US" sz="2800" b="1" dirty="0" err="1">
                <a:solidFill>
                  <a:srgbClr val="0000FF"/>
                </a:solidFill>
                <a:latin typeface="Times New Roman" pitchFamily="18" charset="0"/>
                <a:cs typeface="Times New Roman" pitchFamily="18" charset="0"/>
              </a:rPr>
              <a:t>phủ</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Tân</a:t>
            </a:r>
            <a:r>
              <a:rPr lang="en-US" sz="2800" b="1" dirty="0">
                <a:solidFill>
                  <a:srgbClr val="0000FF"/>
                </a:solidFill>
                <a:latin typeface="Times New Roman" pitchFamily="18" charset="0"/>
                <a:cs typeface="Times New Roman" pitchFamily="18" charset="0"/>
              </a:rPr>
              <a:t> An, nay </a:t>
            </a:r>
            <a:r>
              <a:rPr lang="en-US" sz="2800" b="1" dirty="0" err="1">
                <a:solidFill>
                  <a:srgbClr val="0000FF"/>
                </a:solidFill>
                <a:latin typeface="Times New Roman" pitchFamily="18" charset="0"/>
                <a:cs typeface="Times New Roman" pitchFamily="18" charset="0"/>
              </a:rPr>
              <a:t>thuộc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tỉnh</a:t>
            </a:r>
            <a:r>
              <a:rPr lang="en-US" sz="2800" b="1" dirty="0">
                <a:solidFill>
                  <a:srgbClr val="0000FF"/>
                </a:solidFill>
                <a:latin typeface="Times New Roman" pitchFamily="18" charset="0"/>
                <a:cs typeface="Times New Roman" pitchFamily="18" charset="0"/>
              </a:rPr>
              <a:t> Long An. </a:t>
            </a:r>
            <a:r>
              <a:rPr lang="en-US" sz="2800" b="1" dirty="0" err="1">
                <a:solidFill>
                  <a:srgbClr val="0000FF"/>
                </a:solidFill>
                <a:latin typeface="Times New Roman" pitchFamily="18" charset="0"/>
                <a:cs typeface="Times New Roman" pitchFamily="18" charset="0"/>
              </a:rPr>
              <a:t>Đội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quân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khởi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nghĩa</a:t>
            </a:r>
            <a:r>
              <a:rPr lang="en-US" sz="2800" b="1" dirty="0">
                <a:solidFill>
                  <a:srgbClr val="0000FF"/>
                </a:solidFill>
                <a:latin typeface="Times New Roman" pitchFamily="18" charset="0"/>
                <a:cs typeface="Times New Roman" pitchFamily="18" charset="0"/>
              </a:rPr>
              <a:t> do </a:t>
            </a:r>
            <a:r>
              <a:rPr lang="en-US" sz="2800" b="1" dirty="0" err="1">
                <a:solidFill>
                  <a:srgbClr val="0000FF"/>
                </a:solidFill>
                <a:latin typeface="Times New Roman" pitchFamily="18" charset="0"/>
                <a:cs typeface="Times New Roman" pitchFamily="18" charset="0"/>
              </a:rPr>
              <a:t>ông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chỉ</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huy</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đã</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lập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nhiều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chiến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công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vang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dội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khắp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vùng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Tây</a:t>
            </a:r>
            <a:r>
              <a:rPr lang="en-US" sz="2800" b="1" dirty="0">
                <a:solidFill>
                  <a:srgbClr val="0000FF"/>
                </a:solidFill>
                <a:latin typeface="Times New Roman" pitchFamily="18" charset="0"/>
                <a:cs typeface="Times New Roman" pitchFamily="18" charset="0"/>
              </a:rPr>
              <a:t> Nam </a:t>
            </a:r>
            <a:r>
              <a:rPr lang="en-US" sz="2800" b="1" dirty="0" err="1">
                <a:solidFill>
                  <a:srgbClr val="0000FF"/>
                </a:solidFill>
                <a:latin typeface="Times New Roman" pitchFamily="18" charset="0"/>
                <a:cs typeface="Times New Roman" pitchFamily="18" charset="0"/>
              </a:rPr>
              <a:t>Bộ</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Bị</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giặc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bắt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đưa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ra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hành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hình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ông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khảng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khái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trả</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lời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viên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thống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đốc</a:t>
            </a:r>
            <a:r>
              <a:rPr lang="en-US" sz="2800" b="1" dirty="0">
                <a:solidFill>
                  <a:srgbClr val="0000FF"/>
                </a:solidFill>
                <a:latin typeface="Times New Roman" pitchFamily="18" charset="0"/>
                <a:cs typeface="Times New Roman" pitchFamily="18" charset="0"/>
              </a:rPr>
              <a:t> Nam </a:t>
            </a:r>
            <a:r>
              <a:rPr lang="en-US" sz="2800" b="1" dirty="0" err="1">
                <a:solidFill>
                  <a:srgbClr val="0000FF"/>
                </a:solidFill>
                <a:latin typeface="Times New Roman" pitchFamily="18" charset="0"/>
                <a:cs typeface="Times New Roman" pitchFamily="18" charset="0"/>
              </a:rPr>
              <a:t>Kì</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Bao</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giờ</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người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Tây</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nhỏ</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hết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cỏ</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nước</a:t>
            </a:r>
            <a:r>
              <a:rPr lang="en-US" sz="2800" b="1" dirty="0">
                <a:solidFill>
                  <a:srgbClr val="0000FF"/>
                </a:solidFill>
                <a:latin typeface="Times New Roman" pitchFamily="18" charset="0"/>
                <a:cs typeface="Times New Roman" pitchFamily="18" charset="0"/>
              </a:rPr>
              <a:t> Nam </a:t>
            </a:r>
            <a:r>
              <a:rPr lang="en-US" sz="2800" b="1" dirty="0" err="1">
                <a:solidFill>
                  <a:srgbClr val="0000FF"/>
                </a:solidFill>
                <a:latin typeface="Times New Roman" pitchFamily="18" charset="0"/>
                <a:cs typeface="Times New Roman" pitchFamily="18" charset="0"/>
              </a:rPr>
              <a:t>thì</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mới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hết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người</a:t>
            </a:r>
            <a:r>
              <a:rPr lang="en-US" sz="2800" b="1" dirty="0">
                <a:solidFill>
                  <a:srgbClr val="0000FF"/>
                </a:solidFill>
                <a:latin typeface="Times New Roman" pitchFamily="18" charset="0"/>
                <a:cs typeface="Times New Roman" pitchFamily="18" charset="0"/>
              </a:rPr>
              <a:t> Nam </a:t>
            </a:r>
            <a:r>
              <a:rPr lang="en-US" sz="2800" b="1" dirty="0" err="1">
                <a:solidFill>
                  <a:srgbClr val="0000FF"/>
                </a:solidFill>
                <a:latin typeface="Times New Roman" pitchFamily="18" charset="0"/>
                <a:cs typeface="Times New Roman" pitchFamily="18" charset="0"/>
              </a:rPr>
              <a:t>đánh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Tây</a:t>
            </a:r>
            <a:r>
              <a:rPr lang="en-US" sz="2800" b="1" dirty="0">
                <a:solidFill>
                  <a:srgbClr val="0000FF"/>
                </a:solidFill>
                <a:latin typeface="Times New Roman" pitchFamily="18" charset="0"/>
                <a:cs typeface="Times New Roman" pitchFamily="18" charset="0"/>
              </a:rPr>
              <a:t>.”</a:t>
            </a:r>
          </a:p>
        </p:txBody>
      </p:sp>
      <p:sp>
        <p:nvSpPr>
          <p:cNvPr id="2" name="AutoShape 2" descr="HÃ¬nh áº£nh cÃ³ liÃªn qua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HÃ¬nh áº£nh cÃ³ liÃªn qu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4" y="1808163"/>
            <a:ext cx="2765425" cy="358933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6744" y="5354108"/>
            <a:ext cx="2998255" cy="646331"/>
          </a:xfrm>
          <a:prstGeom prst="rect">
            <a:avLst/>
          </a:prstGeom>
          <a:noFill/>
        </p:spPr>
        <p:txBody>
          <a:bodyPr wrap="square" rtlCol="0">
            <a:spAutoFit/>
          </a:bodyPr>
          <a:lstStyle/>
          <a:p>
            <a:pPr algn="ctr"/>
            <a:r>
              <a:rPr lang="en-US" b="1">
                <a:solidFill>
                  <a:srgbClr val="002060"/>
                </a:solidFill>
                <a:latin typeface="Times New Roman" pitchFamily="18" charset="0"/>
                <a:cs typeface="Times New Roman" pitchFamily="18" charset="0"/>
              </a:rPr>
              <a:t>NGUYỄN TRUNG TRỰC</a:t>
            </a:r>
          </a:p>
          <a:p>
            <a:pPr algn="ctr"/>
            <a:r>
              <a:rPr lang="en-US" b="1">
                <a:solidFill>
                  <a:srgbClr val="002060"/>
                </a:solidFill>
                <a:latin typeface="Times New Roman" pitchFamily="18" charset="0"/>
                <a:cs typeface="Times New Roman" pitchFamily="18" charset="0"/>
              </a:rPr>
              <a:t>(1838-1868)</a:t>
            </a:r>
          </a:p>
        </p:txBody>
      </p:sp>
    </p:spTree>
    <p:extLst>
      <p:ext uri="{BB962C8B-B14F-4D97-AF65-F5344CB8AC3E}">
        <p14:creationId xmlns:p14="http://schemas.microsoft.com/office/powerpoint/2010/main" val="3533394170"/>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Effect transition="in" filter="barn(inVertical)">
                                      <p:cBhvr>
                                        <p:cTn id="7" dur="500"/>
                                        <p:tgtEl>
                                          <p:spTgt spid="1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circle(in)">
                                      <p:cBhvr>
                                        <p:cTn id="12" dur="500"/>
                                        <p:tgtEl>
                                          <p:spTgt spid="20"/>
                                        </p:tgtEl>
                                      </p:cBhvr>
                                    </p:animEffect>
                                  </p:childTnLst>
                                </p:cTn>
                              </p:par>
                              <p:par>
                                <p:cTn id="13" presetID="6" presetClass="entr" presetSubtype="16" fill="hold" nodeType="withEffect">
                                  <p:stCondLst>
                                    <p:cond delay="0"/>
                                  </p:stCondLst>
                                  <p:childTnLst>
                                    <p:set>
                                      <p:cBhvr>
                                        <p:cTn id="14" dur="1" fill="hold">
                                          <p:stCondLst>
                                            <p:cond delay="0"/>
                                          </p:stCondLst>
                                        </p:cTn>
                                        <p:tgtEl>
                                          <p:spTgt spid="1028"/>
                                        </p:tgtEl>
                                        <p:attrNameLst>
                                          <p:attrName>style.visibility</p:attrName>
                                        </p:attrNameLst>
                                      </p:cBhvr>
                                      <p:to>
                                        <p:strVal val="visible"/>
                                      </p:to>
                                    </p:set>
                                    <p:animEffect transition="in" filter="circle(in)">
                                      <p:cBhvr>
                                        <p:cTn id="15" dur="500"/>
                                        <p:tgtEl>
                                          <p:spTgt spid="1028"/>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ircle(in)">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Rectangle 2"/>
          <p:cNvSpPr/>
          <p:nvPr/>
        </p:nvSpPr>
        <p:spPr>
          <a:xfrm>
            <a:off x="599090" y="1249272"/>
            <a:ext cx="11291818" cy="2062103"/>
          </a:xfrm>
          <a:prstGeom prst="rect">
            <a:avLst/>
          </a:prstGeom>
        </p:spPr>
        <p:txBody>
          <a:bodyPr wrap="square">
            <a:spAutoFit/>
          </a:bodyPr>
          <a:lstStyle/>
          <a:p>
            <a:pPr algn="just">
              <a:tabLst>
                <a:tab pos="5486400" algn="l"/>
              </a:tabLst>
            </a:pPr>
            <a:r>
              <a:rPr lang="en-US" sz="3200" b="1" dirty="0">
                <a:solidFill>
                  <a:srgbClr val="C00000"/>
                </a:solidFill>
                <a:latin typeface="Times New Roman" pitchFamily="18" charset="0"/>
                <a:ea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Em</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biết</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gì</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về</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Nguyễn</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Trung</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Trực</a:t>
            </a:r>
            <a:r>
              <a:rPr lang="en-US" sz="3200" b="1" dirty="0">
                <a:solidFill>
                  <a:srgbClr val="C00000"/>
                </a:solidFill>
                <a:latin typeface="Times New Roman" pitchFamily="18" charset="0"/>
                <a:cs typeface="Times New Roman" pitchFamily="18" charset="0"/>
              </a:rPr>
              <a:t>?</a:t>
            </a:r>
            <a:endParaRPr lang="en-US" sz="3200" b="1" dirty="0">
              <a:solidFill>
                <a:srgbClr val="C00000"/>
              </a:solidFill>
              <a:latin typeface="Times New Roman" panose="02020603050405020304" pitchFamily="18" charset="0"/>
              <a:ea typeface="Times New Roman" panose="02020603050405020304" pitchFamily="18" charset="0"/>
              <a:cs typeface="Times New Roman" pitchFamily="18" charset="0"/>
            </a:endParaRPr>
          </a:p>
          <a:p>
            <a:pPr marL="0" lvl="2" algn="just">
              <a:tabLst>
                <a:tab pos="5486400" algn="l"/>
              </a:tabLst>
            </a:pPr>
            <a:r>
              <a:rPr lang="en-US" sz="3200" b="1" dirty="0">
                <a:solidFill>
                  <a:srgbClr val="002060"/>
                </a:solidFill>
                <a:latin typeface="Times New Roman" pitchFamily="18" charset="0"/>
                <a:ea typeface="Times New Roman" panose="02020603050405020304"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sinh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ra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đình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nghèo</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Năm</a:t>
            </a:r>
            <a:r>
              <a:rPr lang="en-US" sz="3200" b="1" dirty="0">
                <a:solidFill>
                  <a:srgbClr val="002060"/>
                </a:solidFill>
                <a:latin typeface="Times New Roman" pitchFamily="18" charset="0"/>
                <a:cs typeface="Times New Roman" pitchFamily="18" charset="0"/>
              </a:rPr>
              <a:t> 23 </a:t>
            </a:r>
            <a:r>
              <a:rPr lang="en-US" sz="3200" b="1" dirty="0" err="1">
                <a:solidFill>
                  <a:srgbClr val="002060"/>
                </a:solidFill>
                <a:latin typeface="Times New Roman" pitchFamily="18" charset="0"/>
                <a:cs typeface="Times New Roman" pitchFamily="18" charset="0"/>
              </a:rPr>
              <a:t>tuổi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lãnh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đạo</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cuộc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nổi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dậy</a:t>
            </a:r>
            <a:r>
              <a:rPr lang="en-US" sz="3200" b="1" dirty="0">
                <a:solidFill>
                  <a:srgbClr val="002060"/>
                </a:solidFill>
                <a:latin typeface="Times New Roman" pitchFamily="18" charset="0"/>
                <a:cs typeface="Times New Roman" pitchFamily="18" charset="0"/>
              </a:rPr>
              <a:t> ở </a:t>
            </a:r>
            <a:r>
              <a:rPr lang="en-US" sz="3200" b="1" dirty="0" err="1">
                <a:solidFill>
                  <a:srgbClr val="002060"/>
                </a:solidFill>
                <a:latin typeface="Times New Roman" pitchFamily="18" charset="0"/>
                <a:cs typeface="Times New Roman" pitchFamily="18" charset="0"/>
              </a:rPr>
              <a:t>phủ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Tân</a:t>
            </a:r>
            <a:r>
              <a:rPr lang="en-US" sz="3200" b="1" dirty="0">
                <a:solidFill>
                  <a:srgbClr val="002060"/>
                </a:solidFill>
                <a:latin typeface="Times New Roman" pitchFamily="18" charset="0"/>
                <a:cs typeface="Times New Roman" pitchFamily="18" charset="0"/>
              </a:rPr>
              <a:t> An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lập</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nhiều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chiến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bị</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giặc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bắt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bị</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hành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hình</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anose="02020603050405020304" pitchFamily="18" charset="0"/>
              <a:ea typeface="Times New Roman" panose="02020603050405020304" pitchFamily="18" charset="0"/>
              <a:cs typeface="Times New Roman" pitchFamily="18" charset="0"/>
            </a:endParaRPr>
          </a:p>
        </p:txBody>
      </p:sp>
      <p:sp>
        <p:nvSpPr>
          <p:cNvPr id="11" name="TextBox 10"/>
          <p:cNvSpPr txBox="1"/>
          <p:nvPr/>
        </p:nvSpPr>
        <p:spPr>
          <a:xfrm>
            <a:off x="604910" y="4137650"/>
            <a:ext cx="11380764" cy="2062103"/>
          </a:xfrm>
          <a:prstGeom prst="rect">
            <a:avLst/>
          </a:prstGeom>
          <a:noFill/>
        </p:spPr>
        <p:txBody>
          <a:bodyPr wrap="square" rtlCol="0">
            <a:spAutoFit/>
          </a:bodyPr>
          <a:lstStyle/>
          <a:p>
            <a:pPr marL="0" lvl="2"/>
            <a:r>
              <a:rPr lang="en-US" sz="3200" b="1">
                <a:solidFill>
                  <a:srgbClr val="C00000"/>
                </a:solidFill>
                <a:latin typeface="Times New Roman" pitchFamily="18" charset="0"/>
                <a:cs typeface="Times New Roman" pitchFamily="18" charset="0"/>
              </a:rPr>
              <a:t>- Nhà yêu nước Nguyễn Trung Trực đã có câu nói nào lưu danh muôn đời? </a:t>
            </a:r>
            <a:endParaRPr lang="en-US" sz="3200" b="1" dirty="0">
              <a:solidFill>
                <a:srgbClr val="C00000"/>
              </a:solidFill>
              <a:latin typeface="Times New Roman" pitchFamily="18" charset="0"/>
              <a:cs typeface="Times New Roman" pitchFamily="18" charset="0"/>
            </a:endParaRPr>
          </a:p>
          <a:p>
            <a:pPr>
              <a:buFontTx/>
              <a:buChar char="-"/>
            </a:pPr>
            <a:r>
              <a:rPr lang="en-US" sz="3200" b="1" i="1">
                <a:solidFill>
                  <a:srgbClr val="0070C0"/>
                </a:solidFill>
                <a:latin typeface="Times New Roman" pitchFamily="18" charset="0"/>
                <a:cs typeface="Times New Roman" pitchFamily="18" charset="0"/>
              </a:rPr>
              <a:t> </a:t>
            </a:r>
            <a:r>
              <a:rPr lang="en-US" sz="3200" b="1">
                <a:solidFill>
                  <a:srgbClr val="002060"/>
                </a:solidFill>
                <a:latin typeface="Times New Roman" pitchFamily="18" charset="0"/>
                <a:cs typeface="Times New Roman" pitchFamily="18" charset="0"/>
              </a:rPr>
              <a:t>Câu nói: “Bao giờ người Tây nhổ hết cỏ nước Nam thì mới hết người Nam đánh Tây.”</a:t>
            </a:r>
            <a:endParaRPr lang="en-US" sz="32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03811289"/>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Effect transition="in" filter="slide(fromBottom)">
                                      <p:cBhvr>
                                        <p:cTn id="21" dur="500"/>
                                        <p:tgtEl>
                                          <p:spTgt spid="11">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11">
                                            <p:txEl>
                                              <p:pRg st="1" end="1"/>
                                            </p:txEl>
                                          </p:spTgt>
                                        </p:tgtEl>
                                        <p:attrNameLst>
                                          <p:attrName>style.visibility</p:attrName>
                                        </p:attrNameLst>
                                      </p:cBhvr>
                                      <p:to>
                                        <p:strVal val="visible"/>
                                      </p:to>
                                    </p:set>
                                    <p:anim calcmode="lin" valueType="num">
                                      <p:cBhvr>
                                        <p:cTn id="26"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Káº¿t quáº£ hÃ¬nh áº£nh cho áº£nh Nguyá»n trung Trá»±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432" y="-1"/>
            <a:ext cx="5583767" cy="5207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4" descr="Káº¿t quáº£ hÃ¬nh áº£nh cho áº£nh Nguyá»n trung Trá»±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0"/>
            <a:ext cx="6400800" cy="591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6" descr="HÃ¬nh áº£nh cÃ³ liÃªn qu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0309318"/>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arn(inVertical)">
                                      <p:cBhvr>
                                        <p:cTn id="7" dur="500"/>
                                        <p:tgtEl>
                                          <p:spTgt spid="14338"/>
                                        </p:tgtEl>
                                      </p:cBhvr>
                                    </p:animEffect>
                                  </p:childTnLst>
                                </p:cTn>
                              </p:par>
                              <p:par>
                                <p:cTn id="8" presetID="16" presetClass="entr" presetSubtype="21" fill="hold" nodeType="withEffect">
                                  <p:stCondLst>
                                    <p:cond delay="0"/>
                                  </p:stCondLst>
                                  <p:childTnLst>
                                    <p:set>
                                      <p:cBhvr>
                                        <p:cTn id="9" dur="1" fill="hold">
                                          <p:stCondLst>
                                            <p:cond delay="0"/>
                                          </p:stCondLst>
                                        </p:cTn>
                                        <p:tgtEl>
                                          <p:spTgt spid="14339"/>
                                        </p:tgtEl>
                                        <p:attrNameLst>
                                          <p:attrName>style.visibility</p:attrName>
                                        </p:attrNameLst>
                                      </p:cBhvr>
                                      <p:to>
                                        <p:strVal val="visible"/>
                                      </p:to>
                                    </p:set>
                                    <p:animEffect transition="in" filter="barn(inVertical)">
                                      <p:cBhvr>
                                        <p:cTn id="10" dur="500"/>
                                        <p:tgtEl>
                                          <p:spTgt spid="1433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14338"/>
                                        </p:tgtEl>
                                      </p:cBhvr>
                                    </p:animEffect>
                                    <p:set>
                                      <p:cBhvr>
                                        <p:cTn id="15" dur="1" fill="hold">
                                          <p:stCondLst>
                                            <p:cond delay="499"/>
                                          </p:stCondLst>
                                        </p:cTn>
                                        <p:tgtEl>
                                          <p:spTgt spid="14338"/>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14339"/>
                                        </p:tgtEl>
                                      </p:cBhvr>
                                    </p:animEffect>
                                    <p:set>
                                      <p:cBhvr>
                                        <p:cTn id="18" dur="1" fill="hold">
                                          <p:stCondLst>
                                            <p:cond delay="499"/>
                                          </p:stCondLst>
                                        </p:cTn>
                                        <p:tgtEl>
                                          <p:spTgt spid="1433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14340"/>
                                        </p:tgtEl>
                                        <p:attrNameLst>
                                          <p:attrName>style.visibility</p:attrName>
                                        </p:attrNameLst>
                                      </p:cBhvr>
                                      <p:to>
                                        <p:strVal val="visible"/>
                                      </p:to>
                                    </p:set>
                                    <p:animEffect transition="in" filter="circle(in)">
                                      <p:cBhvr>
                                        <p:cTn id="23" dur="20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9"/>
          <p:cNvSpPr txBox="1">
            <a:spLocks noChangeArrowheads="1"/>
          </p:cNvSpPr>
          <p:nvPr/>
        </p:nvSpPr>
        <p:spPr bwMode="auto">
          <a:xfrm>
            <a:off x="430745" y="254000"/>
            <a:ext cx="11460163" cy="1116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2800" b="1" u="sng" dirty="0" err="1">
                <a:solidFill>
                  <a:srgbClr val="0070C0"/>
                </a:solidFill>
                <a:latin typeface="Times New Roman" panose="02020603050405020304" pitchFamily="18" charset="0"/>
              </a:rPr>
              <a:t>Chính</a:t>
            </a:r>
            <a:r>
              <a:rPr lang="en-US" altLang="en-US" sz="2800" b="1" u="sng" dirty="0">
                <a:solidFill>
                  <a:srgbClr val="0070C0"/>
                </a:solidFill>
                <a:latin typeface="Times New Roman" panose="02020603050405020304" pitchFamily="18" charset="0"/>
              </a:rPr>
              <a:t> </a:t>
            </a:r>
            <a:r>
              <a:rPr lang="en-US" altLang="en-US" sz="2800" b="1" u="sng" dirty="0" err="1">
                <a:solidFill>
                  <a:srgbClr val="0070C0"/>
                </a:solidFill>
                <a:latin typeface="Times New Roman" panose="02020603050405020304" pitchFamily="18" charset="0"/>
              </a:rPr>
              <a:t>tả</a:t>
            </a:r>
            <a:r>
              <a:rPr lang="en-US" altLang="en-US" sz="2800" b="1" u="sng" dirty="0">
                <a:solidFill>
                  <a:srgbClr val="0070C0"/>
                </a:solidFill>
                <a:latin typeface="Times New Roman" panose="02020603050405020304" pitchFamily="18" charset="0"/>
              </a:rPr>
              <a:t> (</a:t>
            </a:r>
            <a:r>
              <a:rPr lang="en-US" altLang="en-US" sz="2800" b="1" u="sng" dirty="0" err="1">
                <a:solidFill>
                  <a:srgbClr val="0070C0"/>
                </a:solidFill>
                <a:latin typeface="Times New Roman" panose="02020603050405020304" pitchFamily="18" charset="0"/>
              </a:rPr>
              <a:t>Nghe</a:t>
            </a:r>
            <a:r>
              <a:rPr lang="en-US" altLang="en-US" sz="2800" b="1" u="sng" dirty="0">
                <a:solidFill>
                  <a:srgbClr val="0070C0"/>
                </a:solidFill>
                <a:latin typeface="Times New Roman" panose="02020603050405020304" pitchFamily="18" charset="0"/>
              </a:rPr>
              <a:t> - </a:t>
            </a:r>
            <a:r>
              <a:rPr lang="en-US" altLang="en-US" sz="2800" b="1" u="sng" dirty="0" err="1">
                <a:solidFill>
                  <a:srgbClr val="0070C0"/>
                </a:solidFill>
                <a:latin typeface="Times New Roman" panose="02020603050405020304" pitchFamily="18" charset="0"/>
              </a:rPr>
              <a:t>viết</a:t>
            </a:r>
            <a:r>
              <a:rPr lang="en-US" altLang="en-US" sz="2800" b="1" dirty="0">
                <a:solidFill>
                  <a:srgbClr val="0070C0"/>
                </a:solidFill>
                <a:latin typeface="Times New Roman" panose="02020603050405020304" pitchFamily="18" charset="0"/>
              </a:rPr>
              <a:t>)</a:t>
            </a:r>
          </a:p>
          <a:p>
            <a:pPr algn="ctr">
              <a:spcBef>
                <a:spcPct val="0"/>
              </a:spcBef>
              <a:buFontTx/>
              <a:buNone/>
            </a:pPr>
            <a:r>
              <a:rPr lang="en-US" altLang="en-US" sz="3600" b="1">
                <a:solidFill>
                  <a:srgbClr val="0070C0"/>
                </a:solidFill>
                <a:latin typeface="Times New Roman" panose="02020603050405020304" pitchFamily="18" charset="0"/>
              </a:rPr>
              <a:t>    </a:t>
            </a:r>
            <a:r>
              <a:rPr lang="en-US" altLang="en-US" sz="3600" b="1">
                <a:solidFill>
                  <a:srgbClr val="FF0000"/>
                </a:solidFill>
                <a:latin typeface="Times New Roman" panose="02020603050405020304" pitchFamily="18" charset="0"/>
              </a:rPr>
              <a:t>Nhà </a:t>
            </a:r>
            <a:r>
              <a:rPr lang="en-US" altLang="en-US" sz="3600" b="1" dirty="0" err="1">
                <a:solidFill>
                  <a:srgbClr val="FF0000"/>
                </a:solidFill>
                <a:latin typeface="Times New Roman" panose="02020603050405020304" pitchFamily="18" charset="0"/>
              </a:rPr>
              <a:t>yêu</a:t>
            </a:r>
            <a:r>
              <a:rPr lang="en-US" altLang="en-US" sz="3600" b="1" dirty="0">
                <a:solidFill>
                  <a:srgbClr val="FF0000"/>
                </a:solidFill>
                <a:latin typeface="Times New Roman" panose="02020603050405020304" pitchFamily="18" charset="0"/>
              </a:rPr>
              <a:t> </a:t>
            </a:r>
            <a:r>
              <a:rPr lang="en-US" altLang="en-US" sz="3600" b="1" dirty="0" err="1">
                <a:solidFill>
                  <a:srgbClr val="FF0000"/>
                </a:solidFill>
                <a:latin typeface="Times New Roman" panose="02020603050405020304" pitchFamily="18" charset="0"/>
              </a:rPr>
              <a:t>nước</a:t>
            </a:r>
            <a:r>
              <a:rPr lang="en-US" altLang="en-US" sz="3600" b="1" dirty="0">
                <a:solidFill>
                  <a:srgbClr val="FF0000"/>
                </a:solidFill>
                <a:latin typeface="Times New Roman" panose="02020603050405020304" pitchFamily="18" charset="0"/>
              </a:rPr>
              <a:t> </a:t>
            </a:r>
            <a:r>
              <a:rPr lang="en-US" altLang="en-US" sz="3600" b="1" dirty="0" err="1">
                <a:solidFill>
                  <a:srgbClr val="FF0000"/>
                </a:solidFill>
                <a:latin typeface="Times New Roman" panose="02020603050405020304" pitchFamily="18" charset="0"/>
              </a:rPr>
              <a:t>Nguyễn</a:t>
            </a:r>
            <a:r>
              <a:rPr lang="en-US" altLang="en-US" sz="3600" b="1" dirty="0">
                <a:solidFill>
                  <a:srgbClr val="FF0000"/>
                </a:solidFill>
                <a:latin typeface="Times New Roman" panose="02020603050405020304" pitchFamily="18" charset="0"/>
              </a:rPr>
              <a:t> </a:t>
            </a:r>
            <a:r>
              <a:rPr lang="en-US" altLang="en-US" sz="3600" b="1" dirty="0" err="1">
                <a:solidFill>
                  <a:srgbClr val="FF0000"/>
                </a:solidFill>
                <a:latin typeface="Times New Roman" panose="02020603050405020304" pitchFamily="18" charset="0"/>
              </a:rPr>
              <a:t>Trung</a:t>
            </a:r>
            <a:r>
              <a:rPr lang="en-US" altLang="en-US" sz="3600" b="1" dirty="0">
                <a:solidFill>
                  <a:srgbClr val="FF0000"/>
                </a:solidFill>
                <a:latin typeface="Times New Roman" panose="02020603050405020304" pitchFamily="18" charset="0"/>
              </a:rPr>
              <a:t> </a:t>
            </a:r>
            <a:r>
              <a:rPr lang="en-US" altLang="en-US" sz="3600" b="1" dirty="0" err="1">
                <a:solidFill>
                  <a:srgbClr val="FF0000"/>
                </a:solidFill>
                <a:latin typeface="Times New Roman" panose="02020603050405020304" pitchFamily="18" charset="0"/>
              </a:rPr>
              <a:t>Trực</a:t>
            </a:r>
            <a:endParaRPr lang="en-US" altLang="en-US" sz="3600" b="1" dirty="0">
              <a:solidFill>
                <a:srgbClr val="0070C0"/>
              </a:solidFill>
              <a:latin typeface="Times New Roman" panose="02020603050405020304" pitchFamily="18" charset="0"/>
            </a:endParaRPr>
          </a:p>
        </p:txBody>
      </p:sp>
      <p:sp>
        <p:nvSpPr>
          <p:cNvPr id="11" name="Text Box 8">
            <a:extLst>
              <a:ext uri="{FF2B5EF4-FFF2-40B4-BE49-F238E27FC236}">
                <a16:creationId xmlns:a16="http://schemas.microsoft.com/office/drawing/2014/main" id="{FB4F43D7-E246-465C-BA3E-CEB392C7AE24}"/>
              </a:ext>
            </a:extLst>
          </p:cNvPr>
          <p:cNvSpPr txBox="1">
            <a:spLocks noChangeArrowheads="1"/>
          </p:cNvSpPr>
          <p:nvPr/>
        </p:nvSpPr>
        <p:spPr bwMode="auto">
          <a:xfrm>
            <a:off x="892092" y="1363483"/>
            <a:ext cx="10896600" cy="374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spAutoFit/>
          </a:bodyPr>
          <a:lstStyle>
            <a:lvl1pPr marL="0" indent="0" algn="ctr" defTabSz="914400" rtl="0" eaLnBrk="0" latinLnBrk="0" hangingPunct="0">
              <a:lnSpc>
                <a:spcPct val="90000"/>
              </a:lnSpc>
              <a:spcBef>
                <a:spcPts val="1000"/>
              </a:spcBef>
              <a:buFont typeface="Arial" panose="020B0604020202020204" pitchFamily="34" charset="0"/>
              <a:buNone/>
              <a:defRPr sz="4000" kern="1200">
                <a:solidFill>
                  <a:schemeClr val="tx1"/>
                </a:solidFill>
                <a:latin typeface="Arial" charset="0"/>
                <a:ea typeface="+mn-ea"/>
                <a:cs typeface="+mn-cs"/>
              </a:defRPr>
            </a:lvl1pPr>
            <a:lvl2pPr marL="742950" indent="-285750" algn="ctr" defTabSz="914400" rtl="0" eaLnBrk="0" latinLnBrk="0" hangingPunct="0">
              <a:lnSpc>
                <a:spcPct val="90000"/>
              </a:lnSpc>
              <a:spcBef>
                <a:spcPts val="500"/>
              </a:spcBef>
              <a:buFont typeface="Arial" panose="020B0604020202020204" pitchFamily="34" charset="0"/>
              <a:buNone/>
              <a:defRPr sz="4000" kern="1200">
                <a:solidFill>
                  <a:schemeClr val="tx1"/>
                </a:solidFill>
                <a:latin typeface="Arial" charset="0"/>
                <a:ea typeface="+mn-ea"/>
                <a:cs typeface="+mn-cs"/>
              </a:defRPr>
            </a:lvl2pPr>
            <a:lvl3pPr marL="1143000" indent="-228600" algn="ctr" defTabSz="914400" rtl="0" eaLnBrk="0" latinLnBrk="0" hangingPunct="0">
              <a:lnSpc>
                <a:spcPct val="90000"/>
              </a:lnSpc>
              <a:spcBef>
                <a:spcPts val="500"/>
              </a:spcBef>
              <a:buFont typeface="Arial" panose="020B0604020202020204" pitchFamily="34" charset="0"/>
              <a:buNone/>
              <a:defRPr sz="4000" kern="1200">
                <a:solidFill>
                  <a:schemeClr val="tx1"/>
                </a:solidFill>
                <a:latin typeface="Arial" charset="0"/>
                <a:ea typeface="+mn-ea"/>
                <a:cs typeface="+mn-cs"/>
              </a:defRPr>
            </a:lvl3pPr>
            <a:lvl4pPr marL="1600200" indent="-228600" algn="ctr" defTabSz="914400" rtl="0" eaLnBrk="0" latinLnBrk="0" hangingPunct="0">
              <a:lnSpc>
                <a:spcPct val="90000"/>
              </a:lnSpc>
              <a:spcBef>
                <a:spcPts val="500"/>
              </a:spcBef>
              <a:buFont typeface="Arial" panose="020B0604020202020204" pitchFamily="34" charset="0"/>
              <a:buNone/>
              <a:defRPr sz="4000" kern="1200">
                <a:solidFill>
                  <a:schemeClr val="tx1"/>
                </a:solidFill>
                <a:latin typeface="Arial" charset="0"/>
                <a:ea typeface="+mn-ea"/>
                <a:cs typeface="+mn-cs"/>
              </a:defRPr>
            </a:lvl4pPr>
            <a:lvl5pPr marL="2057400" indent="-228600" algn="ctr" defTabSz="914400" rtl="0" eaLnBrk="0" latinLnBrk="0" hangingPunct="0">
              <a:lnSpc>
                <a:spcPct val="90000"/>
              </a:lnSpc>
              <a:spcBef>
                <a:spcPts val="500"/>
              </a:spcBef>
              <a:buFont typeface="Arial" panose="020B0604020202020204" pitchFamily="34" charset="0"/>
              <a:buNone/>
              <a:defRPr sz="4000" kern="1200">
                <a:solidFill>
                  <a:schemeClr val="tx1"/>
                </a:solidFill>
                <a:latin typeface="Arial" charset="0"/>
                <a:ea typeface="+mn-ea"/>
                <a:cs typeface="+mn-cs"/>
              </a:defRPr>
            </a:lvl5pPr>
            <a:lvl6pPr marL="2514600" indent="-228600" algn="ctr" defTabSz="914400" rtl="0" eaLnBrk="0" fontAlgn="base" latinLnBrk="0" hangingPunct="0">
              <a:lnSpc>
                <a:spcPct val="90000"/>
              </a:lnSpc>
              <a:spcBef>
                <a:spcPct val="0"/>
              </a:spcBef>
              <a:spcAft>
                <a:spcPct val="0"/>
              </a:spcAft>
              <a:buFont typeface="Arial" panose="020B0604020202020204" pitchFamily="34" charset="0"/>
              <a:buNone/>
              <a:defRPr sz="4000" kern="1200">
                <a:solidFill>
                  <a:schemeClr val="tx1"/>
                </a:solidFill>
                <a:latin typeface="Arial" charset="0"/>
                <a:ea typeface="+mn-ea"/>
                <a:cs typeface="+mn-cs"/>
              </a:defRPr>
            </a:lvl6pPr>
            <a:lvl7pPr marL="2971800" indent="-228600" algn="ctr" defTabSz="914400" rtl="0" eaLnBrk="0" fontAlgn="base" latinLnBrk="0" hangingPunct="0">
              <a:lnSpc>
                <a:spcPct val="90000"/>
              </a:lnSpc>
              <a:spcBef>
                <a:spcPct val="0"/>
              </a:spcBef>
              <a:spcAft>
                <a:spcPct val="0"/>
              </a:spcAft>
              <a:buFont typeface="Arial" panose="020B0604020202020204" pitchFamily="34" charset="0"/>
              <a:buNone/>
              <a:defRPr sz="4000" kern="1200">
                <a:solidFill>
                  <a:schemeClr val="tx1"/>
                </a:solidFill>
                <a:latin typeface="Arial" charset="0"/>
                <a:ea typeface="+mn-ea"/>
                <a:cs typeface="+mn-cs"/>
              </a:defRPr>
            </a:lvl7pPr>
            <a:lvl8pPr marL="3429000" indent="-228600" algn="ctr" defTabSz="914400" rtl="0" eaLnBrk="0" fontAlgn="base" latinLnBrk="0" hangingPunct="0">
              <a:lnSpc>
                <a:spcPct val="90000"/>
              </a:lnSpc>
              <a:spcBef>
                <a:spcPct val="0"/>
              </a:spcBef>
              <a:spcAft>
                <a:spcPct val="0"/>
              </a:spcAft>
              <a:buFont typeface="Arial" panose="020B0604020202020204" pitchFamily="34" charset="0"/>
              <a:buNone/>
              <a:defRPr sz="4000" kern="1200">
                <a:solidFill>
                  <a:schemeClr val="tx1"/>
                </a:solidFill>
                <a:latin typeface="Arial" charset="0"/>
                <a:ea typeface="+mn-ea"/>
                <a:cs typeface="+mn-cs"/>
              </a:defRPr>
            </a:lvl8pPr>
            <a:lvl9pPr marL="3886200" indent="-228600" algn="ctr" defTabSz="914400" rtl="0" eaLnBrk="0" fontAlgn="base" latinLnBrk="0" hangingPunct="0">
              <a:lnSpc>
                <a:spcPct val="90000"/>
              </a:lnSpc>
              <a:spcBef>
                <a:spcPct val="0"/>
              </a:spcBef>
              <a:spcAft>
                <a:spcPct val="0"/>
              </a:spcAft>
              <a:buFont typeface="Arial" panose="020B0604020202020204" pitchFamily="34" charset="0"/>
              <a:buNone/>
              <a:defRPr sz="4000" kern="1200">
                <a:solidFill>
                  <a:schemeClr val="tx1"/>
                </a:solidFill>
                <a:latin typeface="Arial" charset="0"/>
                <a:ea typeface="+mn-ea"/>
                <a:cs typeface="+mn-cs"/>
              </a:defRPr>
            </a:lvl9pPr>
          </a:lstStyle>
          <a:p>
            <a:pPr algn="just" eaLnBrk="1" hangingPunct="1">
              <a:spcBef>
                <a:spcPts val="600"/>
              </a:spcBef>
            </a:pPr>
            <a:r>
              <a:rPr lang="en-US"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Nguyễn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Trung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Trực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sinh</a:t>
            </a:r>
            <a:r>
              <a:rPr lang="en-US" sz="3200" b="1" dirty="0">
                <a:solidFill>
                  <a:srgbClr val="0000FF"/>
                </a:solidFill>
                <a:latin typeface="Times New Roman" pitchFamily="18" charset="0"/>
                <a:cs typeface="Times New Roman" pitchFamily="18" charset="0"/>
              </a:rPr>
              <a:t> ra </a:t>
            </a:r>
            <a:r>
              <a:rPr lang="en-US" sz="3200" b="1" dirty="0" err="1">
                <a:solidFill>
                  <a:srgbClr val="0000FF"/>
                </a:solidFill>
                <a:latin typeface="Times New Roman" pitchFamily="18" charset="0"/>
                <a:cs typeface="Times New Roman" pitchFamily="18" charset="0"/>
              </a:rPr>
              <a:t>trong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một</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gia</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đình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làm</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nghề</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chài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lưới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trên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sông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Vàm</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Cỏ</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Năm</a:t>
            </a:r>
            <a:r>
              <a:rPr lang="en-US" sz="3200" b="1" dirty="0">
                <a:solidFill>
                  <a:srgbClr val="0000FF"/>
                </a:solidFill>
                <a:latin typeface="Times New Roman" pitchFamily="18" charset="0"/>
                <a:cs typeface="Times New Roman" pitchFamily="18" charset="0"/>
              </a:rPr>
              <a:t> 23 </a:t>
            </a:r>
            <a:r>
              <a:rPr lang="en-US" sz="3200" b="1" dirty="0" err="1">
                <a:solidFill>
                  <a:srgbClr val="0000FF"/>
                </a:solidFill>
                <a:latin typeface="Times New Roman" pitchFamily="18" charset="0"/>
                <a:cs typeface="Times New Roman" pitchFamily="18" charset="0"/>
              </a:rPr>
              <a:t>tuổi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ông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lãnh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đạo</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cuộc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nổi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dậy</a:t>
            </a:r>
            <a:r>
              <a:rPr lang="en-US" sz="3200" b="1" dirty="0">
                <a:solidFill>
                  <a:srgbClr val="0000FF"/>
                </a:solidFill>
                <a:latin typeface="Times New Roman" pitchFamily="18" charset="0"/>
                <a:cs typeface="Times New Roman" pitchFamily="18" charset="0"/>
              </a:rPr>
              <a:t> ở </a:t>
            </a:r>
            <a:r>
              <a:rPr lang="en-US" sz="3200" b="1" dirty="0" err="1">
                <a:solidFill>
                  <a:srgbClr val="0000FF"/>
                </a:solidFill>
                <a:latin typeface="Times New Roman" pitchFamily="18" charset="0"/>
                <a:cs typeface="Times New Roman" pitchFamily="18" charset="0"/>
              </a:rPr>
              <a:t>phủ</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Tân</a:t>
            </a:r>
            <a:r>
              <a:rPr lang="en-US" sz="3200" b="1" dirty="0">
                <a:solidFill>
                  <a:srgbClr val="0000FF"/>
                </a:solidFill>
                <a:latin typeface="Times New Roman" pitchFamily="18" charset="0"/>
                <a:cs typeface="Times New Roman" pitchFamily="18" charset="0"/>
              </a:rPr>
              <a:t> An, nay </a:t>
            </a:r>
            <a:r>
              <a:rPr lang="en-US" sz="3200" b="1" dirty="0" err="1">
                <a:solidFill>
                  <a:srgbClr val="0000FF"/>
                </a:solidFill>
                <a:latin typeface="Times New Roman" pitchFamily="18" charset="0"/>
                <a:cs typeface="Times New Roman" pitchFamily="18" charset="0"/>
              </a:rPr>
              <a:t>thuộc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tỉnh</a:t>
            </a:r>
            <a:r>
              <a:rPr lang="en-US" sz="3200" b="1" dirty="0">
                <a:solidFill>
                  <a:srgbClr val="0000FF"/>
                </a:solidFill>
                <a:latin typeface="Times New Roman" pitchFamily="18" charset="0"/>
                <a:cs typeface="Times New Roman" pitchFamily="18" charset="0"/>
              </a:rPr>
              <a:t> Long An. </a:t>
            </a:r>
            <a:r>
              <a:rPr lang="en-US" sz="3200" b="1" dirty="0" err="1">
                <a:solidFill>
                  <a:srgbClr val="0000FF"/>
                </a:solidFill>
                <a:latin typeface="Times New Roman" pitchFamily="18" charset="0"/>
                <a:cs typeface="Times New Roman" pitchFamily="18" charset="0"/>
              </a:rPr>
              <a:t>Đội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quân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khởi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nghĩa</a:t>
            </a:r>
            <a:r>
              <a:rPr lang="en-US" sz="3200" b="1" dirty="0">
                <a:solidFill>
                  <a:srgbClr val="0000FF"/>
                </a:solidFill>
                <a:latin typeface="Times New Roman" pitchFamily="18" charset="0"/>
                <a:cs typeface="Times New Roman" pitchFamily="18" charset="0"/>
              </a:rPr>
              <a:t> do </a:t>
            </a:r>
            <a:r>
              <a:rPr lang="en-US" sz="3200" b="1" dirty="0" err="1">
                <a:solidFill>
                  <a:srgbClr val="0000FF"/>
                </a:solidFill>
                <a:latin typeface="Times New Roman" pitchFamily="18" charset="0"/>
                <a:cs typeface="Times New Roman" pitchFamily="18" charset="0"/>
              </a:rPr>
              <a:t>ông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chỉ</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huy</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đã</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lập</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nên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nhiều</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chiến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công</a:t>
            </a:r>
            <a:r>
              <a:rPr lang="en-US" sz="3200" b="1" dirty="0">
                <a:solidFill>
                  <a:srgbClr val="0000FF"/>
                </a:solidFill>
                <a:latin typeface="Times New Roman" pitchFamily="18" charset="0"/>
                <a:cs typeface="Times New Roman" pitchFamily="18" charset="0"/>
              </a:rPr>
              <a:t> vang </a:t>
            </a:r>
            <a:r>
              <a:rPr lang="en-US" sz="3200" b="1" dirty="0" err="1">
                <a:solidFill>
                  <a:srgbClr val="0000FF"/>
                </a:solidFill>
                <a:latin typeface="Times New Roman" pitchFamily="18" charset="0"/>
                <a:cs typeface="Times New Roman" pitchFamily="18" charset="0"/>
              </a:rPr>
              <a:t>dội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khắp</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vùng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Tây</a:t>
            </a:r>
            <a:r>
              <a:rPr lang="en-US" sz="3200" b="1" dirty="0">
                <a:solidFill>
                  <a:srgbClr val="0000FF"/>
                </a:solidFill>
                <a:latin typeface="Times New Roman" pitchFamily="18" charset="0"/>
                <a:cs typeface="Times New Roman" pitchFamily="18" charset="0"/>
              </a:rPr>
              <a:t> Nam </a:t>
            </a:r>
            <a:r>
              <a:rPr lang="en-US" sz="3200" b="1" dirty="0" err="1">
                <a:solidFill>
                  <a:srgbClr val="0000FF"/>
                </a:solidFill>
                <a:latin typeface="Times New Roman" pitchFamily="18" charset="0"/>
                <a:cs typeface="Times New Roman" pitchFamily="18" charset="0"/>
              </a:rPr>
              <a:t>Bộ</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Bị</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giặc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bắt</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và</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đưa</a:t>
            </a:r>
            <a:r>
              <a:rPr lang="en-US" sz="3200" b="1" dirty="0">
                <a:solidFill>
                  <a:srgbClr val="0000FF"/>
                </a:solidFill>
                <a:latin typeface="Times New Roman" pitchFamily="18" charset="0"/>
                <a:cs typeface="Times New Roman" pitchFamily="18" charset="0"/>
              </a:rPr>
              <a:t> ra </a:t>
            </a:r>
            <a:r>
              <a:rPr lang="en-US" sz="3200" b="1" dirty="0" err="1">
                <a:solidFill>
                  <a:srgbClr val="0000FF"/>
                </a:solidFill>
                <a:latin typeface="Times New Roman" pitchFamily="18" charset="0"/>
                <a:cs typeface="Times New Roman" pitchFamily="18" charset="0"/>
              </a:rPr>
              <a:t>hành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hình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ông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khảng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khái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trả</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lời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viên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thống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đốc</a:t>
            </a:r>
            <a:r>
              <a:rPr lang="en-US" sz="3200" b="1" dirty="0">
                <a:solidFill>
                  <a:srgbClr val="0000FF"/>
                </a:solidFill>
                <a:latin typeface="Times New Roman" pitchFamily="18" charset="0"/>
                <a:cs typeface="Times New Roman" pitchFamily="18" charset="0"/>
              </a:rPr>
              <a:t> Nam </a:t>
            </a:r>
            <a:r>
              <a:rPr lang="en-US" sz="3200" b="1" dirty="0" err="1">
                <a:solidFill>
                  <a:srgbClr val="0000FF"/>
                </a:solidFill>
                <a:latin typeface="Times New Roman" pitchFamily="18" charset="0"/>
                <a:cs typeface="Times New Roman" pitchFamily="18" charset="0"/>
              </a:rPr>
              <a:t>Kì</a:t>
            </a:r>
            <a:r>
              <a:rPr lang="en-US" sz="3200" b="1" dirty="0">
                <a:solidFill>
                  <a:srgbClr val="0000FF"/>
                </a:solidFill>
                <a:latin typeface="Times New Roman" pitchFamily="18" charset="0"/>
                <a:cs typeface="Times New Roman" pitchFamily="18" charset="0"/>
              </a:rPr>
              <a:t>: “Bao </a:t>
            </a:r>
            <a:r>
              <a:rPr lang="en-US" sz="3200" b="1" dirty="0" err="1">
                <a:solidFill>
                  <a:srgbClr val="0000FF"/>
                </a:solidFill>
                <a:latin typeface="Times New Roman" pitchFamily="18" charset="0"/>
                <a:cs typeface="Times New Roman" pitchFamily="18" charset="0"/>
              </a:rPr>
              <a:t>giờ</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người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Tây</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nhỏ</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hết</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cỏ</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nước</a:t>
            </a:r>
            <a:r>
              <a:rPr lang="en-US" sz="3200" b="1" dirty="0">
                <a:solidFill>
                  <a:srgbClr val="0000FF"/>
                </a:solidFill>
                <a:latin typeface="Times New Roman" pitchFamily="18" charset="0"/>
                <a:cs typeface="Times New Roman" pitchFamily="18" charset="0"/>
              </a:rPr>
              <a:t> Nam </a:t>
            </a:r>
            <a:r>
              <a:rPr lang="en-US" sz="3200" b="1" dirty="0" err="1">
                <a:solidFill>
                  <a:srgbClr val="0000FF"/>
                </a:solidFill>
                <a:latin typeface="Times New Roman" pitchFamily="18" charset="0"/>
                <a:cs typeface="Times New Roman" pitchFamily="18" charset="0"/>
              </a:rPr>
              <a:t>thì</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mới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hết</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người</a:t>
            </a:r>
            <a:r>
              <a:rPr lang="en-US" sz="3200" b="1" dirty="0">
                <a:solidFill>
                  <a:srgbClr val="0000FF"/>
                </a:solidFill>
                <a:latin typeface="Times New Roman" pitchFamily="18" charset="0"/>
                <a:cs typeface="Times New Roman" pitchFamily="18" charset="0"/>
              </a:rPr>
              <a:t> Nam </a:t>
            </a:r>
            <a:r>
              <a:rPr lang="en-US" sz="3200" b="1" dirty="0" err="1">
                <a:solidFill>
                  <a:srgbClr val="0000FF"/>
                </a:solidFill>
                <a:latin typeface="Times New Roman" pitchFamily="18" charset="0"/>
                <a:cs typeface="Times New Roman" pitchFamily="18" charset="0"/>
              </a:rPr>
              <a:t>đánh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Tây</a:t>
            </a:r>
            <a:r>
              <a:rPr lang="en-US" sz="3200" b="1"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1207467798"/>
      </p:ext>
    </p:ext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Rectangle 2"/>
          <p:cNvSpPr/>
          <p:nvPr/>
        </p:nvSpPr>
        <p:spPr>
          <a:xfrm>
            <a:off x="599090" y="2201883"/>
            <a:ext cx="7614744" cy="1354217"/>
          </a:xfrm>
          <a:prstGeom prst="rect">
            <a:avLst/>
          </a:prstGeom>
        </p:spPr>
        <p:txBody>
          <a:bodyPr wrap="square">
            <a:spAutoFit/>
          </a:bodyPr>
          <a:lstStyle/>
          <a:p>
            <a:pPr algn="just">
              <a:tabLst>
                <a:tab pos="5486400" algn="l"/>
              </a:tabLst>
            </a:pP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Viết</a:t>
            </a: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từ</a:t>
            </a: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khó</a:t>
            </a:r>
            <a:r>
              <a:rPr lang="en-US" sz="3600" dirty="0">
                <a:solidFill>
                  <a:srgbClr val="C00000"/>
                </a:solidFill>
                <a:latin typeface="Times New Roman" pitchFamily="18" charset="0"/>
                <a:ea typeface="Times New Roman" pitchFamily="18" charset="0"/>
                <a:cs typeface="Times New Roman" pitchFamily="18" charset="0"/>
              </a:rPr>
              <a:t> </a:t>
            </a:r>
            <a:r>
              <a:rPr lang="en-US" sz="3600" err="1">
                <a:solidFill>
                  <a:srgbClr val="C00000"/>
                </a:solidFill>
                <a:latin typeface="Times New Roman" pitchFamily="18" charset="0"/>
                <a:ea typeface="Times New Roman" pitchFamily="18" charset="0"/>
                <a:cs typeface="Times New Roman" pitchFamily="18" charset="0"/>
              </a:rPr>
              <a:t>vào</a:t>
            </a:r>
            <a:r>
              <a:rPr lang="en-US" sz="3600">
                <a:solidFill>
                  <a:srgbClr val="C00000"/>
                </a:solidFill>
                <a:latin typeface="Times New Roman" pitchFamily="18" charset="0"/>
                <a:ea typeface="Times New Roman" pitchFamily="18" charset="0"/>
                <a:cs typeface="Times New Roman" pitchFamily="18" charset="0"/>
              </a:rPr>
              <a:t> nháp :</a:t>
            </a:r>
            <a:endParaRPr lang="en-US" sz="3600" dirty="0">
              <a:solidFill>
                <a:srgbClr val="C00000"/>
              </a:solidFill>
              <a:latin typeface="Times New Roman" pitchFamily="18" charset="0"/>
              <a:ea typeface="Times New Roman" pitchFamily="18" charset="0"/>
              <a:cs typeface="Times New Roman" pitchFamily="18" charset="0"/>
            </a:endParaRPr>
          </a:p>
          <a:p>
            <a:pPr algn="just">
              <a:spcBef>
                <a:spcPts val="1200"/>
              </a:spcBef>
              <a:tabLst>
                <a:tab pos="5486400" algn="l"/>
              </a:tabLst>
            </a:pP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Lưu</a:t>
            </a:r>
            <a:r>
              <a:rPr lang="en-US" sz="3600" dirty="0">
                <a:solidFill>
                  <a:srgbClr val="C00000"/>
                </a:solidFill>
                <a:latin typeface="Times New Roman" pitchFamily="18" charset="0"/>
                <a:ea typeface="Times New Roman" pitchFamily="18" charset="0"/>
                <a:cs typeface="Times New Roman" pitchFamily="18" charset="0"/>
              </a:rPr>
              <a:t> ý </a:t>
            </a:r>
            <a:r>
              <a:rPr lang="en-US" sz="3600" dirty="0" err="1">
                <a:solidFill>
                  <a:srgbClr val="C00000"/>
                </a:solidFill>
                <a:latin typeface="Times New Roman" pitchFamily="18" charset="0"/>
                <a:ea typeface="Times New Roman" pitchFamily="18" charset="0"/>
                <a:cs typeface="Times New Roman" pitchFamily="18" charset="0"/>
              </a:rPr>
              <a:t>một</a:t>
            </a: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số</a:t>
            </a: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tên</a:t>
            </a: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riêng</a:t>
            </a: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cần</a:t>
            </a: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viết</a:t>
            </a:r>
            <a:r>
              <a:rPr lang="en-US" sz="3600" dirty="0">
                <a:solidFill>
                  <a:srgbClr val="C00000"/>
                </a:solidFill>
                <a:latin typeface="Times New Roman" pitchFamily="18" charset="0"/>
                <a:ea typeface="Times New Roman" pitchFamily="18" charset="0"/>
                <a:cs typeface="Times New Roman" pitchFamily="18" charset="0"/>
              </a:rPr>
              <a:t> </a:t>
            </a:r>
            <a:r>
              <a:rPr lang="en-US" sz="3600" dirty="0" err="1">
                <a:solidFill>
                  <a:srgbClr val="C00000"/>
                </a:solidFill>
                <a:latin typeface="Times New Roman" pitchFamily="18" charset="0"/>
                <a:ea typeface="Times New Roman" pitchFamily="18" charset="0"/>
                <a:cs typeface="Times New Roman" pitchFamily="18" charset="0"/>
              </a:rPr>
              <a:t>hoa</a:t>
            </a:r>
            <a:r>
              <a:rPr lang="en-US" sz="3600" dirty="0">
                <a:solidFill>
                  <a:srgbClr val="C00000"/>
                </a:solidFill>
                <a:latin typeface="Times New Roman" pitchFamily="18" charset="0"/>
                <a:ea typeface="Times New Roman" pitchFamily="18" charset="0"/>
                <a:cs typeface="Times New Roman" pitchFamily="18" charset="0"/>
              </a:rPr>
              <a:t>:  </a:t>
            </a:r>
            <a:endParaRPr lang="en-US" sz="3600" dirty="0">
              <a:solidFill>
                <a:srgbClr val="C00000"/>
              </a:solidFill>
              <a:effectLst/>
              <a:latin typeface="Times New Roman" pitchFamily="18" charset="0"/>
              <a:ea typeface="Times New Roman" pitchFamily="18" charset="0"/>
              <a:cs typeface="Times New Roman" pitchFamily="18" charset="0"/>
            </a:endParaRPr>
          </a:p>
        </p:txBody>
      </p:sp>
      <p:sp>
        <p:nvSpPr>
          <p:cNvPr id="2" name="Rectangle 1"/>
          <p:cNvSpPr/>
          <p:nvPr/>
        </p:nvSpPr>
        <p:spPr>
          <a:xfrm>
            <a:off x="5144048" y="2211887"/>
            <a:ext cx="2024913" cy="646331"/>
          </a:xfrm>
          <a:prstGeom prst="rect">
            <a:avLst/>
          </a:prstGeom>
        </p:spPr>
        <p:txBody>
          <a:bodyPr wrap="none">
            <a:spAutoFit/>
          </a:bodyPr>
          <a:lstStyle/>
          <a:p>
            <a:r>
              <a:rPr lang="en-US" sz="3600" b="1" err="1">
                <a:solidFill>
                  <a:srgbClr val="0070C0"/>
                </a:solidFill>
                <a:latin typeface="Times New Roman" pitchFamily="18" charset="0"/>
                <a:cs typeface="Times New Roman" pitchFamily="18" charset="0"/>
              </a:rPr>
              <a:t>chài</a:t>
            </a:r>
            <a:r>
              <a:rPr lang="en-US" sz="3600" b="1">
                <a:solidFill>
                  <a:srgbClr val="0070C0"/>
                </a:solidFill>
                <a:latin typeface="Times New Roman" pitchFamily="18" charset="0"/>
                <a:cs typeface="Times New Roman" pitchFamily="18" charset="0"/>
              </a:rPr>
              <a:t> lưới,</a:t>
            </a:r>
            <a:endParaRPr lang="en-US" sz="3600" b="1" dirty="0">
              <a:solidFill>
                <a:srgbClr val="0070C0"/>
              </a:solidFill>
              <a:latin typeface="Times New Roman" pitchFamily="18" charset="0"/>
              <a:cs typeface="Times New Roman" pitchFamily="18" charset="0"/>
            </a:endParaRPr>
          </a:p>
        </p:txBody>
      </p:sp>
      <p:sp>
        <p:nvSpPr>
          <p:cNvPr id="11" name="Rectangle 10"/>
          <p:cNvSpPr/>
          <p:nvPr/>
        </p:nvSpPr>
        <p:spPr>
          <a:xfrm>
            <a:off x="7189243" y="2211883"/>
            <a:ext cx="1723742" cy="646331"/>
          </a:xfrm>
          <a:prstGeom prst="rect">
            <a:avLst/>
          </a:prstGeom>
        </p:spPr>
        <p:txBody>
          <a:bodyPr wrap="none">
            <a:spAutoFit/>
          </a:bodyPr>
          <a:lstStyle/>
          <a:p>
            <a:r>
              <a:rPr lang="en-US" sz="3600" b="1" err="1">
                <a:solidFill>
                  <a:srgbClr val="0070C0"/>
                </a:solidFill>
                <a:latin typeface="Times New Roman" pitchFamily="18" charset="0"/>
                <a:cs typeface="Times New Roman" pitchFamily="18" charset="0"/>
              </a:rPr>
              <a:t>nổi</a:t>
            </a:r>
            <a:r>
              <a:rPr lang="en-US" sz="3600" b="1">
                <a:solidFill>
                  <a:srgbClr val="0070C0"/>
                </a:solidFill>
                <a:latin typeface="Times New Roman" pitchFamily="18" charset="0"/>
                <a:cs typeface="Times New Roman" pitchFamily="18" charset="0"/>
              </a:rPr>
              <a:t> dậy,</a:t>
            </a:r>
            <a:endParaRPr lang="en-US" sz="3600" b="1" dirty="0">
              <a:solidFill>
                <a:srgbClr val="0070C0"/>
              </a:solidFill>
              <a:latin typeface="Times New Roman" pitchFamily="18" charset="0"/>
              <a:cs typeface="Times New Roman" pitchFamily="18" charset="0"/>
            </a:endParaRPr>
          </a:p>
        </p:txBody>
      </p:sp>
      <p:sp>
        <p:nvSpPr>
          <p:cNvPr id="12" name="Rectangle 11"/>
          <p:cNvSpPr/>
          <p:nvPr/>
        </p:nvSpPr>
        <p:spPr>
          <a:xfrm>
            <a:off x="8844956" y="2211873"/>
            <a:ext cx="2403222" cy="646331"/>
          </a:xfrm>
          <a:prstGeom prst="rect">
            <a:avLst/>
          </a:prstGeom>
        </p:spPr>
        <p:txBody>
          <a:bodyPr wrap="none">
            <a:spAutoFit/>
          </a:bodyPr>
          <a:lstStyle/>
          <a:p>
            <a:r>
              <a:rPr lang="en-US" sz="3600" b="1" dirty="0" err="1">
                <a:solidFill>
                  <a:srgbClr val="0070C0"/>
                </a:solidFill>
                <a:latin typeface="Times New Roman" pitchFamily="18" charset="0"/>
                <a:cs typeface="Times New Roman" pitchFamily="18" charset="0"/>
              </a:rPr>
              <a:t>khảng</a:t>
            </a:r>
            <a:r>
              <a:rPr lang="en-US" sz="3600" b="1" dirty="0">
                <a:solidFill>
                  <a:srgbClr val="0070C0"/>
                </a:solidFill>
                <a:latin typeface="Times New Roman" pitchFamily="18" charset="0"/>
                <a:cs typeface="Times New Roman" pitchFamily="18" charset="0"/>
              </a:rPr>
              <a:t> </a:t>
            </a:r>
            <a:r>
              <a:rPr lang="en-US" sz="3600" b="1" dirty="0" err="1">
                <a:solidFill>
                  <a:srgbClr val="0070C0"/>
                </a:solidFill>
                <a:latin typeface="Times New Roman" pitchFamily="18" charset="0"/>
                <a:cs typeface="Times New Roman" pitchFamily="18" charset="0"/>
              </a:rPr>
              <a:t>khái</a:t>
            </a:r>
            <a:endParaRPr lang="en-US" sz="3600" b="1" dirty="0">
              <a:solidFill>
                <a:srgbClr val="0070C0"/>
              </a:solidFill>
              <a:latin typeface="Times New Roman" pitchFamily="18" charset="0"/>
              <a:cs typeface="Times New Roman" pitchFamily="18" charset="0"/>
            </a:endParaRPr>
          </a:p>
        </p:txBody>
      </p:sp>
      <p:sp>
        <p:nvSpPr>
          <p:cNvPr id="13" name="Rectangle 12"/>
          <p:cNvSpPr/>
          <p:nvPr/>
        </p:nvSpPr>
        <p:spPr>
          <a:xfrm>
            <a:off x="6275822" y="3744809"/>
            <a:ext cx="1775038" cy="646331"/>
          </a:xfrm>
          <a:prstGeom prst="rect">
            <a:avLst/>
          </a:prstGeom>
        </p:spPr>
        <p:txBody>
          <a:bodyPr wrap="none">
            <a:spAutoFit/>
          </a:bodyPr>
          <a:lstStyle/>
          <a:p>
            <a:r>
              <a:rPr lang="en-US" sz="3600" b="1">
                <a:solidFill>
                  <a:srgbClr val="0000FF"/>
                </a:solidFill>
                <a:latin typeface="Times New Roman" pitchFamily="18" charset="0"/>
                <a:cs typeface="Times New Roman" pitchFamily="18" charset="0"/>
              </a:rPr>
              <a:t>Tân An,</a:t>
            </a:r>
            <a:endParaRPr lang="en-US" sz="3600" b="1" dirty="0">
              <a:latin typeface="Times New Roman" pitchFamily="18" charset="0"/>
              <a:cs typeface="Times New Roman" pitchFamily="18" charset="0"/>
            </a:endParaRPr>
          </a:p>
        </p:txBody>
      </p:sp>
      <p:sp>
        <p:nvSpPr>
          <p:cNvPr id="14" name="Rectangle 13"/>
          <p:cNvSpPr/>
          <p:nvPr/>
        </p:nvSpPr>
        <p:spPr>
          <a:xfrm>
            <a:off x="8041067" y="3744816"/>
            <a:ext cx="2787943" cy="646331"/>
          </a:xfrm>
          <a:prstGeom prst="rect">
            <a:avLst/>
          </a:prstGeom>
        </p:spPr>
        <p:txBody>
          <a:bodyPr wrap="none">
            <a:spAutoFit/>
          </a:bodyPr>
          <a:lstStyle/>
          <a:p>
            <a:r>
              <a:rPr lang="en-US" sz="3600" b="1" dirty="0" err="1">
                <a:solidFill>
                  <a:srgbClr val="0000FF"/>
                </a:solidFill>
                <a:latin typeface="Times New Roman" pitchFamily="18" charset="0"/>
                <a:cs typeface="Times New Roman" pitchFamily="18" charset="0"/>
              </a:rPr>
              <a:t>Tây</a:t>
            </a:r>
            <a:r>
              <a:rPr lang="en-US" sz="3600" b="1" dirty="0">
                <a:solidFill>
                  <a:srgbClr val="0000FF"/>
                </a:solidFill>
                <a:latin typeface="Times New Roman" pitchFamily="18" charset="0"/>
                <a:cs typeface="Times New Roman" pitchFamily="18" charset="0"/>
              </a:rPr>
              <a:t> Nam </a:t>
            </a:r>
            <a:r>
              <a:rPr lang="en-US" sz="3600" b="1" dirty="0" err="1">
                <a:solidFill>
                  <a:srgbClr val="0000FF"/>
                </a:solidFill>
                <a:latin typeface="Times New Roman" pitchFamily="18" charset="0"/>
                <a:cs typeface="Times New Roman" pitchFamily="18" charset="0"/>
              </a:rPr>
              <a:t>Bộ</a:t>
            </a:r>
            <a:r>
              <a:rPr lang="en-US" sz="3600" b="1" dirty="0">
                <a:solidFill>
                  <a:srgbClr val="0000FF"/>
                </a:solidFill>
                <a:latin typeface="Times New Roman" pitchFamily="18" charset="0"/>
                <a:cs typeface="Times New Roman" pitchFamily="18" charset="0"/>
              </a:rPr>
              <a:t>,</a:t>
            </a:r>
            <a:endParaRPr lang="en-US" sz="3600" b="1" dirty="0">
              <a:solidFill>
                <a:srgbClr val="0070C0"/>
              </a:solidFill>
              <a:latin typeface="Times New Roman" pitchFamily="18" charset="0"/>
              <a:cs typeface="Times New Roman" pitchFamily="18" charset="0"/>
            </a:endParaRPr>
          </a:p>
        </p:txBody>
      </p:sp>
      <p:sp>
        <p:nvSpPr>
          <p:cNvPr id="17" name="TextBox 16"/>
          <p:cNvSpPr txBox="1"/>
          <p:nvPr/>
        </p:nvSpPr>
        <p:spPr>
          <a:xfrm>
            <a:off x="409190" y="3711500"/>
            <a:ext cx="4363533" cy="646331"/>
          </a:xfrm>
          <a:prstGeom prst="rect">
            <a:avLst/>
          </a:prstGeom>
          <a:noFill/>
        </p:spPr>
        <p:txBody>
          <a:bodyPr wrap="square" rtlCol="0">
            <a:spAutoFit/>
          </a:bodyPr>
          <a:lstStyle/>
          <a:p>
            <a:r>
              <a:rPr lang="en-US" sz="3600" b="1" dirty="0" err="1">
                <a:solidFill>
                  <a:srgbClr val="0000FF"/>
                </a:solidFill>
                <a:latin typeface="Times New Roman" pitchFamily="18" charset="0"/>
                <a:cs typeface="Times New Roman" pitchFamily="18" charset="0"/>
              </a:rPr>
              <a:t>Nguyễn</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Trung</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Trực</a:t>
            </a:r>
            <a:r>
              <a:rPr lang="en-US" sz="3600" b="1" dirty="0">
                <a:solidFill>
                  <a:srgbClr val="0000FF"/>
                </a:solidFill>
                <a:latin typeface="Times New Roman" pitchFamily="18" charset="0"/>
                <a:cs typeface="Times New Roman" pitchFamily="18" charset="0"/>
              </a:rPr>
              <a:t>, </a:t>
            </a:r>
            <a:endParaRPr lang="en-US" sz="3600" b="1" dirty="0">
              <a:latin typeface="Times New Roman" pitchFamily="18" charset="0"/>
              <a:cs typeface="Times New Roman" pitchFamily="18" charset="0"/>
            </a:endParaRPr>
          </a:p>
        </p:txBody>
      </p:sp>
      <p:sp>
        <p:nvSpPr>
          <p:cNvPr id="18" name="TextBox 17"/>
          <p:cNvSpPr txBox="1"/>
          <p:nvPr/>
        </p:nvSpPr>
        <p:spPr>
          <a:xfrm>
            <a:off x="4446367" y="3739629"/>
            <a:ext cx="2100774" cy="646331"/>
          </a:xfrm>
          <a:prstGeom prst="rect">
            <a:avLst/>
          </a:prstGeom>
          <a:noFill/>
        </p:spPr>
        <p:txBody>
          <a:bodyPr wrap="square" rtlCol="0">
            <a:spAutoFit/>
          </a:bodyPr>
          <a:lstStyle/>
          <a:p>
            <a:r>
              <a:rPr lang="en-US" sz="3600" b="1" dirty="0" err="1">
                <a:solidFill>
                  <a:srgbClr val="0000FF"/>
                </a:solidFill>
                <a:latin typeface="Times New Roman" pitchFamily="18" charset="0"/>
                <a:cs typeface="Times New Roman" pitchFamily="18" charset="0"/>
              </a:rPr>
              <a:t>Vàm</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Cỏ</a:t>
            </a:r>
            <a:r>
              <a:rPr lang="en-US" sz="3600" b="1" dirty="0">
                <a:solidFill>
                  <a:srgbClr val="0000FF"/>
                </a:solidFill>
                <a:latin typeface="Times New Roman" pitchFamily="18" charset="0"/>
                <a:cs typeface="Times New Roman" pitchFamily="18" charset="0"/>
              </a:rPr>
              <a:t>,</a:t>
            </a:r>
            <a:endParaRPr lang="en-US" sz="3600" b="1" dirty="0">
              <a:latin typeface="Times New Roman" pitchFamily="18" charset="0"/>
              <a:cs typeface="Times New Roman" pitchFamily="18" charset="0"/>
            </a:endParaRPr>
          </a:p>
        </p:txBody>
      </p:sp>
      <p:sp>
        <p:nvSpPr>
          <p:cNvPr id="20" name="TextBox 19"/>
          <p:cNvSpPr txBox="1"/>
          <p:nvPr/>
        </p:nvSpPr>
        <p:spPr>
          <a:xfrm>
            <a:off x="965201" y="4279902"/>
            <a:ext cx="1957160" cy="646331"/>
          </a:xfrm>
          <a:prstGeom prst="rect">
            <a:avLst/>
          </a:prstGeom>
          <a:noFill/>
        </p:spPr>
        <p:txBody>
          <a:bodyPr wrap="square" rtlCol="0">
            <a:spAutoFit/>
          </a:bodyPr>
          <a:lstStyle/>
          <a:p>
            <a:r>
              <a:rPr lang="en-US" sz="3600" b="1" dirty="0">
                <a:solidFill>
                  <a:srgbClr val="0000FF"/>
                </a:solidFill>
                <a:latin typeface="Times New Roman" pitchFamily="18" charset="0"/>
                <a:cs typeface="Times New Roman" pitchFamily="18" charset="0"/>
              </a:rPr>
              <a:t>Nam </a:t>
            </a:r>
            <a:r>
              <a:rPr lang="en-US" sz="3600" b="1" dirty="0" err="1">
                <a:solidFill>
                  <a:srgbClr val="0000FF"/>
                </a:solidFill>
                <a:latin typeface="Times New Roman" pitchFamily="18" charset="0"/>
                <a:cs typeface="Times New Roman" pitchFamily="18" charset="0"/>
              </a:rPr>
              <a:t>Kì</a:t>
            </a:r>
            <a:r>
              <a:rPr lang="en-US" sz="3600" b="1" dirty="0">
                <a:solidFill>
                  <a:srgbClr val="0000FF"/>
                </a:solidFill>
                <a:latin typeface="Times New Roman" pitchFamily="18" charset="0"/>
                <a:cs typeface="Times New Roman" pitchFamily="18" charset="0"/>
              </a:rPr>
              <a:t>, </a:t>
            </a:r>
            <a:endParaRPr lang="en-US" sz="3600" b="1" dirty="0">
              <a:latin typeface="Times New Roman" pitchFamily="18" charset="0"/>
              <a:cs typeface="Times New Roman" pitchFamily="18" charset="0"/>
            </a:endParaRPr>
          </a:p>
        </p:txBody>
      </p:sp>
      <p:sp>
        <p:nvSpPr>
          <p:cNvPr id="21" name="TextBox 20"/>
          <p:cNvSpPr txBox="1"/>
          <p:nvPr/>
        </p:nvSpPr>
        <p:spPr>
          <a:xfrm>
            <a:off x="2721645" y="4285729"/>
            <a:ext cx="1560426" cy="646331"/>
          </a:xfrm>
          <a:prstGeom prst="rect">
            <a:avLst/>
          </a:prstGeom>
          <a:noFill/>
        </p:spPr>
        <p:txBody>
          <a:bodyPr wrap="square" rtlCol="0">
            <a:spAutoFit/>
          </a:bodyPr>
          <a:lstStyle/>
          <a:p>
            <a:r>
              <a:rPr lang="en-US" sz="3600" b="1" dirty="0">
                <a:solidFill>
                  <a:srgbClr val="0000FF"/>
                </a:solidFill>
                <a:latin typeface="Times New Roman" pitchFamily="18" charset="0"/>
                <a:cs typeface="Times New Roman" pitchFamily="18" charset="0"/>
              </a:rPr>
              <a:t>Nam,</a:t>
            </a:r>
            <a:endParaRPr lang="en-US" sz="3600" b="1" dirty="0">
              <a:latin typeface="Times New Roman" pitchFamily="18" charset="0"/>
              <a:cs typeface="Times New Roman" pitchFamily="18" charset="0"/>
            </a:endParaRPr>
          </a:p>
        </p:txBody>
      </p:sp>
      <p:sp>
        <p:nvSpPr>
          <p:cNvPr id="22" name="TextBox 21"/>
          <p:cNvSpPr txBox="1"/>
          <p:nvPr/>
        </p:nvSpPr>
        <p:spPr>
          <a:xfrm>
            <a:off x="3949201" y="4298429"/>
            <a:ext cx="1784868" cy="646331"/>
          </a:xfrm>
          <a:prstGeom prst="rect">
            <a:avLst/>
          </a:prstGeom>
          <a:noFill/>
        </p:spPr>
        <p:txBody>
          <a:bodyPr wrap="square" rtlCol="0">
            <a:spAutoFit/>
          </a:bodyPr>
          <a:lstStyle/>
          <a:p>
            <a:r>
              <a:rPr lang="en-US" sz="3600" b="1" dirty="0" err="1">
                <a:solidFill>
                  <a:srgbClr val="0000FF"/>
                </a:solidFill>
                <a:latin typeface="Times New Roman" pitchFamily="18" charset="0"/>
                <a:cs typeface="Times New Roman" pitchFamily="18" charset="0"/>
              </a:rPr>
              <a:t>Tây</a:t>
            </a:r>
            <a:r>
              <a:rPr lang="en-US" sz="3600" b="1" dirty="0">
                <a:solidFill>
                  <a:srgbClr val="0000FF"/>
                </a:solidFill>
                <a:latin typeface="Times New Roman" pitchFamily="18" charset="0"/>
                <a:cs typeface="Times New Roman" pitchFamily="18" charset="0"/>
              </a:rPr>
              <a:t>.</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851173216"/>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inVertical)">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wipe(down)">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wipe(down)">
                                      <p:cBhvr>
                                        <p:cTn id="56" dur="5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down)">
                                      <p:cBhvr>
                                        <p:cTn id="61" dur="500"/>
                                        <p:tgtEl>
                                          <p:spTgt spid="21"/>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p:bldP spid="13" grpId="0"/>
      <p:bldP spid="14" grpId="0"/>
      <p:bldP spid="17" grpId="0"/>
      <p:bldP spid="18" grpId="0"/>
      <p:bldP spid="20" grpId="0"/>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9"/>
          <p:cNvGrpSpPr>
            <a:grpSpLocks/>
          </p:cNvGrpSpPr>
          <p:nvPr/>
        </p:nvGrpSpPr>
        <p:grpSpPr bwMode="auto">
          <a:xfrm>
            <a:off x="0" y="0"/>
            <a:ext cx="12192000" cy="6858000"/>
            <a:chOff x="0" y="0"/>
            <a:chExt cx="9216" cy="5184"/>
          </a:xfrm>
        </p:grpSpPr>
        <p:pic>
          <p:nvPicPr>
            <p:cNvPr id="15"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4283344" y="2145323"/>
            <a:ext cx="3207685" cy="707886"/>
          </a:xfrm>
          <a:prstGeom prst="rect">
            <a:avLst/>
          </a:prstGeom>
          <a:noFill/>
        </p:spPr>
        <p:txBody>
          <a:bodyPr wrap="square" rtlCol="0">
            <a:spAutoFit/>
          </a:bodyPr>
          <a:lstStyle/>
          <a:p>
            <a:r>
              <a:rPr lang="en-US" sz="4000" b="1" dirty="0">
                <a:solidFill>
                  <a:srgbClr val="FF66CC"/>
                </a:solidFill>
                <a:latin typeface="Times New Roman" pitchFamily="18" charset="0"/>
                <a:cs typeface="Times New Roman" pitchFamily="18" charset="0"/>
              </a:rPr>
              <a:t>Nghe </a:t>
            </a:r>
            <a:r>
              <a:rPr lang="en-US" sz="4000" b="1" dirty="0" err="1">
                <a:solidFill>
                  <a:srgbClr val="FF66CC"/>
                </a:solidFill>
                <a:latin typeface="Times New Roman" pitchFamily="18" charset="0"/>
                <a:cs typeface="Times New Roman" pitchFamily="18" charset="0"/>
              </a:rPr>
              <a:t>viết</a:t>
            </a:r>
            <a:r>
              <a:rPr lang="en-US" sz="4000" b="1" dirty="0">
                <a:solidFill>
                  <a:srgbClr val="FF66CC"/>
                </a:solidFill>
                <a:latin typeface="Times New Roman" pitchFamily="18" charset="0"/>
                <a:cs typeface="Times New Roman" pitchFamily="18" charset="0"/>
              </a:rPr>
              <a:t> </a:t>
            </a:r>
            <a:r>
              <a:rPr lang="en-US" sz="4000" b="1" dirty="0" err="1">
                <a:solidFill>
                  <a:srgbClr val="FF66CC"/>
                </a:solidFill>
                <a:latin typeface="Times New Roman" pitchFamily="18" charset="0"/>
                <a:cs typeface="Times New Roman" pitchFamily="18" charset="0"/>
              </a:rPr>
              <a:t>bài</a:t>
            </a:r>
            <a:endParaRPr lang="en-US" sz="4000" b="1" dirty="0">
              <a:solidFill>
                <a:srgbClr val="FF66CC"/>
              </a:solidFill>
              <a:latin typeface="Times New Roman" pitchFamily="18" charset="0"/>
              <a:cs typeface="Times New Roman" pitchFamily="18" charset="0"/>
            </a:endParaRPr>
          </a:p>
        </p:txBody>
      </p:sp>
      <p:sp>
        <p:nvSpPr>
          <p:cNvPr id="9" name="Text Box 9"/>
          <p:cNvSpPr txBox="1">
            <a:spLocks noChangeArrowheads="1"/>
          </p:cNvSpPr>
          <p:nvPr/>
        </p:nvSpPr>
        <p:spPr bwMode="auto">
          <a:xfrm>
            <a:off x="430745" y="254000"/>
            <a:ext cx="11460163" cy="993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2800" b="1" u="sng" dirty="0" err="1">
                <a:solidFill>
                  <a:srgbClr val="0070C0"/>
                </a:solidFill>
                <a:latin typeface="Times New Roman" panose="02020603050405020304" pitchFamily="18" charset="0"/>
              </a:rPr>
              <a:t>Chính</a:t>
            </a:r>
            <a:r>
              <a:rPr lang="en-US" altLang="en-US" sz="2800" b="1" u="sng" dirty="0">
                <a:solidFill>
                  <a:srgbClr val="0070C0"/>
                </a:solidFill>
                <a:latin typeface="Times New Roman" panose="02020603050405020304" pitchFamily="18" charset="0"/>
              </a:rPr>
              <a:t> </a:t>
            </a:r>
            <a:r>
              <a:rPr lang="en-US" altLang="en-US" sz="2800" b="1" u="sng" dirty="0" err="1">
                <a:solidFill>
                  <a:srgbClr val="0070C0"/>
                </a:solidFill>
                <a:latin typeface="Times New Roman" panose="02020603050405020304" pitchFamily="18" charset="0"/>
              </a:rPr>
              <a:t>tả</a:t>
            </a:r>
            <a:r>
              <a:rPr lang="en-US" altLang="en-US" sz="2800" b="1" u="sng" dirty="0">
                <a:solidFill>
                  <a:srgbClr val="0070C0"/>
                </a:solidFill>
                <a:latin typeface="Times New Roman" panose="02020603050405020304" pitchFamily="18" charset="0"/>
              </a:rPr>
              <a:t> (</a:t>
            </a:r>
            <a:r>
              <a:rPr lang="en-US" altLang="en-US" sz="2800" b="1" u="sng" dirty="0" err="1">
                <a:solidFill>
                  <a:srgbClr val="0070C0"/>
                </a:solidFill>
                <a:latin typeface="Times New Roman" panose="02020603050405020304" pitchFamily="18" charset="0"/>
              </a:rPr>
              <a:t>Nghe</a:t>
            </a:r>
            <a:r>
              <a:rPr lang="en-US" altLang="en-US" sz="2800" b="1" u="sng" dirty="0">
                <a:solidFill>
                  <a:srgbClr val="0070C0"/>
                </a:solidFill>
                <a:latin typeface="Times New Roman" panose="02020603050405020304" pitchFamily="18" charset="0"/>
              </a:rPr>
              <a:t> - </a:t>
            </a:r>
            <a:r>
              <a:rPr lang="en-US" altLang="en-US" sz="2800" b="1" u="sng" dirty="0" err="1">
                <a:solidFill>
                  <a:srgbClr val="0070C0"/>
                </a:solidFill>
                <a:latin typeface="Times New Roman" panose="02020603050405020304" pitchFamily="18" charset="0"/>
              </a:rPr>
              <a:t>viết</a:t>
            </a:r>
            <a:r>
              <a:rPr lang="en-US" altLang="en-US" sz="2800" b="1" dirty="0">
                <a:solidFill>
                  <a:srgbClr val="0070C0"/>
                </a:solidFill>
                <a:latin typeface="Times New Roman" panose="02020603050405020304" pitchFamily="18" charset="0"/>
              </a:rPr>
              <a:t>)</a:t>
            </a:r>
          </a:p>
          <a:p>
            <a:pPr>
              <a:spcBef>
                <a:spcPct val="0"/>
              </a:spcBef>
              <a:buFontTx/>
              <a:buNone/>
            </a:pPr>
            <a:r>
              <a:rPr lang="en-US" altLang="en-US" sz="2800" b="1" dirty="0">
                <a:solidFill>
                  <a:srgbClr val="0070C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Nhà</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yêu</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nước</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Nguyễn</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Trung</a:t>
            </a:r>
            <a:r>
              <a:rPr lang="en-US" altLang="en-US" sz="2800" b="1" dirty="0">
                <a:solidFill>
                  <a:srgbClr val="FF0000"/>
                </a:solidFill>
                <a:latin typeface="Times New Roman" panose="02020603050405020304" pitchFamily="18" charset="0"/>
              </a:rPr>
              <a:t> </a:t>
            </a:r>
            <a:r>
              <a:rPr lang="en-US" altLang="en-US" sz="2800" b="1" dirty="0" err="1">
                <a:solidFill>
                  <a:srgbClr val="FF0000"/>
                </a:solidFill>
                <a:latin typeface="Times New Roman" panose="02020603050405020304" pitchFamily="18" charset="0"/>
              </a:rPr>
              <a:t>Trực</a:t>
            </a:r>
            <a:endParaRPr lang="en-US" altLang="en-US" sz="2800" b="1"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226832282"/>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ectangle 14"/>
          <p:cNvSpPr/>
          <p:nvPr/>
        </p:nvSpPr>
        <p:spPr>
          <a:xfrm>
            <a:off x="1159808" y="1653293"/>
            <a:ext cx="3348211" cy="584775"/>
          </a:xfrm>
          <a:prstGeom prst="rect">
            <a:avLst/>
          </a:prstGeom>
        </p:spPr>
        <p:txBody>
          <a:bodyPr wrap="square">
            <a:spAutoFit/>
          </a:bodyPr>
          <a:lstStyle/>
          <a:p>
            <a:pPr algn="just">
              <a:tabLst>
                <a:tab pos="5486400" algn="l"/>
              </a:tabLst>
            </a:pPr>
            <a:r>
              <a:rPr lang="en-US" sz="3200" b="1">
                <a:solidFill>
                  <a:srgbClr val="C00000"/>
                </a:solidFill>
                <a:latin typeface="Times New Roman" pitchFamily="18" charset="0"/>
                <a:ea typeface="Times New Roman" pitchFamily="18" charset="0"/>
                <a:cs typeface="Times New Roman" pitchFamily="18" charset="0"/>
              </a:rPr>
              <a:t> Luyện tập</a:t>
            </a:r>
            <a:r>
              <a:rPr lang="en-US" sz="3200" b="1" dirty="0">
                <a:solidFill>
                  <a:srgbClr val="C00000"/>
                </a:solidFill>
                <a:latin typeface="Times New Roman" pitchFamily="18" charset="0"/>
                <a:ea typeface="Times New Roman" pitchFamily="18" charset="0"/>
                <a:cs typeface="Times New Roman" pitchFamily="18" charset="0"/>
              </a:rPr>
              <a:t>:</a:t>
            </a:r>
          </a:p>
        </p:txBody>
      </p:sp>
      <p:sp>
        <p:nvSpPr>
          <p:cNvPr id="24" name="Text Box 9"/>
          <p:cNvSpPr txBox="1">
            <a:spLocks noChangeArrowheads="1"/>
          </p:cNvSpPr>
          <p:nvPr/>
        </p:nvSpPr>
        <p:spPr bwMode="auto">
          <a:xfrm>
            <a:off x="430745" y="12700"/>
            <a:ext cx="11460163" cy="870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2400" b="1" u="sng" dirty="0" err="1">
                <a:solidFill>
                  <a:srgbClr val="0070C0"/>
                </a:solidFill>
                <a:latin typeface="Times New Roman" panose="02020603050405020304" pitchFamily="18" charset="0"/>
              </a:rPr>
              <a:t>Chính</a:t>
            </a:r>
            <a:r>
              <a:rPr lang="en-US" altLang="en-US" sz="2400" b="1" u="sng" dirty="0">
                <a:solidFill>
                  <a:srgbClr val="0070C0"/>
                </a:solidFill>
                <a:latin typeface="Times New Roman" panose="02020603050405020304" pitchFamily="18" charset="0"/>
              </a:rPr>
              <a:t> </a:t>
            </a:r>
            <a:r>
              <a:rPr lang="en-US" altLang="en-US" sz="2400" b="1" u="sng" dirty="0" err="1">
                <a:solidFill>
                  <a:srgbClr val="0070C0"/>
                </a:solidFill>
                <a:latin typeface="Times New Roman" panose="02020603050405020304" pitchFamily="18" charset="0"/>
              </a:rPr>
              <a:t>tả</a:t>
            </a:r>
            <a:r>
              <a:rPr lang="en-US" altLang="en-US" sz="2400" b="1" u="sng" dirty="0">
                <a:solidFill>
                  <a:srgbClr val="0070C0"/>
                </a:solidFill>
                <a:latin typeface="Times New Roman" panose="02020603050405020304" pitchFamily="18" charset="0"/>
              </a:rPr>
              <a:t> (</a:t>
            </a:r>
            <a:r>
              <a:rPr lang="en-US" altLang="en-US" sz="2400" b="1" u="sng" dirty="0" err="1">
                <a:solidFill>
                  <a:srgbClr val="0070C0"/>
                </a:solidFill>
                <a:latin typeface="Times New Roman" panose="02020603050405020304" pitchFamily="18" charset="0"/>
              </a:rPr>
              <a:t>Nghe</a:t>
            </a:r>
            <a:r>
              <a:rPr lang="en-US" altLang="en-US" sz="2400" b="1" u="sng" dirty="0">
                <a:solidFill>
                  <a:srgbClr val="0070C0"/>
                </a:solidFill>
                <a:latin typeface="Times New Roman" panose="02020603050405020304" pitchFamily="18" charset="0"/>
              </a:rPr>
              <a:t> - </a:t>
            </a:r>
            <a:r>
              <a:rPr lang="en-US" altLang="en-US" sz="2400" b="1" u="sng" dirty="0" err="1">
                <a:solidFill>
                  <a:srgbClr val="0070C0"/>
                </a:solidFill>
                <a:latin typeface="Times New Roman" panose="02020603050405020304" pitchFamily="18" charset="0"/>
              </a:rPr>
              <a:t>viết</a:t>
            </a:r>
            <a:r>
              <a:rPr lang="en-US" altLang="en-US" sz="2400" b="1" dirty="0">
                <a:solidFill>
                  <a:srgbClr val="0070C0"/>
                </a:solidFill>
                <a:latin typeface="Times New Roman" panose="02020603050405020304" pitchFamily="18" charset="0"/>
              </a:rPr>
              <a:t>)</a:t>
            </a:r>
          </a:p>
          <a:p>
            <a:pPr>
              <a:spcBef>
                <a:spcPct val="0"/>
              </a:spcBef>
              <a:buFontTx/>
              <a:buNone/>
            </a:pPr>
            <a:r>
              <a:rPr lang="en-US" altLang="en-US" sz="2400" b="1" dirty="0">
                <a:solidFill>
                  <a:srgbClr val="0070C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Nhà</a:t>
            </a:r>
            <a:r>
              <a:rPr lang="en-US" altLang="en-US" sz="2400" b="1" dirty="0">
                <a:solidFill>
                  <a:srgbClr val="FF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yêu</a:t>
            </a:r>
            <a:r>
              <a:rPr lang="en-US" altLang="en-US" sz="2400" b="1" dirty="0">
                <a:solidFill>
                  <a:srgbClr val="FF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nước</a:t>
            </a:r>
            <a:r>
              <a:rPr lang="en-US" altLang="en-US" sz="2400" b="1" dirty="0">
                <a:solidFill>
                  <a:srgbClr val="FF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Nguyễn</a:t>
            </a:r>
            <a:r>
              <a:rPr lang="en-US" altLang="en-US" sz="2400" b="1" dirty="0">
                <a:solidFill>
                  <a:srgbClr val="FF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Trung</a:t>
            </a:r>
            <a:r>
              <a:rPr lang="en-US" altLang="en-US" sz="2400" b="1" dirty="0">
                <a:solidFill>
                  <a:srgbClr val="FF0000"/>
                </a:solidFill>
                <a:latin typeface="Times New Roman" panose="02020603050405020304" pitchFamily="18" charset="0"/>
              </a:rPr>
              <a:t> </a:t>
            </a:r>
            <a:r>
              <a:rPr lang="en-US" altLang="en-US" sz="2400" b="1" dirty="0" err="1">
                <a:solidFill>
                  <a:srgbClr val="FF0000"/>
                </a:solidFill>
                <a:latin typeface="Times New Roman" panose="02020603050405020304" pitchFamily="18" charset="0"/>
              </a:rPr>
              <a:t>Trực</a:t>
            </a:r>
            <a:endParaRPr lang="en-US" altLang="en-US" sz="2400" b="1" dirty="0">
              <a:solidFill>
                <a:srgbClr val="0070C0"/>
              </a:solidFill>
              <a:latin typeface="Times New Roman" panose="02020603050405020304" pitchFamily="18" charset="0"/>
            </a:endParaRPr>
          </a:p>
        </p:txBody>
      </p:sp>
      <p:sp>
        <p:nvSpPr>
          <p:cNvPr id="2" name="Rectangle 1"/>
          <p:cNvSpPr/>
          <p:nvPr/>
        </p:nvSpPr>
        <p:spPr>
          <a:xfrm>
            <a:off x="1304376" y="2102687"/>
            <a:ext cx="10305032" cy="2554545"/>
          </a:xfrm>
          <a:prstGeom prst="rect">
            <a:avLst/>
          </a:prstGeom>
        </p:spPr>
        <p:txBody>
          <a:bodyPr wrap="square">
            <a:spAutoFit/>
          </a:bodyPr>
          <a:lstStyle/>
          <a:p>
            <a:r>
              <a:rPr lang="en-US" sz="3200" b="1" u="sng">
                <a:solidFill>
                  <a:srgbClr val="C00000"/>
                </a:solidFill>
                <a:latin typeface="Times New Roman" pitchFamily="18" charset="0"/>
                <a:cs typeface="Times New Roman" pitchFamily="18" charset="0"/>
              </a:rPr>
              <a:t>Bài 2 (Trang 6)</a:t>
            </a:r>
            <a:r>
              <a:rPr lang="en-US" sz="3200" b="1">
                <a:solidFill>
                  <a:srgbClr val="C00000"/>
                </a:solidFill>
                <a:latin typeface="Times New Roman" pitchFamily="18" charset="0"/>
                <a:cs typeface="Times New Roman" pitchFamily="18" charset="0"/>
              </a:rPr>
              <a:t>: </a:t>
            </a:r>
            <a:r>
              <a:rPr lang="en-US" sz="3200" b="1">
                <a:solidFill>
                  <a:srgbClr val="002060"/>
                </a:solidFill>
                <a:latin typeface="Times New Roman" pitchFamily="18" charset="0"/>
                <a:cs typeface="Times New Roman" pitchFamily="18" charset="0"/>
              </a:rPr>
              <a:t>Tìm chữ cái thích hợp với mỗi chỗ trống để hoàn chỉnh bài thơ sau. </a:t>
            </a:r>
            <a:br>
              <a:rPr lang="en-US" sz="3200" b="1">
                <a:solidFill>
                  <a:srgbClr val="002060"/>
                </a:solidFill>
                <a:latin typeface="Times New Roman" pitchFamily="18" charset="0"/>
                <a:cs typeface="Times New Roman" pitchFamily="18" charset="0"/>
              </a:rPr>
            </a:br>
            <a:r>
              <a:rPr lang="en-US" sz="3200" b="1">
                <a:solidFill>
                  <a:srgbClr val="002060"/>
                </a:solidFill>
                <a:latin typeface="Times New Roman" pitchFamily="18" charset="0"/>
                <a:cs typeface="Times New Roman" pitchFamily="18" charset="0"/>
              </a:rPr>
              <a:t>        Biết rằng: </a:t>
            </a:r>
            <a:br>
              <a:rPr lang="en-US" sz="3200" b="1">
                <a:solidFill>
                  <a:srgbClr val="002060"/>
                </a:solidFill>
                <a:latin typeface="Times New Roman" pitchFamily="18" charset="0"/>
                <a:cs typeface="Times New Roman" pitchFamily="18" charset="0"/>
              </a:rPr>
            </a:br>
            <a:r>
              <a:rPr lang="en-US" sz="3200" b="1">
                <a:solidFill>
                  <a:srgbClr val="002060"/>
                </a:solidFill>
                <a:latin typeface="Times New Roman" pitchFamily="18" charset="0"/>
                <a:cs typeface="Times New Roman" pitchFamily="18" charset="0"/>
              </a:rPr>
              <a:t>        Chữ </a:t>
            </a:r>
            <a:r>
              <a:rPr lang="en-US" sz="3200" b="1">
                <a:solidFill>
                  <a:srgbClr val="FF0000"/>
                </a:solidFill>
                <a:latin typeface="Times New Roman" pitchFamily="18" charset="0"/>
                <a:cs typeface="Times New Roman" pitchFamily="18" charset="0"/>
              </a:rPr>
              <a:t>r</a:t>
            </a:r>
            <a:r>
              <a:rPr lang="en-US" sz="3200" b="1">
                <a:solidFill>
                  <a:srgbClr val="002060"/>
                </a:solidFill>
                <a:latin typeface="Times New Roman" pitchFamily="18" charset="0"/>
                <a:cs typeface="Times New Roman" pitchFamily="18" charset="0"/>
              </a:rPr>
              <a:t>, </a:t>
            </a:r>
            <a:r>
              <a:rPr lang="en-US" sz="3200" b="1">
                <a:solidFill>
                  <a:srgbClr val="FF0000"/>
                </a:solidFill>
                <a:latin typeface="Times New Roman" pitchFamily="18" charset="0"/>
                <a:cs typeface="Times New Roman" pitchFamily="18" charset="0"/>
              </a:rPr>
              <a:t>d</a:t>
            </a:r>
            <a:r>
              <a:rPr lang="en-US" sz="3200" b="1">
                <a:solidFill>
                  <a:srgbClr val="002060"/>
                </a:solidFill>
                <a:latin typeface="Times New Roman" pitchFamily="18" charset="0"/>
                <a:cs typeface="Times New Roman" pitchFamily="18" charset="0"/>
              </a:rPr>
              <a:t> hoặc </a:t>
            </a:r>
            <a:r>
              <a:rPr lang="en-US" sz="3200" b="1">
                <a:solidFill>
                  <a:srgbClr val="FF0000"/>
                </a:solidFill>
                <a:latin typeface="Times New Roman" pitchFamily="18" charset="0"/>
                <a:cs typeface="Times New Roman" pitchFamily="18" charset="0"/>
              </a:rPr>
              <a:t>gi</a:t>
            </a:r>
            <a:r>
              <a:rPr lang="en-US" sz="3200" b="1">
                <a:solidFill>
                  <a:srgbClr val="002060"/>
                </a:solidFill>
                <a:latin typeface="Times New Roman" pitchFamily="18" charset="0"/>
                <a:cs typeface="Times New Roman" pitchFamily="18" charset="0"/>
              </a:rPr>
              <a:t/>
            </a:r>
            <a:br>
              <a:rPr lang="en-US" sz="3200" b="1">
                <a:solidFill>
                  <a:srgbClr val="002060"/>
                </a:solidFill>
                <a:latin typeface="Times New Roman" pitchFamily="18" charset="0"/>
                <a:cs typeface="Times New Roman" pitchFamily="18" charset="0"/>
              </a:rPr>
            </a:br>
            <a:r>
              <a:rPr lang="en-US" sz="3200" b="1">
                <a:solidFill>
                  <a:srgbClr val="002060"/>
                </a:solidFill>
                <a:latin typeface="Times New Roman" pitchFamily="18" charset="0"/>
                <a:cs typeface="Times New Roman" pitchFamily="18" charset="0"/>
              </a:rPr>
              <a:t>        Chữ </a:t>
            </a:r>
            <a:r>
              <a:rPr lang="en-US" sz="3200" b="1">
                <a:solidFill>
                  <a:srgbClr val="FF0000"/>
                </a:solidFill>
                <a:latin typeface="Times New Roman" pitchFamily="18" charset="0"/>
                <a:cs typeface="Times New Roman" pitchFamily="18" charset="0"/>
              </a:rPr>
              <a:t>o</a:t>
            </a:r>
            <a:r>
              <a:rPr lang="en-US" sz="3200" b="1">
                <a:solidFill>
                  <a:srgbClr val="002060"/>
                </a:solidFill>
                <a:latin typeface="Times New Roman" pitchFamily="18" charset="0"/>
                <a:cs typeface="Times New Roman" pitchFamily="18" charset="0"/>
              </a:rPr>
              <a:t> hoặc </a:t>
            </a:r>
            <a:r>
              <a:rPr lang="en-US" sz="3200" b="1">
                <a:solidFill>
                  <a:srgbClr val="FF0000"/>
                </a:solidFill>
                <a:latin typeface="Times New Roman" pitchFamily="18" charset="0"/>
                <a:cs typeface="Times New Roman" pitchFamily="18" charset="0"/>
              </a:rPr>
              <a:t>ô</a:t>
            </a:r>
            <a:r>
              <a:rPr lang="en-US" sz="3200" b="1">
                <a:solidFill>
                  <a:srgbClr val="002060"/>
                </a:solidFill>
                <a:latin typeface="Times New Roman" pitchFamily="18" charset="0"/>
                <a:cs typeface="Times New Roman" pitchFamily="18" charset="0"/>
              </a:rPr>
              <a:t> (thêm dấu thanh thích hợp)</a:t>
            </a:r>
          </a:p>
        </p:txBody>
      </p:sp>
      <p:sp>
        <p:nvSpPr>
          <p:cNvPr id="25" name="Text Box 5"/>
          <p:cNvSpPr txBox="1">
            <a:spLocks noChangeArrowheads="1"/>
          </p:cNvSpPr>
          <p:nvPr/>
        </p:nvSpPr>
        <p:spPr bwMode="auto">
          <a:xfrm>
            <a:off x="1632850" y="3570500"/>
            <a:ext cx="359091" cy="58477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b="1">
                <a:solidFill>
                  <a:schemeClr val="bg1"/>
                </a:solidFill>
                <a:latin typeface="Times New Roman" pitchFamily="18" charset="0"/>
                <a:cs typeface="Times New Roman" pitchFamily="18" charset="0"/>
              </a:rPr>
              <a:t>1</a:t>
            </a:r>
          </a:p>
        </p:txBody>
      </p:sp>
      <p:sp>
        <p:nvSpPr>
          <p:cNvPr id="26" name="Text Box 6"/>
          <p:cNvSpPr txBox="1">
            <a:spLocks noChangeArrowheads="1"/>
          </p:cNvSpPr>
          <p:nvPr/>
        </p:nvSpPr>
        <p:spPr bwMode="auto">
          <a:xfrm>
            <a:off x="1632850" y="4040400"/>
            <a:ext cx="359091" cy="584775"/>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b="1">
                <a:solidFill>
                  <a:srgbClr val="990000"/>
                </a:solidFill>
                <a:latin typeface="Times New Roman" pitchFamily="18" charset="0"/>
                <a:cs typeface="Times New Roman" pitchFamily="18" charset="0"/>
              </a:rPr>
              <a:t>2</a:t>
            </a:r>
          </a:p>
        </p:txBody>
      </p:sp>
    </p:spTree>
    <p:extLst>
      <p:ext uri="{BB962C8B-B14F-4D97-AF65-F5344CB8AC3E}">
        <p14:creationId xmlns:p14="http://schemas.microsoft.com/office/powerpoint/2010/main" val="111513041"/>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1000"/>
                                        <p:tgtEl>
                                          <p:spTgt spid="15">
                                            <p:txEl>
                                              <p:pRg st="0" end="0"/>
                                            </p:txEl>
                                          </p:spTgt>
                                        </p:tgtEl>
                                      </p:cBhvr>
                                    </p:animEffect>
                                    <p:anim calcmode="lin" valueType="num">
                                      <p:cBhvr>
                                        <p:cTn id="8"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 name="Rectangle 5"/>
          <p:cNvSpPr txBox="1">
            <a:spLocks noChangeArrowheads="1"/>
          </p:cNvSpPr>
          <p:nvPr/>
        </p:nvSpPr>
        <p:spPr>
          <a:xfrm>
            <a:off x="1451741" y="609600"/>
            <a:ext cx="10488745" cy="615220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a:solidFill>
                  <a:srgbClr val="990000"/>
                </a:solidFill>
                <a:latin typeface="Times New Roman" pitchFamily="18" charset="0"/>
                <a:cs typeface="Times New Roman" pitchFamily="18" charset="0"/>
              </a:rPr>
              <a:t>		</a:t>
            </a:r>
            <a:r>
              <a:rPr lang="en-US" sz="4000" b="1" i="1">
                <a:solidFill>
                  <a:srgbClr val="990000"/>
                </a:solidFill>
                <a:latin typeface="Times New Roman" pitchFamily="18" charset="0"/>
                <a:cs typeface="Times New Roman" pitchFamily="18" charset="0"/>
              </a:rPr>
              <a:t>Tháng giêng của bé</a:t>
            </a:r>
          </a:p>
          <a:p>
            <a:pPr algn="l"/>
            <a:r>
              <a:rPr lang="en-US" sz="4000" b="1">
                <a:solidFill>
                  <a:srgbClr val="990000"/>
                </a:solidFill>
                <a:latin typeface="Times New Roman" pitchFamily="18" charset="0"/>
                <a:cs typeface="Times New Roman" pitchFamily="18" charset="0"/>
              </a:rPr>
              <a:t/>
            </a:r>
            <a:br>
              <a:rPr lang="en-US" sz="4000" b="1">
                <a:solidFill>
                  <a:srgbClr val="990000"/>
                </a:solidFill>
                <a:latin typeface="Times New Roman" pitchFamily="18" charset="0"/>
                <a:cs typeface="Times New Roman" pitchFamily="18" charset="0"/>
              </a:rPr>
            </a:br>
            <a:r>
              <a:rPr lang="en-US" sz="4000" b="1">
                <a:solidFill>
                  <a:srgbClr val="990000"/>
                </a:solidFill>
                <a:latin typeface="Times New Roman" pitchFamily="18" charset="0"/>
                <a:cs typeface="Times New Roman" pitchFamily="18" charset="0"/>
              </a:rPr>
              <a:t>	</a:t>
            </a:r>
            <a:r>
              <a:rPr lang="en-US" sz="4000" b="1">
                <a:solidFill>
                  <a:srgbClr val="0000FF"/>
                </a:solidFill>
                <a:latin typeface="Times New Roman" pitchFamily="18" charset="0"/>
                <a:cs typeface="Times New Roman" pitchFamily="18" charset="0"/>
              </a:rPr>
              <a:t>Đồng làng vương chút heo may</a:t>
            </a:r>
            <a:br>
              <a:rPr lang="en-US" sz="4000" b="1">
                <a:solidFill>
                  <a:srgbClr val="0000FF"/>
                </a:solidFill>
                <a:latin typeface="Times New Roman" pitchFamily="18" charset="0"/>
                <a:cs typeface="Times New Roman" pitchFamily="18" charset="0"/>
              </a:rPr>
            </a:br>
            <a:r>
              <a:rPr lang="en-US" sz="4000" b="1">
                <a:solidFill>
                  <a:srgbClr val="0000FF"/>
                </a:solidFill>
                <a:latin typeface="Times New Roman" pitchFamily="18" charset="0"/>
                <a:cs typeface="Times New Roman" pitchFamily="18" charset="0"/>
              </a:rPr>
              <a:t>Mầm cây tỉnh  </a:t>
            </a:r>
            <a:r>
              <a:rPr lang="en-US" sz="4000" b="1">
                <a:solidFill>
                  <a:srgbClr val="FF0000"/>
                </a:solidFill>
                <a:latin typeface="Times New Roman" pitchFamily="18" charset="0"/>
                <a:cs typeface="Times New Roman" pitchFamily="18" charset="0"/>
              </a:rPr>
              <a:t>gi</a:t>
            </a:r>
            <a:r>
              <a:rPr lang="en-US" sz="4000" b="1">
                <a:solidFill>
                  <a:srgbClr val="0000FF"/>
                </a:solidFill>
                <a:latin typeface="Times New Roman" pitchFamily="18" charset="0"/>
                <a:cs typeface="Times New Roman" pitchFamily="18" charset="0"/>
              </a:rPr>
              <a:t>ấc, vườn đầy tiếng chim</a:t>
            </a:r>
            <a:br>
              <a:rPr lang="en-US" sz="4000" b="1">
                <a:solidFill>
                  <a:srgbClr val="0000FF"/>
                </a:solidFill>
                <a:latin typeface="Times New Roman" pitchFamily="18" charset="0"/>
                <a:cs typeface="Times New Roman" pitchFamily="18" charset="0"/>
              </a:rPr>
            </a:br>
            <a:r>
              <a:rPr lang="en-US" sz="4000" b="1">
                <a:solidFill>
                  <a:srgbClr val="0000FF"/>
                </a:solidFill>
                <a:latin typeface="Times New Roman" pitchFamily="18" charset="0"/>
                <a:cs typeface="Times New Roman" pitchFamily="18" charset="0"/>
              </a:rPr>
              <a:t>	Hạt mưa mải miết tr</a:t>
            </a:r>
            <a:r>
              <a:rPr lang="en-US" sz="4000" b="1">
                <a:solidFill>
                  <a:srgbClr val="FF0000"/>
                </a:solidFill>
                <a:latin typeface="Times New Roman" pitchFamily="18" charset="0"/>
                <a:cs typeface="Times New Roman" pitchFamily="18" charset="0"/>
              </a:rPr>
              <a:t>ố</a:t>
            </a:r>
            <a:r>
              <a:rPr lang="en-US" sz="4000" b="1">
                <a:solidFill>
                  <a:srgbClr val="0000FF"/>
                </a:solidFill>
                <a:latin typeface="Times New Roman" pitchFamily="18" charset="0"/>
                <a:cs typeface="Times New Roman" pitchFamily="18" charset="0"/>
              </a:rPr>
              <a:t>n tìm</a:t>
            </a:r>
            <a:br>
              <a:rPr lang="en-US" sz="4000" b="1">
                <a:solidFill>
                  <a:srgbClr val="0000FF"/>
                </a:solidFill>
                <a:latin typeface="Times New Roman" pitchFamily="18" charset="0"/>
                <a:cs typeface="Times New Roman" pitchFamily="18" charset="0"/>
              </a:rPr>
            </a:br>
            <a:r>
              <a:rPr lang="en-US" sz="4000" b="1">
                <a:solidFill>
                  <a:srgbClr val="0000FF"/>
                </a:solidFill>
                <a:latin typeface="Times New Roman" pitchFamily="18" charset="0"/>
                <a:cs typeface="Times New Roman" pitchFamily="18" charset="0"/>
              </a:rPr>
              <a:t>Cây đào trước cửa lim </a:t>
            </a:r>
            <a:r>
              <a:rPr lang="en-US" sz="4000" b="1">
                <a:solidFill>
                  <a:srgbClr val="FF0000"/>
                </a:solidFill>
                <a:latin typeface="Times New Roman" pitchFamily="18" charset="0"/>
                <a:cs typeface="Times New Roman" pitchFamily="18" charset="0"/>
              </a:rPr>
              <a:t>d</a:t>
            </a:r>
            <a:r>
              <a:rPr lang="en-US" sz="4000" b="1">
                <a:solidFill>
                  <a:srgbClr val="0000FF"/>
                </a:solidFill>
                <a:latin typeface="Times New Roman" pitchFamily="18" charset="0"/>
                <a:cs typeface="Times New Roman" pitchFamily="18" charset="0"/>
              </a:rPr>
              <a:t>im mắt cười</a:t>
            </a:r>
            <a:br>
              <a:rPr lang="en-US" sz="4000" b="1">
                <a:solidFill>
                  <a:srgbClr val="0000FF"/>
                </a:solidFill>
                <a:latin typeface="Times New Roman" pitchFamily="18" charset="0"/>
                <a:cs typeface="Times New Roman" pitchFamily="18" charset="0"/>
              </a:rPr>
            </a:br>
            <a:r>
              <a:rPr lang="en-US" sz="4000" b="1">
                <a:solidFill>
                  <a:srgbClr val="0000FF"/>
                </a:solidFill>
                <a:latin typeface="Times New Roman" pitchFamily="18" charset="0"/>
                <a:cs typeface="Times New Roman" pitchFamily="18" charset="0"/>
              </a:rPr>
              <a:t>	Quất g</a:t>
            </a:r>
            <a:r>
              <a:rPr lang="en-US" sz="4000" b="1">
                <a:solidFill>
                  <a:srgbClr val="FF0000"/>
                </a:solidFill>
                <a:latin typeface="Times New Roman" pitchFamily="18" charset="0"/>
                <a:cs typeface="Times New Roman" pitchFamily="18" charset="0"/>
              </a:rPr>
              <a:t>o</a:t>
            </a:r>
            <a:r>
              <a:rPr lang="en-US" sz="4000" b="1">
                <a:solidFill>
                  <a:srgbClr val="0000FF"/>
                </a:solidFill>
                <a:latin typeface="Times New Roman" pitchFamily="18" charset="0"/>
                <a:cs typeface="Times New Roman" pitchFamily="18" charset="0"/>
              </a:rPr>
              <a:t>m từng hạt nắng </a:t>
            </a:r>
            <a:r>
              <a:rPr lang="en-US" sz="4000" b="1">
                <a:solidFill>
                  <a:srgbClr val="FF0000"/>
                </a:solidFill>
                <a:latin typeface="Times New Roman" pitchFamily="18" charset="0"/>
                <a:cs typeface="Times New Roman" pitchFamily="18" charset="0"/>
              </a:rPr>
              <a:t>r</a:t>
            </a:r>
            <a:r>
              <a:rPr lang="en-US" sz="4000" b="1">
                <a:solidFill>
                  <a:srgbClr val="0000FF"/>
                </a:solidFill>
                <a:latin typeface="Times New Roman" pitchFamily="18" charset="0"/>
                <a:cs typeface="Times New Roman" pitchFamily="18" charset="0"/>
              </a:rPr>
              <a:t>ơi</a:t>
            </a:r>
            <a:br>
              <a:rPr lang="en-US" sz="4000" b="1">
                <a:solidFill>
                  <a:srgbClr val="0000FF"/>
                </a:solidFill>
                <a:latin typeface="Times New Roman" pitchFamily="18" charset="0"/>
                <a:cs typeface="Times New Roman" pitchFamily="18" charset="0"/>
              </a:rPr>
            </a:br>
            <a:r>
              <a:rPr lang="en-US" sz="4000" b="1">
                <a:solidFill>
                  <a:srgbClr val="0000FF"/>
                </a:solidFill>
                <a:latin typeface="Times New Roman" pitchFamily="18" charset="0"/>
                <a:cs typeface="Times New Roman" pitchFamily="18" charset="0"/>
              </a:rPr>
              <a:t>Làm thành quả - những mặt trời vàng mơ</a:t>
            </a:r>
            <a:br>
              <a:rPr lang="en-US" sz="4000" b="1">
                <a:solidFill>
                  <a:srgbClr val="0000FF"/>
                </a:solidFill>
                <a:latin typeface="Times New Roman" pitchFamily="18" charset="0"/>
                <a:cs typeface="Times New Roman" pitchFamily="18" charset="0"/>
              </a:rPr>
            </a:br>
            <a:r>
              <a:rPr lang="en-US" sz="4000" b="1">
                <a:solidFill>
                  <a:srgbClr val="0000FF"/>
                </a:solidFill>
                <a:latin typeface="Times New Roman" pitchFamily="18" charset="0"/>
                <a:cs typeface="Times New Roman" pitchFamily="18" charset="0"/>
              </a:rPr>
              <a:t>	Tháng </a:t>
            </a:r>
            <a:r>
              <a:rPr lang="en-US" sz="4000" b="1">
                <a:solidFill>
                  <a:srgbClr val="FF0000"/>
                </a:solidFill>
                <a:latin typeface="Times New Roman" pitchFamily="18" charset="0"/>
                <a:cs typeface="Times New Roman" pitchFamily="18" charset="0"/>
              </a:rPr>
              <a:t>gi</a:t>
            </a:r>
            <a:r>
              <a:rPr lang="en-US" sz="4000" b="1">
                <a:solidFill>
                  <a:srgbClr val="0000FF"/>
                </a:solidFill>
                <a:latin typeface="Times New Roman" pitchFamily="18" charset="0"/>
                <a:cs typeface="Times New Roman" pitchFamily="18" charset="0"/>
              </a:rPr>
              <a:t>êng đến tự bao giờ?</a:t>
            </a:r>
            <a:br>
              <a:rPr lang="en-US" sz="4000" b="1">
                <a:solidFill>
                  <a:srgbClr val="0000FF"/>
                </a:solidFill>
                <a:latin typeface="Times New Roman" pitchFamily="18" charset="0"/>
                <a:cs typeface="Times New Roman" pitchFamily="18" charset="0"/>
              </a:rPr>
            </a:br>
            <a:r>
              <a:rPr lang="en-US" sz="4000" b="1">
                <a:solidFill>
                  <a:srgbClr val="0000FF"/>
                </a:solidFill>
                <a:latin typeface="Times New Roman" pitchFamily="18" charset="0"/>
                <a:cs typeface="Times New Roman" pitchFamily="18" charset="0"/>
              </a:rPr>
              <a:t>Đất trời viết tiếp bài thơ ng</a:t>
            </a:r>
            <a:r>
              <a:rPr lang="en-US" sz="4000" b="1">
                <a:solidFill>
                  <a:srgbClr val="FF0000"/>
                </a:solidFill>
                <a:latin typeface="Times New Roman" pitchFamily="18" charset="0"/>
                <a:cs typeface="Times New Roman" pitchFamily="18" charset="0"/>
              </a:rPr>
              <a:t>ọ</a:t>
            </a:r>
            <a:r>
              <a:rPr lang="en-US" sz="4000" b="1">
                <a:solidFill>
                  <a:srgbClr val="0000FF"/>
                </a:solidFill>
                <a:latin typeface="Times New Roman" pitchFamily="18" charset="0"/>
                <a:cs typeface="Times New Roman" pitchFamily="18" charset="0"/>
              </a:rPr>
              <a:t>t ngào.</a:t>
            </a:r>
            <a:br>
              <a:rPr lang="en-US" sz="4000" b="1">
                <a:solidFill>
                  <a:srgbClr val="0000FF"/>
                </a:solidFill>
                <a:latin typeface="Times New Roman" pitchFamily="18" charset="0"/>
                <a:cs typeface="Times New Roman" pitchFamily="18" charset="0"/>
              </a:rPr>
            </a:br>
            <a:r>
              <a:rPr lang="en-US" sz="4000" b="1">
                <a:solidFill>
                  <a:srgbClr val="0000FF"/>
                </a:solidFill>
                <a:latin typeface="Times New Roman" pitchFamily="18" charset="0"/>
                <a:cs typeface="Times New Roman" pitchFamily="18" charset="0"/>
              </a:rPr>
              <a:t>			 	                    </a:t>
            </a:r>
            <a:r>
              <a:rPr lang="en-US" sz="2400" b="1" i="1">
                <a:solidFill>
                  <a:srgbClr val="0000FF"/>
                </a:solidFill>
                <a:latin typeface="Times New Roman" pitchFamily="18" charset="0"/>
                <a:cs typeface="Times New Roman" pitchFamily="18" charset="0"/>
              </a:rPr>
              <a:t>Theo</a:t>
            </a:r>
            <a:r>
              <a:rPr lang="en-US" sz="4000" b="1" i="1">
                <a:solidFill>
                  <a:srgbClr val="0000FF"/>
                </a:solidFill>
                <a:latin typeface="Times New Roman" pitchFamily="18" charset="0"/>
                <a:cs typeface="Times New Roman" pitchFamily="18" charset="0"/>
              </a:rPr>
              <a:t> </a:t>
            </a:r>
            <a:r>
              <a:rPr lang="en-US" sz="2400" b="1">
                <a:solidFill>
                  <a:srgbClr val="002060"/>
                </a:solidFill>
                <a:latin typeface="Times New Roman" pitchFamily="18" charset="0"/>
                <a:cs typeface="Times New Roman" pitchFamily="18" charset="0"/>
              </a:rPr>
              <a:t>Đỗ Quang Huỳnh</a:t>
            </a:r>
            <a:br>
              <a:rPr lang="en-US" sz="2400" b="1">
                <a:solidFill>
                  <a:srgbClr val="002060"/>
                </a:solidFill>
                <a:latin typeface="Times New Roman" pitchFamily="18" charset="0"/>
                <a:cs typeface="Times New Roman" pitchFamily="18" charset="0"/>
              </a:rPr>
            </a:br>
            <a:endParaRPr lang="en-US" sz="2400" b="1">
              <a:solidFill>
                <a:srgbClr val="002060"/>
              </a:solidFill>
              <a:latin typeface="Times New Roman" pitchFamily="18" charset="0"/>
              <a:cs typeface="Times New Roman" pitchFamily="18" charset="0"/>
            </a:endParaRPr>
          </a:p>
        </p:txBody>
      </p:sp>
      <p:sp>
        <p:nvSpPr>
          <p:cNvPr id="28" name="Text Box 6"/>
          <p:cNvSpPr txBox="1">
            <a:spLocks noChangeArrowheads="1"/>
          </p:cNvSpPr>
          <p:nvPr/>
        </p:nvSpPr>
        <p:spPr bwMode="auto">
          <a:xfrm>
            <a:off x="4825506" y="2070830"/>
            <a:ext cx="381000" cy="46166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a:solidFill>
                  <a:schemeClr val="bg1"/>
                </a:solidFill>
                <a:latin typeface="Times New Roman" pitchFamily="18" charset="0"/>
                <a:cs typeface="Times New Roman" pitchFamily="18" charset="0"/>
              </a:rPr>
              <a:t>1</a:t>
            </a:r>
          </a:p>
        </p:txBody>
      </p:sp>
      <p:sp>
        <p:nvSpPr>
          <p:cNvPr id="29" name="Text Box 7"/>
          <p:cNvSpPr txBox="1">
            <a:spLocks noChangeArrowheads="1"/>
          </p:cNvSpPr>
          <p:nvPr/>
        </p:nvSpPr>
        <p:spPr bwMode="auto">
          <a:xfrm>
            <a:off x="6939405" y="2520052"/>
            <a:ext cx="304800" cy="461665"/>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a:solidFill>
                  <a:srgbClr val="990000"/>
                </a:solidFill>
                <a:latin typeface="Times New Roman" pitchFamily="18" charset="0"/>
                <a:cs typeface="Times New Roman" pitchFamily="18" charset="0"/>
              </a:rPr>
              <a:t>2</a:t>
            </a:r>
          </a:p>
        </p:txBody>
      </p:sp>
      <p:sp>
        <p:nvSpPr>
          <p:cNvPr id="30" name="Text Box 8"/>
          <p:cNvSpPr txBox="1">
            <a:spLocks noChangeArrowheads="1"/>
          </p:cNvSpPr>
          <p:nvPr/>
        </p:nvSpPr>
        <p:spPr bwMode="auto">
          <a:xfrm>
            <a:off x="6426558" y="3129280"/>
            <a:ext cx="385721" cy="46166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a:solidFill>
                  <a:schemeClr val="bg1"/>
                </a:solidFill>
                <a:latin typeface="Times New Roman" pitchFamily="18" charset="0"/>
                <a:cs typeface="Times New Roman" pitchFamily="18" charset="0"/>
              </a:rPr>
              <a:t>1</a:t>
            </a:r>
          </a:p>
        </p:txBody>
      </p:sp>
      <p:sp>
        <p:nvSpPr>
          <p:cNvPr id="31" name="Text Box 9"/>
          <p:cNvSpPr txBox="1">
            <a:spLocks noChangeArrowheads="1"/>
          </p:cNvSpPr>
          <p:nvPr/>
        </p:nvSpPr>
        <p:spPr bwMode="auto">
          <a:xfrm>
            <a:off x="4015182" y="4829098"/>
            <a:ext cx="381000" cy="46166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a:solidFill>
                  <a:schemeClr val="bg1"/>
                </a:solidFill>
                <a:latin typeface="Times New Roman" pitchFamily="18" charset="0"/>
                <a:cs typeface="Times New Roman" pitchFamily="18" charset="0"/>
              </a:rPr>
              <a:t>1</a:t>
            </a:r>
          </a:p>
        </p:txBody>
      </p:sp>
      <p:sp>
        <p:nvSpPr>
          <p:cNvPr id="33" name="Text Box 11"/>
          <p:cNvSpPr txBox="1">
            <a:spLocks noChangeArrowheads="1"/>
          </p:cNvSpPr>
          <p:nvPr/>
        </p:nvSpPr>
        <p:spPr bwMode="auto">
          <a:xfrm>
            <a:off x="7437120" y="5368608"/>
            <a:ext cx="304800" cy="461665"/>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a:solidFill>
                  <a:srgbClr val="990000"/>
                </a:solidFill>
                <a:latin typeface="Times New Roman" pitchFamily="18" charset="0"/>
                <a:cs typeface="Times New Roman" pitchFamily="18" charset="0"/>
              </a:rPr>
              <a:t>2</a:t>
            </a:r>
          </a:p>
        </p:txBody>
      </p:sp>
      <p:sp>
        <p:nvSpPr>
          <p:cNvPr id="34" name="Text Box 7"/>
          <p:cNvSpPr txBox="1">
            <a:spLocks noChangeArrowheads="1"/>
          </p:cNvSpPr>
          <p:nvPr/>
        </p:nvSpPr>
        <p:spPr bwMode="auto">
          <a:xfrm>
            <a:off x="3916680" y="3662680"/>
            <a:ext cx="304800" cy="461665"/>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a:solidFill>
                  <a:srgbClr val="990000"/>
                </a:solidFill>
                <a:latin typeface="Times New Roman" pitchFamily="18" charset="0"/>
                <a:cs typeface="Times New Roman" pitchFamily="18" charset="0"/>
              </a:rPr>
              <a:t>2</a:t>
            </a:r>
          </a:p>
        </p:txBody>
      </p:sp>
      <p:sp>
        <p:nvSpPr>
          <p:cNvPr id="14" name="Text Box 8"/>
          <p:cNvSpPr txBox="1">
            <a:spLocks noChangeArrowheads="1"/>
          </p:cNvSpPr>
          <p:nvPr/>
        </p:nvSpPr>
        <p:spPr bwMode="auto">
          <a:xfrm>
            <a:off x="7802453" y="3655171"/>
            <a:ext cx="385721" cy="46166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a:solidFill>
                  <a:schemeClr val="bg1"/>
                </a:solidFill>
                <a:latin typeface="Times New Roman" pitchFamily="18" charset="0"/>
                <a:cs typeface="Times New Roman" pitchFamily="18" charset="0"/>
              </a:rPr>
              <a:t>1</a:t>
            </a:r>
          </a:p>
        </p:txBody>
      </p:sp>
    </p:spTree>
    <p:extLst>
      <p:ext uri="{BB962C8B-B14F-4D97-AF65-F5344CB8AC3E}">
        <p14:creationId xmlns:p14="http://schemas.microsoft.com/office/powerpoint/2010/main" val="732118331"/>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8"/>
                                        </p:tgtEl>
                                      </p:cBhvr>
                                    </p:animEffect>
                                    <p:set>
                                      <p:cBhvr>
                                        <p:cTn id="7" dur="1" fill="hold">
                                          <p:stCondLst>
                                            <p:cond delay="499"/>
                                          </p:stCondLst>
                                        </p:cTn>
                                        <p:tgtEl>
                                          <p:spTgt spid="2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29"/>
                                        </p:tgtEl>
                                      </p:cBhvr>
                                    </p:animEffect>
                                    <p:set>
                                      <p:cBhvr>
                                        <p:cTn id="12" dur="1" fill="hold">
                                          <p:stCondLst>
                                            <p:cond delay="499"/>
                                          </p:stCondLst>
                                        </p:cTn>
                                        <p:tgtEl>
                                          <p:spTgt spid="2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0"/>
                                        </p:tgtEl>
                                      </p:cBhvr>
                                    </p:animEffect>
                                    <p:set>
                                      <p:cBhvr>
                                        <p:cTn id="17" dur="1" fill="hold">
                                          <p:stCondLst>
                                            <p:cond delay="499"/>
                                          </p:stCondLst>
                                        </p:cTn>
                                        <p:tgtEl>
                                          <p:spTgt spid="3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0" nodeType="clickEffect">
                                  <p:stCondLst>
                                    <p:cond delay="0"/>
                                  </p:stCondLst>
                                  <p:childTnLst>
                                    <p:animEffect transition="out" filter="wipe(down)">
                                      <p:cBhvr>
                                        <p:cTn id="21" dur="500"/>
                                        <p:tgtEl>
                                          <p:spTgt spid="34"/>
                                        </p:tgtEl>
                                      </p:cBhvr>
                                    </p:animEffect>
                                    <p:set>
                                      <p:cBhvr>
                                        <p:cTn id="22" dur="1" fill="hold">
                                          <p:stCondLst>
                                            <p:cond delay="499"/>
                                          </p:stCondLst>
                                        </p:cTn>
                                        <p:tgtEl>
                                          <p:spTgt spid="3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2" presetClass="exit" presetSubtype="0" fill="hold" grpId="0" nodeType="clickEffect">
                                  <p:stCondLst>
                                    <p:cond delay="0"/>
                                  </p:stCondLst>
                                  <p:childTnLst>
                                    <p:animEffect transition="out" filter="fade">
                                      <p:cBhvr>
                                        <p:cTn id="26" dur="1000"/>
                                        <p:tgtEl>
                                          <p:spTgt spid="14"/>
                                        </p:tgtEl>
                                      </p:cBhvr>
                                    </p:animEffect>
                                    <p:anim calcmode="lin" valueType="num">
                                      <p:cBhvr>
                                        <p:cTn id="27" dur="1000"/>
                                        <p:tgtEl>
                                          <p:spTgt spid="14"/>
                                        </p:tgtEl>
                                        <p:attrNameLst>
                                          <p:attrName>ppt_x</p:attrName>
                                        </p:attrNameLst>
                                      </p:cBhvr>
                                      <p:tavLst>
                                        <p:tav tm="0">
                                          <p:val>
                                            <p:strVal val="ppt_x"/>
                                          </p:val>
                                        </p:tav>
                                        <p:tav tm="100000">
                                          <p:val>
                                            <p:strVal val="ppt_x"/>
                                          </p:val>
                                        </p:tav>
                                      </p:tavLst>
                                    </p:anim>
                                    <p:anim calcmode="lin" valueType="num">
                                      <p:cBhvr>
                                        <p:cTn id="28" dur="1000"/>
                                        <p:tgtEl>
                                          <p:spTgt spid="14"/>
                                        </p:tgtEl>
                                        <p:attrNameLst>
                                          <p:attrName>ppt_y</p:attrName>
                                        </p:attrNameLst>
                                      </p:cBhvr>
                                      <p:tavLst>
                                        <p:tav tm="0">
                                          <p:val>
                                            <p:strVal val="ppt_y"/>
                                          </p:val>
                                        </p:tav>
                                        <p:tav tm="100000">
                                          <p:val>
                                            <p:strVal val="ppt_y+.1"/>
                                          </p:val>
                                        </p:tav>
                                      </p:tavLst>
                                    </p:anim>
                                    <p:set>
                                      <p:cBhvr>
                                        <p:cTn id="29" dur="1" fill="hold">
                                          <p:stCondLst>
                                            <p:cond delay="999"/>
                                          </p:stCondLst>
                                        </p:cTn>
                                        <p:tgtEl>
                                          <p:spTgt spid="14"/>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6" presetClass="exit" presetSubtype="32" fill="hold" grpId="0" nodeType="clickEffect">
                                  <p:stCondLst>
                                    <p:cond delay="0"/>
                                  </p:stCondLst>
                                  <p:childTnLst>
                                    <p:animEffect transition="out" filter="circle(out)">
                                      <p:cBhvr>
                                        <p:cTn id="33" dur="2000"/>
                                        <p:tgtEl>
                                          <p:spTgt spid="31"/>
                                        </p:tgtEl>
                                      </p:cBhvr>
                                    </p:animEffect>
                                    <p:set>
                                      <p:cBhvr>
                                        <p:cTn id="34" dur="1" fill="hold">
                                          <p:stCondLst>
                                            <p:cond delay="1999"/>
                                          </p:stCondLst>
                                        </p:cTn>
                                        <p:tgtEl>
                                          <p:spTgt spid="3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6" presetClass="exit" presetSubtype="21" fill="hold" grpId="0" nodeType="clickEffect">
                                  <p:stCondLst>
                                    <p:cond delay="0"/>
                                  </p:stCondLst>
                                  <p:childTnLst>
                                    <p:animEffect transition="out" filter="barn(inVertical)">
                                      <p:cBhvr>
                                        <p:cTn id="38" dur="500"/>
                                        <p:tgtEl>
                                          <p:spTgt spid="33"/>
                                        </p:tgtEl>
                                      </p:cBhvr>
                                    </p:animEffect>
                                    <p:set>
                                      <p:cBhvr>
                                        <p:cTn id="39" dur="1" fill="hold">
                                          <p:stCondLst>
                                            <p:cond delay="499"/>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33" grpId="0" animBg="1"/>
      <p:bldP spid="34"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TotalTime>
  <Words>506</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Làm việc cho cả ba thời   Có một con ve thấy bác nông dân nọ làm việc miệt mài, từ sáng đến tối chẳng lúc nào ngơi, liền tò mò hỏi:  - Bác làm việc quần quật như thế để làm gì?  Bác nông dân đáp:  - Tôi làm cho cả ba thời nên không thể ngừng tay.  Ve nghĩ mãi không ra, lại hỏi:  - Thế nào là làm việc cho cả ba thời?</vt:lpstr>
      <vt:lpstr> Bác nông dân ôn tồn giảng giải:  - Trước hết, tôi phải làm việc để nuôi thân. Đó là làm việc cho hiện tại. Nhà tôi còn bố mẹ già. Làm việc để phụng dưỡng bố mẹ là làm vì quá khứ. Còn làm để nuôi con là dành dụm cho tương lai. Sau này tôi già, các con tôi lại nuôi tôi như bây giờ tôi đang phụng dưỡng cha mẹ.                         TRUYỆN VUI DÂN GIAN THẾ GIỚI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93</cp:revision>
  <dcterms:created xsi:type="dcterms:W3CDTF">2017-11-24T09:12:01Z</dcterms:created>
  <dcterms:modified xsi:type="dcterms:W3CDTF">2024-01-15T14:58:17Z</dcterms:modified>
</cp:coreProperties>
</file>