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media1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media/media1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8" r:id="rId3"/>
    <p:sldId id="289" r:id="rId4"/>
    <p:sldId id="290" r:id="rId5"/>
    <p:sldId id="291" r:id="rId6"/>
    <p:sldId id="292" r:id="rId7"/>
    <p:sldId id="294" r:id="rId8"/>
    <p:sldId id="295" r:id="rId9"/>
    <p:sldId id="297" r:id="rId10"/>
    <p:sldId id="298" r:id="rId11"/>
    <p:sldId id="296" r:id="rId12"/>
    <p:sldId id="299" r:id="rId13"/>
    <p:sldId id="300" r:id="rId14"/>
    <p:sldId id="302" r:id="rId15"/>
    <p:sldId id="301" r:id="rId16"/>
    <p:sldId id="303" r:id="rId17"/>
    <p:sldId id="304" r:id="rId18"/>
    <p:sldId id="305" r:id="rId19"/>
    <p:sldId id="309" r:id="rId20"/>
    <p:sldId id="310" r:id="rId21"/>
    <p:sldId id="311" r:id="rId22"/>
    <p:sldId id="312" r:id="rId23"/>
    <p:sldId id="313" r:id="rId24"/>
    <p:sldId id="314" r:id="rId25"/>
    <p:sldId id="316" r:id="rId26"/>
    <p:sldId id="317" r:id="rId27"/>
    <p:sldId id="31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5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E1C20-62B3-4298-AFCE-FB1B11BA0FD1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E07D7-6B07-40A5-A9B8-BADB03207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57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"/>
            <a:ext cx="12192000" cy="68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8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audio" Target="../media/media10.wav"/><Relationship Id="rId26" Type="http://schemas.openxmlformats.org/officeDocument/2006/relationships/image" Target="../media/image42.png"/><Relationship Id="rId3" Type="http://schemas.microsoft.com/office/2007/relationships/media" Target="../media/media3.wav"/><Relationship Id="rId21" Type="http://schemas.openxmlformats.org/officeDocument/2006/relationships/image" Target="../media/image37.png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microsoft.com/office/2007/relationships/media" Target="../media/media10.wav"/><Relationship Id="rId25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audio" Target="../media/media9.wav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24" Type="http://schemas.openxmlformats.org/officeDocument/2006/relationships/image" Target="../media/image40.png"/><Relationship Id="rId5" Type="http://schemas.microsoft.com/office/2007/relationships/media" Target="../media/media4.wav"/><Relationship Id="rId15" Type="http://schemas.microsoft.com/office/2007/relationships/media" Target="../media/media9.wav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audio" Target="../media/media6.wav"/><Relationship Id="rId19" Type="http://schemas.openxmlformats.org/officeDocument/2006/relationships/slideLayout" Target="../slideLayouts/slideLayout12.xml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Relationship Id="rId22" Type="http://schemas.openxmlformats.org/officeDocument/2006/relationships/image" Target="../media/image38.png"/><Relationship Id="rId27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3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audio" Target="../media/media10.wav"/><Relationship Id="rId26" Type="http://schemas.openxmlformats.org/officeDocument/2006/relationships/image" Target="../media/image42.png"/><Relationship Id="rId3" Type="http://schemas.microsoft.com/office/2007/relationships/media" Target="../media/media3.wav"/><Relationship Id="rId21" Type="http://schemas.openxmlformats.org/officeDocument/2006/relationships/image" Target="../media/image37.png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microsoft.com/office/2007/relationships/media" Target="../media/media10.wav"/><Relationship Id="rId25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audio" Target="../media/media9.wav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24" Type="http://schemas.openxmlformats.org/officeDocument/2006/relationships/image" Target="../media/image40.png"/><Relationship Id="rId5" Type="http://schemas.microsoft.com/office/2007/relationships/media" Target="../media/media4.wav"/><Relationship Id="rId15" Type="http://schemas.microsoft.com/office/2007/relationships/media" Target="../media/media9.wav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audio" Target="../media/media6.wav"/><Relationship Id="rId19" Type="http://schemas.openxmlformats.org/officeDocument/2006/relationships/slideLayout" Target="../slideLayouts/slideLayout12.xml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Relationship Id="rId22" Type="http://schemas.openxmlformats.org/officeDocument/2006/relationships/image" Target="../media/image38.png"/><Relationship Id="rId27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9.xml"/><Relationship Id="rId18" Type="http://schemas.openxmlformats.org/officeDocument/2006/relationships/image" Target="../media/image12.png"/><Relationship Id="rId26" Type="http://schemas.openxmlformats.org/officeDocument/2006/relationships/image" Target="../media/image19.png"/><Relationship Id="rId3" Type="http://schemas.openxmlformats.org/officeDocument/2006/relationships/slide" Target="slide4.xml"/><Relationship Id="rId21" Type="http://schemas.openxmlformats.org/officeDocument/2006/relationships/image" Target="../media/image14.png"/><Relationship Id="rId7" Type="http://schemas.openxmlformats.org/officeDocument/2006/relationships/slide" Target="slide6.xml"/><Relationship Id="rId12" Type="http://schemas.openxmlformats.org/officeDocument/2006/relationships/image" Target="../media/image9.png"/><Relationship Id="rId17" Type="http://schemas.openxmlformats.org/officeDocument/2006/relationships/slide" Target="slide11.xml"/><Relationship Id="rId25" Type="http://schemas.openxmlformats.org/officeDocument/2006/relationships/image" Target="../media/image18.pn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slide" Target="slide8.xml"/><Relationship Id="rId24" Type="http://schemas.openxmlformats.org/officeDocument/2006/relationships/image" Target="../media/image17.png"/><Relationship Id="rId5" Type="http://schemas.openxmlformats.org/officeDocument/2006/relationships/slide" Target="slide5.xml"/><Relationship Id="rId15" Type="http://schemas.openxmlformats.org/officeDocument/2006/relationships/slide" Target="slide10.xml"/><Relationship Id="rId23" Type="http://schemas.openxmlformats.org/officeDocument/2006/relationships/image" Target="../media/image16.png"/><Relationship Id="rId10" Type="http://schemas.openxmlformats.org/officeDocument/2006/relationships/image" Target="../media/image8.png"/><Relationship Id="rId19" Type="http://schemas.openxmlformats.org/officeDocument/2006/relationships/slide" Target="slide12.xml"/><Relationship Id="rId4" Type="http://schemas.openxmlformats.org/officeDocument/2006/relationships/image" Target="../media/image5.png"/><Relationship Id="rId9" Type="http://schemas.openxmlformats.org/officeDocument/2006/relationships/slide" Target="slide7.xml"/><Relationship Id="rId14" Type="http://schemas.openxmlformats.org/officeDocument/2006/relationships/image" Target="../media/image10.png"/><Relationship Id="rId22" Type="http://schemas.openxmlformats.org/officeDocument/2006/relationships/image" Target="../media/image15.png"/><Relationship Id="rId27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736002" y="205997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rlin Sans FB Demi" panose="020E0802020502020306" pitchFamily="34" charset="0"/>
              </a:rPr>
              <a:t>Thursday, January 17</a:t>
            </a:r>
            <a:r>
              <a:rPr lang="en-US" sz="4400" baseline="30000" dirty="0">
                <a:latin typeface="Berlin Sans FB Demi" panose="020E0802020502020306" pitchFamily="34" charset="0"/>
              </a:rPr>
              <a:t>th</a:t>
            </a:r>
            <a:r>
              <a:rPr lang="en-US" sz="4400" dirty="0">
                <a:latin typeface="Berlin Sans FB Demi" panose="020E0802020502020306" pitchFamily="34" charset="0"/>
              </a:rPr>
              <a:t>, 2024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3332888" y="2091842"/>
            <a:ext cx="758254" cy="705705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Berlin Sans FB Demi" panose="020E0802020502020306" pitchFamily="34" charset="0"/>
              </a:rPr>
              <a:t>11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4387755" y="1668267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family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4534786" y="2837041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2 (1+2+3)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" t="6983" r="4702" b="4714"/>
          <a:stretch/>
        </p:blipFill>
        <p:spPr>
          <a:xfrm>
            <a:off x="4648200" y="3809999"/>
            <a:ext cx="3495368" cy="2511613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953378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3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231726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is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394251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 is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17377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41184" y="14277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that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04" y="2343212"/>
            <a:ext cx="3264695" cy="336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291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3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878294" y="203689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 is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878294" y="376737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 are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41184" y="14277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that?</a:t>
            </a:r>
          </a:p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my sister.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5" y="2663975"/>
            <a:ext cx="3505200" cy="336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36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Berlin Sans FB Demi" panose="020E0802020502020306" pitchFamily="34" charset="0"/>
              </a:rPr>
              <a:t>Contents</a:t>
            </a:r>
          </a:p>
        </p:txBody>
      </p:sp>
      <p:sp>
        <p:nvSpPr>
          <p:cNvPr id="3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" name="Bùi Liễu"/>
          <p:cNvSpPr txBox="1">
            <a:spLocks/>
          </p:cNvSpPr>
          <p:nvPr/>
        </p:nvSpPr>
        <p:spPr>
          <a:xfrm>
            <a:off x="3810000" y="3167972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 txBox="1">
            <a:spLocks/>
          </p:cNvSpPr>
          <p:nvPr/>
        </p:nvSpPr>
        <p:spPr>
          <a:xfrm>
            <a:off x="3810000" y="23622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 txBox="1">
            <a:spLocks/>
          </p:cNvSpPr>
          <p:nvPr/>
        </p:nvSpPr>
        <p:spPr>
          <a:xfrm>
            <a:off x="3807416" y="3919076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38" y="3821596"/>
            <a:ext cx="583834" cy="731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01" y="2338934"/>
            <a:ext cx="618371" cy="749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775" y="3099714"/>
            <a:ext cx="656197" cy="7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149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447905" y="563563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4255560" y="56574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762104" y="5663301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" t="1613" b="3184"/>
          <a:stretch/>
        </p:blipFill>
        <p:spPr>
          <a:xfrm>
            <a:off x="381000" y="1295401"/>
            <a:ext cx="11353800" cy="4191000"/>
          </a:xfrm>
          <a:prstGeom prst="rect">
            <a:avLst/>
          </a:prstGeom>
        </p:spPr>
      </p:pic>
      <p:pic>
        <p:nvPicPr>
          <p:cNvPr id="7" name="Trac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31352"/>
            <a:ext cx="485504" cy="4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480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4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143000"/>
            <a:ext cx="7543800" cy="5346665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3657600" y="990708"/>
            <a:ext cx="3697332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sister.</a:t>
            </a:r>
            <a:endParaRPr lang="vi-VN" sz="3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6631032" y="1582086"/>
            <a:ext cx="38862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is she?</a:t>
            </a:r>
            <a:endParaRPr lang="vi-VN" sz="3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2915466" y="5334000"/>
            <a:ext cx="51816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thirteen years old.</a:t>
            </a:r>
            <a:endParaRPr lang="vi-VN" sz="3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Track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35" end="15557.5691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31352"/>
            <a:ext cx="485504" cy="4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229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1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51276"/>
            <a:ext cx="7620000" cy="5228306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3049273" y="1120992"/>
            <a:ext cx="4724400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is your brother?</a:t>
            </a:r>
            <a:endParaRPr lang="vi-VN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737978" y="1901515"/>
            <a:ext cx="4875168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twenty years old.</a:t>
            </a:r>
            <a:endParaRPr lang="vi-VN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1676400" y="5763276"/>
            <a:ext cx="51816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sure?</a:t>
            </a:r>
            <a:endParaRPr lang="vi-VN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Track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30" end="2454.5691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716" y="685800"/>
            <a:ext cx="421387" cy="3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110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9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51276"/>
            <a:ext cx="7620000" cy="5228306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3049273" y="1120992"/>
            <a:ext cx="4724400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is your brother?</a:t>
            </a:r>
            <a:endParaRPr lang="vi-VN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737978" y="1901515"/>
            <a:ext cx="4875168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twenty years old.</a:t>
            </a:r>
            <a:endParaRPr lang="vi-VN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1676400" y="5763276"/>
            <a:ext cx="51816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sure?</a:t>
            </a:r>
            <a:endParaRPr lang="vi-VN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Track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30" end="2454.5691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716" y="685800"/>
            <a:ext cx="421387" cy="3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83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9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19400" y="25908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dirty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	</a:t>
            </a:r>
          </a:p>
        </p:txBody>
      </p:sp>
    </p:spTree>
    <p:extLst>
      <p:ext uri="{BB962C8B-B14F-4D97-AF65-F5344CB8AC3E}">
        <p14:creationId xmlns:p14="http://schemas.microsoft.com/office/powerpoint/2010/main" val="3512977078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17993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3600" b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leven</a:t>
            </a:r>
            <a:endParaRPr lang="en-US" sz="36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ˈlev</a:t>
            </a:r>
            <a:r>
              <a:rPr lang="vi-VN" sz="2800">
                <a:solidFill>
                  <a:schemeClr val="tx1"/>
                </a:solidFill>
              </a:rPr>
              <a:t>ə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2648641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3600" b="1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welve</a:t>
            </a:r>
            <a:endParaRPr lang="en-US" sz="36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/twelv/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4979289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3600" b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hirteen</a:t>
            </a:r>
            <a:endParaRPr lang="en-US" sz="36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/ˌθ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ɜːˈtiːn/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7289091" y="2076343"/>
            <a:ext cx="2383337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36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ourteen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/ˌfɔːˈtiːn/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9640586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3600" b="1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ifteen</a:t>
            </a:r>
            <a:endParaRPr lang="en-US" sz="3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/ˌfɪfˈtiːn/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182260" y="4767217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7C8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3600" b="1">
                <a:solidFill>
                  <a:srgbClr val="FF7C80"/>
                </a:solidFill>
                <a:latin typeface="Arial" pitchFamily="34" charset="0"/>
                <a:cs typeface="Arial" pitchFamily="34" charset="0"/>
              </a:rPr>
              <a:t>ixteen</a:t>
            </a:r>
            <a:endParaRPr lang="en-US" sz="3600" b="1" dirty="0">
              <a:solidFill>
                <a:srgbClr val="FF7C8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/ˌsɪksˈtiːn/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3500590" y="4783710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0926C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3600" b="1">
                <a:solidFill>
                  <a:srgbClr val="F0926C"/>
                </a:solidFill>
                <a:latin typeface="Arial" pitchFamily="34" charset="0"/>
                <a:cs typeface="Arial" pitchFamily="34" charset="0"/>
              </a:rPr>
              <a:t>eventeen</a:t>
            </a:r>
            <a:endParaRPr lang="en-US" sz="3600" b="1" dirty="0">
              <a:solidFill>
                <a:srgbClr val="F0926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ˌsev</a:t>
            </a:r>
            <a:r>
              <a:rPr lang="vi-VN" sz="2800">
                <a:solidFill>
                  <a:schemeClr val="tx1"/>
                </a:solidFill>
              </a:rPr>
              <a:t>ə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ˈtiːn/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5922004" y="4767217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3600" b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ighteen</a:t>
            </a:r>
            <a:endParaRPr lang="en-US" sz="36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/ˌeɪˈtiːn/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8854766" y="4722296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ineteen</a:t>
            </a:r>
            <a:endParaRPr lang="en-US" sz="3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/ˌnaɪnˈtiːn/</a:t>
            </a:r>
          </a:p>
        </p:txBody>
      </p:sp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2" y="2272105"/>
            <a:ext cx="219600" cy="186485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82" y="2289071"/>
            <a:ext cx="219600" cy="186485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68" y="2212438"/>
            <a:ext cx="219600" cy="186485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24" y="2202961"/>
            <a:ext cx="219600" cy="186485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048" y="2202665"/>
            <a:ext cx="219600" cy="186485"/>
          </a:xfrm>
          <a:prstGeom prst="rect">
            <a:avLst/>
          </a:prstGeom>
        </p:spPr>
      </p:pic>
      <p:pic>
        <p:nvPicPr>
          <p:cNvPr id="16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5" y="4943789"/>
            <a:ext cx="219600" cy="186485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44" y="4844661"/>
            <a:ext cx="219600" cy="186485"/>
          </a:xfrm>
          <a:prstGeom prst="rect">
            <a:avLst/>
          </a:prstGeom>
        </p:spPr>
      </p:pic>
      <p:pic>
        <p:nvPicPr>
          <p:cNvPr id="18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90" y="4810087"/>
            <a:ext cx="219600" cy="186485"/>
          </a:xfrm>
          <a:prstGeom prst="rect">
            <a:avLst/>
          </a:prstGeom>
        </p:spPr>
      </p:pic>
      <p:pic>
        <p:nvPicPr>
          <p:cNvPr id="19" name="Bùi Liễu 0968142780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166" y="4916481"/>
            <a:ext cx="219600" cy="186485"/>
          </a:xfrm>
          <a:prstGeom prst="rect">
            <a:avLst/>
          </a:prstGeom>
        </p:spPr>
      </p:pic>
      <p:sp>
        <p:nvSpPr>
          <p:cNvPr id="20" name="Bùi Liễu  0968142780"/>
          <p:cNvSpPr txBox="1"/>
          <p:nvPr/>
        </p:nvSpPr>
        <p:spPr>
          <a:xfrm>
            <a:off x="4795698" y="257826"/>
            <a:ext cx="2408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Bùi Liễu 0968142780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47" y="1300464"/>
            <a:ext cx="1457050" cy="1091028"/>
          </a:xfrm>
          <a:prstGeom prst="rect">
            <a:avLst/>
          </a:prstGeom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82" y="1284348"/>
            <a:ext cx="1682440" cy="1128817"/>
          </a:xfrm>
          <a:prstGeom prst="rect">
            <a:avLst/>
          </a:prstGeom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963" y="1274870"/>
            <a:ext cx="1541971" cy="1124053"/>
          </a:xfrm>
          <a:prstGeom prst="rect">
            <a:avLst/>
          </a:prstGeom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38" y="3956852"/>
            <a:ext cx="1531141" cy="1137886"/>
          </a:xfrm>
          <a:prstGeom prst="rect">
            <a:avLst/>
          </a:prstGeom>
        </p:spPr>
      </p:pic>
      <p:pic>
        <p:nvPicPr>
          <p:cNvPr id="25" name="Bùi Liễu 0968142780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488" y="3924939"/>
            <a:ext cx="1555992" cy="1227999"/>
          </a:xfrm>
          <a:prstGeom prst="rect">
            <a:avLst/>
          </a:prstGeom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90" y="3924939"/>
            <a:ext cx="1595336" cy="1248635"/>
          </a:xfrm>
          <a:prstGeom prst="rect">
            <a:avLst/>
          </a:prstGeom>
        </p:spPr>
      </p:pic>
      <p:pic>
        <p:nvPicPr>
          <p:cNvPr id="27" name="Bùi Liễu 0968142780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493" y="3861488"/>
            <a:ext cx="1616143" cy="1225512"/>
          </a:xfrm>
          <a:prstGeom prst="rect">
            <a:avLst/>
          </a:prstGeom>
        </p:spPr>
      </p:pic>
      <p:pic>
        <p:nvPicPr>
          <p:cNvPr id="28" name="Bùi Liễu 0968142780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95400"/>
            <a:ext cx="1503427" cy="1171685"/>
          </a:xfrm>
          <a:prstGeom prst="rect">
            <a:avLst/>
          </a:prstGeom>
        </p:spPr>
      </p:pic>
      <p:pic>
        <p:nvPicPr>
          <p:cNvPr id="29" name="Bùi Liễu 0968142780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0" y="1331399"/>
            <a:ext cx="1470974" cy="110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688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93939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657600" y="2514600"/>
            <a:ext cx="7162800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dirty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</a:p>
        </p:txBody>
      </p:sp>
    </p:spTree>
    <p:extLst>
      <p:ext uri="{BB962C8B-B14F-4D97-AF65-F5344CB8AC3E}">
        <p14:creationId xmlns:p14="http://schemas.microsoft.com/office/powerpoint/2010/main" val="2120252219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1550353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91912" y="1620778"/>
            <a:ext cx="5334000" cy="1527368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How old is he / she?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He’s / She’s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2872" y="1006568"/>
            <a:ext cx="585288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lời về tuổi của ai đó.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262933" y="3311479"/>
            <a:ext cx="5262979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(Anh ấy / cô ấy bao nhiêu tuổi?)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262933" y="3900579"/>
            <a:ext cx="45736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(Anh ấy / cô ấy ........... tuổi)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9220200" y="4132184"/>
            <a:ext cx="2366289" cy="111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= he 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she’s = she is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4508992" y="4690670"/>
            <a:ext cx="15840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4540432" y="5172898"/>
            <a:ext cx="376256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</a:t>
            </a: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How old is she?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4540432" y="5763913"/>
            <a:ext cx="351564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:She’s eighteen.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872" y="4550866"/>
            <a:ext cx="3007542" cy="17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434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/>
          </p:cNvSpPr>
          <p:nvPr/>
        </p:nvSpPr>
        <p:spPr>
          <a:xfrm>
            <a:off x="1428206" y="288454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529936" y="5291365"/>
            <a:ext cx="2210984" cy="441354"/>
          </a:xfrm>
          <a:prstGeom prst="flowChartAlternateProcess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twelve</a:t>
            </a:r>
            <a:endParaRPr lang="vi-VN" sz="3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004570" y="1207605"/>
            <a:ext cx="3939030" cy="762000"/>
          </a:xfrm>
          <a:prstGeom prst="wedgeRoundRectCallout">
            <a:avLst>
              <a:gd name="adj1" fmla="val -54998"/>
              <a:gd name="adj2" fmla="val 27400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is he / she?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6595702" y="1460214"/>
            <a:ext cx="3907331" cy="762000"/>
          </a:xfrm>
          <a:prstGeom prst="wedgeRoundRectCallout">
            <a:avLst>
              <a:gd name="adj1" fmla="val 55133"/>
              <a:gd name="adj2" fmla="val 31468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/ She’s _____.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702" y="2640017"/>
            <a:ext cx="2264517" cy="2503692"/>
          </a:xfrm>
          <a:prstGeom prst="roundRect">
            <a:avLst/>
          </a:prstGeom>
          <a:ln>
            <a:solidFill>
              <a:schemeClr val="accent5"/>
            </a:solidFill>
            <a:prstDash val="sysDash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36" y="2667000"/>
            <a:ext cx="2309438" cy="2547111"/>
          </a:xfrm>
          <a:prstGeom prst="roundRect">
            <a:avLst/>
          </a:prstGeom>
          <a:ln>
            <a:solidFill>
              <a:schemeClr val="accent5"/>
            </a:solidFill>
            <a:prstDash val="sysDash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303" y="2689179"/>
            <a:ext cx="2289073" cy="2524932"/>
          </a:xfrm>
          <a:prstGeom prst="roundRect">
            <a:avLst/>
          </a:prstGeom>
          <a:ln>
            <a:solidFill>
              <a:schemeClr val="accent5"/>
            </a:solidFill>
            <a:prstDash val="sysDash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741" y="2640017"/>
            <a:ext cx="2269636" cy="2557657"/>
          </a:xfrm>
          <a:prstGeom prst="roundRect">
            <a:avLst/>
          </a:prstGeom>
          <a:ln>
            <a:solidFill>
              <a:schemeClr val="accent5"/>
            </a:solidFill>
            <a:prstDash val="sysDash"/>
          </a:ln>
        </p:spPr>
      </p:pic>
      <p:sp>
        <p:nvSpPr>
          <p:cNvPr id="10" name="Flowchart: Alternate Process 9"/>
          <p:cNvSpPr/>
          <p:nvPr/>
        </p:nvSpPr>
        <p:spPr>
          <a:xfrm>
            <a:off x="3473852" y="5273646"/>
            <a:ext cx="2210984" cy="441354"/>
          </a:xfrm>
          <a:prstGeom prst="flowChartAlternateProcess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fourteen</a:t>
            </a:r>
            <a:endParaRPr lang="vi-VN" sz="3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6417768" y="5288907"/>
            <a:ext cx="2210984" cy="441354"/>
          </a:xfrm>
          <a:prstGeom prst="flowChartAlternateProcess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eighteen</a:t>
            </a:r>
            <a:endParaRPr lang="vi-VN" sz="3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9296400" y="5288907"/>
            <a:ext cx="2210984" cy="441354"/>
          </a:xfrm>
          <a:prstGeom prst="flowChartAlternateProcess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nineteen</a:t>
            </a:r>
            <a:endParaRPr lang="vi-VN" sz="3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529936" y="2640017"/>
            <a:ext cx="533400" cy="5090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3473852" y="2689179"/>
            <a:ext cx="533400" cy="5090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6417768" y="2671468"/>
            <a:ext cx="533400" cy="5090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/>
          <p:nvPr/>
        </p:nvSpPr>
        <p:spPr>
          <a:xfrm>
            <a:off x="9325849" y="2667000"/>
            <a:ext cx="533400" cy="5090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3" t="8005" r="26637" b="58716"/>
          <a:stretch/>
        </p:blipFill>
        <p:spPr>
          <a:xfrm flipH="1">
            <a:off x="529936" y="1427047"/>
            <a:ext cx="944515" cy="94347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0" t="-2314" r="14781" b="54875"/>
          <a:stretch/>
        </p:blipFill>
        <p:spPr>
          <a:xfrm flipH="1">
            <a:off x="10703398" y="1296269"/>
            <a:ext cx="903473" cy="922105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</p:pic>
      <p:pic>
        <p:nvPicPr>
          <p:cNvPr id="1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168" y="420831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375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914400" y="364165"/>
            <a:ext cx="558135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76400" y="1219200"/>
            <a:ext cx="8686800" cy="4876800"/>
            <a:chOff x="1676400" y="1219200"/>
            <a:chExt cx="8686800" cy="4876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219200"/>
              <a:ext cx="8686800" cy="4876800"/>
            </a:xfrm>
            <a:prstGeom prst="rect">
              <a:avLst/>
            </a:prstGeom>
          </p:spPr>
        </p:pic>
        <p:sp>
          <p:nvSpPr>
            <p:cNvPr id="5" name="Rounded Rectangular Callout 4"/>
            <p:cNvSpPr/>
            <p:nvPr/>
          </p:nvSpPr>
          <p:spPr>
            <a:xfrm>
              <a:off x="5486400" y="1370308"/>
              <a:ext cx="2819400" cy="915691"/>
            </a:xfrm>
            <a:prstGeom prst="wedgeRoundRectCallout">
              <a:avLst>
                <a:gd name="adj1" fmla="val 24817"/>
                <a:gd name="adj2" fmla="val 78820"/>
                <a:gd name="adj3" fmla="val 16667"/>
              </a:avLst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__________.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ular Callout 5"/>
            <p:cNvSpPr/>
            <p:nvPr/>
          </p:nvSpPr>
          <p:spPr>
            <a:xfrm>
              <a:off x="2091447" y="1393556"/>
              <a:ext cx="3276600" cy="1044844"/>
            </a:xfrm>
            <a:prstGeom prst="wedgeRoundRectCallout">
              <a:avLst>
                <a:gd name="adj1" fmla="val -6573"/>
                <a:gd name="adj2" fmla="val 86506"/>
                <a:gd name="adj3" fmla="val 16667"/>
              </a:avLst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old _____?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5551013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657600" y="10668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53994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17993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3600" b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leven</a:t>
            </a:r>
            <a:endParaRPr lang="en-US" sz="36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ˈlev</a:t>
            </a:r>
            <a:r>
              <a:rPr lang="vi-VN" sz="2800">
                <a:solidFill>
                  <a:schemeClr val="tx1"/>
                </a:solidFill>
              </a:rPr>
              <a:t>ə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2648641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3600" b="1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welve</a:t>
            </a:r>
            <a:endParaRPr lang="en-US" sz="36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/twelv/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4979289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3600" b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hirteen</a:t>
            </a:r>
            <a:endParaRPr lang="en-US" sz="36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/ˌθ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ɜːˈtiːn/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7289091" y="2076343"/>
            <a:ext cx="2383337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36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ourteen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/ˌfɔːˈtiːn/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9640586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3600" b="1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ifteen</a:t>
            </a:r>
            <a:endParaRPr lang="en-US" sz="3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/ˌfɪfˈtiːn/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182260" y="4767217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7C8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3600" b="1">
                <a:solidFill>
                  <a:srgbClr val="FF7C80"/>
                </a:solidFill>
                <a:latin typeface="Arial" pitchFamily="34" charset="0"/>
                <a:cs typeface="Arial" pitchFamily="34" charset="0"/>
              </a:rPr>
              <a:t>ixteen</a:t>
            </a:r>
            <a:endParaRPr lang="en-US" sz="3600" b="1" dirty="0">
              <a:solidFill>
                <a:srgbClr val="FF7C8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/ˌsɪksˈtiːn/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3500590" y="4783710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0926C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3600" b="1">
                <a:solidFill>
                  <a:srgbClr val="F0926C"/>
                </a:solidFill>
                <a:latin typeface="Arial" pitchFamily="34" charset="0"/>
                <a:cs typeface="Arial" pitchFamily="34" charset="0"/>
              </a:rPr>
              <a:t>eventeen</a:t>
            </a:r>
            <a:endParaRPr lang="en-US" sz="3600" b="1" dirty="0">
              <a:solidFill>
                <a:srgbClr val="F0926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ˌsev</a:t>
            </a:r>
            <a:r>
              <a:rPr lang="vi-VN" sz="2800">
                <a:solidFill>
                  <a:schemeClr val="tx1"/>
                </a:solidFill>
              </a:rPr>
              <a:t>ə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ˈtiːn/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5922004" y="4767217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3600" b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ighteen</a:t>
            </a:r>
            <a:endParaRPr lang="en-US" sz="36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/ˌeɪˈtiːn/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8854766" y="4722296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ineteen</a:t>
            </a:r>
            <a:endParaRPr lang="en-US" sz="3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/ˌnaɪnˈtiːn/</a:t>
            </a:r>
          </a:p>
        </p:txBody>
      </p:sp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2" y="2272105"/>
            <a:ext cx="219600" cy="186485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82" y="2289071"/>
            <a:ext cx="219600" cy="186485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68" y="2212438"/>
            <a:ext cx="219600" cy="186485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24" y="2202961"/>
            <a:ext cx="219600" cy="186485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048" y="2202665"/>
            <a:ext cx="219600" cy="186485"/>
          </a:xfrm>
          <a:prstGeom prst="rect">
            <a:avLst/>
          </a:prstGeom>
        </p:spPr>
      </p:pic>
      <p:pic>
        <p:nvPicPr>
          <p:cNvPr id="16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5" y="4943789"/>
            <a:ext cx="219600" cy="186485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44" y="4844661"/>
            <a:ext cx="219600" cy="186485"/>
          </a:xfrm>
          <a:prstGeom prst="rect">
            <a:avLst/>
          </a:prstGeom>
        </p:spPr>
      </p:pic>
      <p:pic>
        <p:nvPicPr>
          <p:cNvPr id="18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90" y="4810087"/>
            <a:ext cx="219600" cy="186485"/>
          </a:xfrm>
          <a:prstGeom prst="rect">
            <a:avLst/>
          </a:prstGeom>
        </p:spPr>
      </p:pic>
      <p:pic>
        <p:nvPicPr>
          <p:cNvPr id="19" name="Bùi Liễu 0968142780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166" y="4916481"/>
            <a:ext cx="219600" cy="186485"/>
          </a:xfrm>
          <a:prstGeom prst="rect">
            <a:avLst/>
          </a:prstGeom>
        </p:spPr>
      </p:pic>
      <p:sp>
        <p:nvSpPr>
          <p:cNvPr id="20" name="Bùi Liễu  0968142780"/>
          <p:cNvSpPr txBox="1"/>
          <p:nvPr/>
        </p:nvSpPr>
        <p:spPr>
          <a:xfrm>
            <a:off x="4795698" y="257826"/>
            <a:ext cx="2408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Bùi Liễu 0968142780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47" y="1300464"/>
            <a:ext cx="1457050" cy="1091028"/>
          </a:xfrm>
          <a:prstGeom prst="rect">
            <a:avLst/>
          </a:prstGeom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82" y="1284348"/>
            <a:ext cx="1682440" cy="1128817"/>
          </a:xfrm>
          <a:prstGeom prst="rect">
            <a:avLst/>
          </a:prstGeom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963" y="1274870"/>
            <a:ext cx="1541971" cy="1124053"/>
          </a:xfrm>
          <a:prstGeom prst="rect">
            <a:avLst/>
          </a:prstGeom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38" y="3956852"/>
            <a:ext cx="1531141" cy="1137886"/>
          </a:xfrm>
          <a:prstGeom prst="rect">
            <a:avLst/>
          </a:prstGeom>
        </p:spPr>
      </p:pic>
      <p:pic>
        <p:nvPicPr>
          <p:cNvPr id="25" name="Bùi Liễu 0968142780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488" y="3924939"/>
            <a:ext cx="1555992" cy="1227999"/>
          </a:xfrm>
          <a:prstGeom prst="rect">
            <a:avLst/>
          </a:prstGeom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90" y="3924939"/>
            <a:ext cx="1595336" cy="1248635"/>
          </a:xfrm>
          <a:prstGeom prst="rect">
            <a:avLst/>
          </a:prstGeom>
        </p:spPr>
      </p:pic>
      <p:pic>
        <p:nvPicPr>
          <p:cNvPr id="27" name="Bùi Liễu 0968142780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493" y="3861488"/>
            <a:ext cx="1616143" cy="1225512"/>
          </a:xfrm>
          <a:prstGeom prst="rect">
            <a:avLst/>
          </a:prstGeom>
        </p:spPr>
      </p:pic>
      <p:pic>
        <p:nvPicPr>
          <p:cNvPr id="28" name="Bùi Liễu 0968142780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95400"/>
            <a:ext cx="1503427" cy="1171685"/>
          </a:xfrm>
          <a:prstGeom prst="rect">
            <a:avLst/>
          </a:prstGeom>
        </p:spPr>
      </p:pic>
      <p:pic>
        <p:nvPicPr>
          <p:cNvPr id="29" name="Bùi Liễu 0968142780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0" y="1331399"/>
            <a:ext cx="1470974" cy="110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63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93939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91912" y="1620778"/>
            <a:ext cx="5334000" cy="1527368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How old is he / she?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He’s / She’s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2872" y="1006568"/>
            <a:ext cx="585288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lời về tuổi của ai đó.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262933" y="3311479"/>
            <a:ext cx="5262979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(Anh ấy / cô ấy bao nhiêu tuổi?)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262933" y="3900579"/>
            <a:ext cx="45736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(Anh ấy / cô ấy ........... tuổi)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9220200" y="4132184"/>
            <a:ext cx="2366289" cy="111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= he 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she’s = she is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4508992" y="4690670"/>
            <a:ext cx="15840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4540432" y="5172898"/>
            <a:ext cx="376256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</a:t>
            </a: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How old is she?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4540432" y="5763913"/>
            <a:ext cx="351564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:She’s eighteen.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872" y="4550866"/>
            <a:ext cx="3007542" cy="17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0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1303114043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592986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9A5288-9D13-4BC1-A0F7-B23AE8264F69}"/>
              </a:ext>
            </a:extLst>
          </p:cNvPr>
          <p:cNvSpPr txBox="1"/>
          <p:nvPr/>
        </p:nvSpPr>
        <p:spPr>
          <a:xfrm>
            <a:off x="653558" y="895356"/>
            <a:ext cx="4121641" cy="82041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Picking 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3CAF8D-57D3-4F7F-889D-903411F74AE8}"/>
              </a:ext>
            </a:extLst>
          </p:cNvPr>
          <p:cNvSpPr txBox="1"/>
          <p:nvPr/>
        </p:nvSpPr>
        <p:spPr>
          <a:xfrm>
            <a:off x="1528902" y="1132679"/>
            <a:ext cx="213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apples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BB586092-3CA1-4E1A-A909-DA763E9C7D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2109751"/>
            <a:ext cx="1286367" cy="1212298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8E0B206C-BD97-4018-A3AF-3D88CB1598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>
          <a:xfrm>
            <a:off x="2248638" y="2109751"/>
            <a:ext cx="1292464" cy="128012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A8CF9C86-66B4-45ED-8BF4-13532FF49B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3"/>
          <a:stretch/>
        </p:blipFill>
        <p:spPr>
          <a:xfrm>
            <a:off x="3560371" y="2109750"/>
            <a:ext cx="1286367" cy="1219727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6512FE6A-C0E2-4655-916E-F9B849FB64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3468123"/>
            <a:ext cx="1286367" cy="1212298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896E125A-EEEA-4A9C-8503-4AE637630A9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/>
        </p:blipFill>
        <p:spPr>
          <a:xfrm>
            <a:off x="2248638" y="3468122"/>
            <a:ext cx="1292464" cy="1212299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2AAC0311-D5EC-48E3-B161-0B008A25639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3560371" y="3468123"/>
            <a:ext cx="1286367" cy="1212298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B7AC7854-731B-4738-B69B-990DF3C81C3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943002" y="4826493"/>
            <a:ext cx="1286367" cy="1272053"/>
          </a:xfrm>
          <a:prstGeom prst="rect">
            <a:avLst/>
          </a:prstGeom>
        </p:spPr>
      </p:pic>
      <p:pic>
        <p:nvPicPr>
          <p:cNvPr id="12" name="Picture 11">
            <a:hlinkClick r:id="rId17" action="ppaction://hlinksldjump"/>
            <a:extLst>
              <a:ext uri="{FF2B5EF4-FFF2-40B4-BE49-F238E27FC236}">
                <a16:creationId xmlns:a16="http://schemas.microsoft.com/office/drawing/2014/main" id="{1405C4C2-93A0-4F47-9ABC-F806F5E0823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1"/>
          <a:stretch/>
        </p:blipFill>
        <p:spPr>
          <a:xfrm>
            <a:off x="2248638" y="4826494"/>
            <a:ext cx="1292464" cy="1263494"/>
          </a:xfrm>
          <a:prstGeom prst="rect">
            <a:avLst/>
          </a:prstGeom>
        </p:spPr>
      </p:pic>
      <p:pic>
        <p:nvPicPr>
          <p:cNvPr id="13" name="Picture 12">
            <a:hlinkClick r:id="rId19" action="ppaction://hlinksldjump"/>
            <a:extLst>
              <a:ext uri="{FF2B5EF4-FFF2-40B4-BE49-F238E27FC236}">
                <a16:creationId xmlns:a16="http://schemas.microsoft.com/office/drawing/2014/main" id="{6DAB58F2-77E5-4D5D-AFD1-EDC1141876E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3560371" y="4826493"/>
            <a:ext cx="1286367" cy="1272053"/>
          </a:xfrm>
          <a:prstGeom prst="rect">
            <a:avLst/>
          </a:prstGeom>
        </p:spPr>
      </p:pic>
      <p:pic>
        <p:nvPicPr>
          <p:cNvPr id="14" name="tree">
            <a:extLst>
              <a:ext uri="{FF2B5EF4-FFF2-40B4-BE49-F238E27FC236}">
                <a16:creationId xmlns:a16="http://schemas.microsoft.com/office/drawing/2014/main" id="{5092B1E2-DA57-4C92-A5CC-DED5604F037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588" r="8346" b="6235"/>
          <a:stretch/>
        </p:blipFill>
        <p:spPr>
          <a:xfrm>
            <a:off x="5536961" y="598594"/>
            <a:ext cx="5686426" cy="5589504"/>
          </a:xfrm>
          <a:prstGeom prst="rect">
            <a:avLst/>
          </a:prstGeom>
        </p:spPr>
      </p:pic>
      <p:pic>
        <p:nvPicPr>
          <p:cNvPr id="15" name="basket">
            <a:extLst>
              <a:ext uri="{FF2B5EF4-FFF2-40B4-BE49-F238E27FC236}">
                <a16:creationId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5165547" y="4753795"/>
            <a:ext cx="2146361" cy="1842159"/>
          </a:xfrm>
          <a:prstGeom prst="rect">
            <a:avLst/>
          </a:prstGeom>
        </p:spPr>
      </p:pic>
      <p:pic>
        <p:nvPicPr>
          <p:cNvPr id="16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499306" y="5203833"/>
            <a:ext cx="602182" cy="548787"/>
          </a:xfrm>
          <a:prstGeom prst="rect">
            <a:avLst/>
          </a:prstGeom>
        </p:spPr>
      </p:pic>
      <p:pic>
        <p:nvPicPr>
          <p:cNvPr id="17" name="apple">
            <a:extLst>
              <a:ext uri="{FF2B5EF4-FFF2-40B4-BE49-F238E27FC236}">
                <a16:creationId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76657" y="5209995"/>
            <a:ext cx="602182" cy="548787"/>
          </a:xfrm>
          <a:prstGeom prst="rect">
            <a:avLst/>
          </a:prstGeom>
        </p:spPr>
      </p:pic>
      <p:pic>
        <p:nvPicPr>
          <p:cNvPr id="18" name="apple">
            <a:extLst>
              <a:ext uri="{FF2B5EF4-FFF2-40B4-BE49-F238E27FC236}">
                <a16:creationId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837446" y="5216776"/>
            <a:ext cx="602182" cy="548787"/>
          </a:xfrm>
          <a:prstGeom prst="rect">
            <a:avLst/>
          </a:prstGeom>
        </p:spPr>
      </p:pic>
      <p:pic>
        <p:nvPicPr>
          <p:cNvPr id="19" name="apple">
            <a:extLst>
              <a:ext uri="{FF2B5EF4-FFF2-40B4-BE49-F238E27FC236}">
                <a16:creationId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184249" y="5223248"/>
            <a:ext cx="602182" cy="548787"/>
          </a:xfrm>
          <a:prstGeom prst="rect">
            <a:avLst/>
          </a:prstGeom>
        </p:spPr>
      </p:pic>
      <p:pic>
        <p:nvPicPr>
          <p:cNvPr id="20" name="apple">
            <a:extLst>
              <a:ext uri="{FF2B5EF4-FFF2-40B4-BE49-F238E27FC236}">
                <a16:creationId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91521" y="5435708"/>
            <a:ext cx="602182" cy="54878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04CE1D5-ED71-4084-9CB0-3FC71CE08BB2}"/>
              </a:ext>
            </a:extLst>
          </p:cNvPr>
          <p:cNvGrpSpPr/>
          <p:nvPr/>
        </p:nvGrpSpPr>
        <p:grpSpPr>
          <a:xfrm>
            <a:off x="5950276" y="4543006"/>
            <a:ext cx="502712" cy="738743"/>
            <a:chOff x="2724120" y="1392702"/>
            <a:chExt cx="2173074" cy="319336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27099A0-CB9E-43E8-9AF0-4E94EC6A4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/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A66E35C-896A-4ADA-903F-7EE2900F7BF4}"/>
                </a:ext>
              </a:extLst>
            </p:cNvPr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293279" y="5400480"/>
            <a:ext cx="602182" cy="548787"/>
          </a:xfrm>
          <a:prstGeom prst="rect">
            <a:avLst/>
          </a:prstGeom>
        </p:spPr>
      </p:pic>
      <p:pic>
        <p:nvPicPr>
          <p:cNvPr id="25" name="apple">
            <a:extLst>
              <a:ext uri="{FF2B5EF4-FFF2-40B4-BE49-F238E27FC236}">
                <a16:creationId xmlns:a16="http://schemas.microsoft.com/office/drawing/2014/main" id="{21CD3C18-E1FF-41C6-8793-1FE00812514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91996" y="2806526"/>
            <a:ext cx="602182" cy="548787"/>
          </a:xfrm>
          <a:prstGeom prst="rect">
            <a:avLst/>
          </a:prstGeom>
        </p:spPr>
      </p:pic>
      <p:pic>
        <p:nvPicPr>
          <p:cNvPr id="26" name="apple">
            <a:extLst>
              <a:ext uri="{FF2B5EF4-FFF2-40B4-BE49-F238E27FC236}">
                <a16:creationId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91339" y="5457733"/>
            <a:ext cx="602182" cy="548787"/>
          </a:xfrm>
          <a:prstGeom prst="rect">
            <a:avLst/>
          </a:prstGeom>
        </p:spPr>
      </p:pic>
      <p:pic>
        <p:nvPicPr>
          <p:cNvPr id="27" name="apple">
            <a:extLst>
              <a:ext uri="{FF2B5EF4-FFF2-40B4-BE49-F238E27FC236}">
                <a16:creationId xmlns:a16="http://schemas.microsoft.com/office/drawing/2014/main" id="{3130CF19-2D7C-4967-BC66-5E52AFE41C9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923183" y="896934"/>
            <a:ext cx="602182" cy="548787"/>
          </a:xfrm>
          <a:prstGeom prst="rect">
            <a:avLst/>
          </a:prstGeom>
        </p:spPr>
      </p:pic>
      <p:pic>
        <p:nvPicPr>
          <p:cNvPr id="28" name="apple">
            <a:extLst>
              <a:ext uri="{FF2B5EF4-FFF2-40B4-BE49-F238E27FC236}">
                <a16:creationId xmlns:a16="http://schemas.microsoft.com/office/drawing/2014/main" id="{6B11EF83-D843-47FF-953F-7E7F46D94CA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75670" y="2423638"/>
            <a:ext cx="602182" cy="548787"/>
          </a:xfrm>
          <a:prstGeom prst="rect">
            <a:avLst/>
          </a:prstGeom>
        </p:spPr>
      </p:pic>
      <p:pic>
        <p:nvPicPr>
          <p:cNvPr id="29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28343" y="5479544"/>
            <a:ext cx="602182" cy="548787"/>
          </a:xfrm>
          <a:prstGeom prst="rect">
            <a:avLst/>
          </a:prstGeom>
        </p:spPr>
      </p:pic>
      <p:pic>
        <p:nvPicPr>
          <p:cNvPr id="30" name="apple">
            <a:extLst>
              <a:ext uri="{FF2B5EF4-FFF2-40B4-BE49-F238E27FC236}">
                <a16:creationId xmlns:a16="http://schemas.microsoft.com/office/drawing/2014/main" id="{B50986D1-FBFA-40E4-B494-D6577584532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95433" y="3171376"/>
            <a:ext cx="602182" cy="548787"/>
          </a:xfrm>
          <a:prstGeom prst="rect">
            <a:avLst/>
          </a:prstGeom>
        </p:spPr>
      </p:pic>
      <p:pic>
        <p:nvPicPr>
          <p:cNvPr id="31" name="apple">
            <a:extLst>
              <a:ext uri="{FF2B5EF4-FFF2-40B4-BE49-F238E27FC236}">
                <a16:creationId xmlns:a16="http://schemas.microsoft.com/office/drawing/2014/main" id="{7C1F5E64-E505-4D55-8494-B384FF7BD32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61485" y="3010053"/>
            <a:ext cx="602182" cy="548787"/>
          </a:xfrm>
          <a:prstGeom prst="rect">
            <a:avLst/>
          </a:prstGeom>
        </p:spPr>
      </p:pic>
      <p:pic>
        <p:nvPicPr>
          <p:cNvPr id="32" name="apple">
            <a:extLst>
              <a:ext uri="{FF2B5EF4-FFF2-40B4-BE49-F238E27FC236}">
                <a16:creationId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84944" y="5466292"/>
            <a:ext cx="602182" cy="548787"/>
          </a:xfrm>
          <a:prstGeom prst="rect">
            <a:avLst/>
          </a:prstGeom>
        </p:spPr>
      </p:pic>
      <p:pic>
        <p:nvPicPr>
          <p:cNvPr id="33" name="apple">
            <a:extLst>
              <a:ext uri="{FF2B5EF4-FFF2-40B4-BE49-F238E27FC236}">
                <a16:creationId xmlns:a16="http://schemas.microsoft.com/office/drawing/2014/main" id="{3ECC5EEB-2515-4613-A6B2-E3E9B2450EF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362251" y="1395769"/>
            <a:ext cx="602182" cy="548787"/>
          </a:xfrm>
          <a:prstGeom prst="rect">
            <a:avLst/>
          </a:prstGeom>
        </p:spPr>
      </p:pic>
      <p:pic>
        <p:nvPicPr>
          <p:cNvPr id="34" name="apple">
            <a:extLst>
              <a:ext uri="{FF2B5EF4-FFF2-40B4-BE49-F238E27FC236}">
                <a16:creationId xmlns:a16="http://schemas.microsoft.com/office/drawing/2014/main" id="{3F4B895A-2452-4AAE-AFE2-46831B789AC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87940" y="838492"/>
            <a:ext cx="602182" cy="548787"/>
          </a:xfrm>
          <a:prstGeom prst="rect">
            <a:avLst/>
          </a:prstGeom>
        </p:spPr>
      </p:pic>
      <p:pic>
        <p:nvPicPr>
          <p:cNvPr id="35" name="apple">
            <a:extLst>
              <a:ext uri="{FF2B5EF4-FFF2-40B4-BE49-F238E27FC236}">
                <a16:creationId xmlns:a16="http://schemas.microsoft.com/office/drawing/2014/main" id="{0D74A162-B08A-4D8A-87AC-A80175C5A34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30160" y="1441376"/>
            <a:ext cx="602182" cy="548787"/>
          </a:xfrm>
          <a:prstGeom prst="rect">
            <a:avLst/>
          </a:prstGeom>
        </p:spPr>
      </p:pic>
      <p:pic>
        <p:nvPicPr>
          <p:cNvPr id="36" name="apple">
            <a:extLst>
              <a:ext uri="{FF2B5EF4-FFF2-40B4-BE49-F238E27FC236}">
                <a16:creationId xmlns:a16="http://schemas.microsoft.com/office/drawing/2014/main" id="{64A02318-008F-4B55-833B-669E9CA2FB1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79922" y="3134251"/>
            <a:ext cx="602182" cy="548787"/>
          </a:xfrm>
          <a:prstGeom prst="rect">
            <a:avLst/>
          </a:prstGeom>
        </p:spPr>
      </p:pic>
      <p:pic>
        <p:nvPicPr>
          <p:cNvPr id="37" name="basket">
            <a:extLst>
              <a:ext uri="{FF2B5EF4-FFF2-40B4-BE49-F238E27FC236}">
                <a16:creationId xmlns:a16="http://schemas.microsoft.com/office/drawing/2014/main" id="{4FE8CA67-323A-4801-84D8-5D343111FD2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7280174" y="4753795"/>
            <a:ext cx="2146361" cy="1842159"/>
          </a:xfrm>
          <a:prstGeom prst="rect">
            <a:avLst/>
          </a:prstGeom>
        </p:spPr>
      </p:pic>
      <p:pic>
        <p:nvPicPr>
          <p:cNvPr id="38" name="apple">
            <a:extLst>
              <a:ext uri="{FF2B5EF4-FFF2-40B4-BE49-F238E27FC236}">
                <a16:creationId xmlns:a16="http://schemas.microsoft.com/office/drawing/2014/main" id="{661D6367-9A6F-4DB1-8D4F-3A6F3041C9D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13933" y="5203833"/>
            <a:ext cx="602182" cy="548787"/>
          </a:xfrm>
          <a:prstGeom prst="rect">
            <a:avLst/>
          </a:prstGeom>
        </p:spPr>
      </p:pic>
      <p:pic>
        <p:nvPicPr>
          <p:cNvPr id="39" name="apple">
            <a:extLst>
              <a:ext uri="{FF2B5EF4-FFF2-40B4-BE49-F238E27FC236}">
                <a16:creationId xmlns:a16="http://schemas.microsoft.com/office/drawing/2014/main" id="{E96B62D2-3165-4E68-8506-6394E96B567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91284" y="5209995"/>
            <a:ext cx="602182" cy="548787"/>
          </a:xfrm>
          <a:prstGeom prst="rect">
            <a:avLst/>
          </a:prstGeom>
        </p:spPr>
      </p:pic>
      <p:pic>
        <p:nvPicPr>
          <p:cNvPr id="40" name="apple">
            <a:extLst>
              <a:ext uri="{FF2B5EF4-FFF2-40B4-BE49-F238E27FC236}">
                <a16:creationId xmlns:a16="http://schemas.microsoft.com/office/drawing/2014/main" id="{67BB095C-343A-4D63-8009-81F144A895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952073" y="5216776"/>
            <a:ext cx="602182" cy="548787"/>
          </a:xfrm>
          <a:prstGeom prst="rect">
            <a:avLst/>
          </a:prstGeom>
        </p:spPr>
      </p:pic>
      <p:pic>
        <p:nvPicPr>
          <p:cNvPr id="41" name="apple">
            <a:extLst>
              <a:ext uri="{FF2B5EF4-FFF2-40B4-BE49-F238E27FC236}">
                <a16:creationId xmlns:a16="http://schemas.microsoft.com/office/drawing/2014/main" id="{F14A520D-8031-413F-B825-E0AD412B2C2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8298876" y="5223248"/>
            <a:ext cx="602182" cy="548787"/>
          </a:xfrm>
          <a:prstGeom prst="rect">
            <a:avLst/>
          </a:prstGeom>
        </p:spPr>
      </p:pic>
      <p:pic>
        <p:nvPicPr>
          <p:cNvPr id="42" name="apple">
            <a:extLst>
              <a:ext uri="{FF2B5EF4-FFF2-40B4-BE49-F238E27FC236}">
                <a16:creationId xmlns:a16="http://schemas.microsoft.com/office/drawing/2014/main" id="{325BD5D9-0CD0-4589-8881-728C9C174B6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06148" y="5435708"/>
            <a:ext cx="602182" cy="548787"/>
          </a:xfrm>
          <a:prstGeom prst="rect">
            <a:avLst/>
          </a:prstGeom>
        </p:spPr>
      </p:pic>
      <p:pic>
        <p:nvPicPr>
          <p:cNvPr id="43" name="apple">
            <a:extLst>
              <a:ext uri="{FF2B5EF4-FFF2-40B4-BE49-F238E27FC236}">
                <a16:creationId xmlns:a16="http://schemas.microsoft.com/office/drawing/2014/main" id="{3A044126-A282-4B24-B06F-084D3667E25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07906" y="5400480"/>
            <a:ext cx="602182" cy="548787"/>
          </a:xfrm>
          <a:prstGeom prst="rect">
            <a:avLst/>
          </a:prstGeom>
        </p:spPr>
      </p:pic>
      <p:pic>
        <p:nvPicPr>
          <p:cNvPr id="44" name="apple">
            <a:extLst>
              <a:ext uri="{FF2B5EF4-FFF2-40B4-BE49-F238E27FC236}">
                <a16:creationId xmlns:a16="http://schemas.microsoft.com/office/drawing/2014/main" id="{F4C1B030-2F62-4751-B91D-5F41D03D088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93210" y="2009753"/>
            <a:ext cx="602182" cy="548787"/>
          </a:xfrm>
          <a:prstGeom prst="rect">
            <a:avLst/>
          </a:prstGeom>
        </p:spPr>
      </p:pic>
      <p:pic>
        <p:nvPicPr>
          <p:cNvPr id="45" name="apple">
            <a:extLst>
              <a:ext uri="{FF2B5EF4-FFF2-40B4-BE49-F238E27FC236}">
                <a16:creationId xmlns:a16="http://schemas.microsoft.com/office/drawing/2014/main" id="{4903D365-43EC-4BF8-9BDE-CCC28EBB46B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05966" y="5457733"/>
            <a:ext cx="602182" cy="548787"/>
          </a:xfrm>
          <a:prstGeom prst="rect">
            <a:avLst/>
          </a:prstGeom>
        </p:spPr>
      </p:pic>
      <p:pic>
        <p:nvPicPr>
          <p:cNvPr id="46" name="apple">
            <a:extLst>
              <a:ext uri="{FF2B5EF4-FFF2-40B4-BE49-F238E27FC236}">
                <a16:creationId xmlns:a16="http://schemas.microsoft.com/office/drawing/2014/main" id="{1E373A21-FC34-41C0-9077-40B90C401AC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340451" y="2564660"/>
            <a:ext cx="602182" cy="548787"/>
          </a:xfrm>
          <a:prstGeom prst="rect">
            <a:avLst/>
          </a:prstGeom>
        </p:spPr>
      </p:pic>
      <p:pic>
        <p:nvPicPr>
          <p:cNvPr id="47" name="apple">
            <a:extLst>
              <a:ext uri="{FF2B5EF4-FFF2-40B4-BE49-F238E27FC236}">
                <a16:creationId xmlns:a16="http://schemas.microsoft.com/office/drawing/2014/main" id="{EE0394A9-6FDB-44AB-8221-C99505ADA45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32249" y="3553687"/>
            <a:ext cx="602182" cy="548787"/>
          </a:xfrm>
          <a:prstGeom prst="rect">
            <a:avLst/>
          </a:prstGeom>
        </p:spPr>
      </p:pic>
      <p:pic>
        <p:nvPicPr>
          <p:cNvPr id="48" name="apple">
            <a:extLst>
              <a:ext uri="{FF2B5EF4-FFF2-40B4-BE49-F238E27FC236}">
                <a16:creationId xmlns:a16="http://schemas.microsoft.com/office/drawing/2014/main" id="{EE436C01-90B5-437A-A231-1EBFBBDA21F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42970" y="5479544"/>
            <a:ext cx="602182" cy="548787"/>
          </a:xfrm>
          <a:prstGeom prst="rect">
            <a:avLst/>
          </a:prstGeom>
        </p:spPr>
      </p:pic>
      <p:pic>
        <p:nvPicPr>
          <p:cNvPr id="49" name="apple">
            <a:extLst>
              <a:ext uri="{FF2B5EF4-FFF2-40B4-BE49-F238E27FC236}">
                <a16:creationId xmlns:a16="http://schemas.microsoft.com/office/drawing/2014/main" id="{2E30AA6A-7942-4714-AA74-D82646DCD29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457244" y="3174591"/>
            <a:ext cx="602182" cy="548787"/>
          </a:xfrm>
          <a:prstGeom prst="rect">
            <a:avLst/>
          </a:prstGeom>
        </p:spPr>
      </p:pic>
      <p:pic>
        <p:nvPicPr>
          <p:cNvPr id="50" name="apple">
            <a:extLst>
              <a:ext uri="{FF2B5EF4-FFF2-40B4-BE49-F238E27FC236}">
                <a16:creationId xmlns:a16="http://schemas.microsoft.com/office/drawing/2014/main" id="{52C5AFC2-0592-4FCF-BA69-F168CB248B8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23893" y="3363311"/>
            <a:ext cx="602182" cy="548787"/>
          </a:xfrm>
          <a:prstGeom prst="rect">
            <a:avLst/>
          </a:prstGeom>
        </p:spPr>
      </p:pic>
      <p:pic>
        <p:nvPicPr>
          <p:cNvPr id="51" name="apple">
            <a:extLst>
              <a:ext uri="{FF2B5EF4-FFF2-40B4-BE49-F238E27FC236}">
                <a16:creationId xmlns:a16="http://schemas.microsoft.com/office/drawing/2014/main" id="{5E27D283-B915-4659-8C3E-E76DB8B483B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99571" y="5466292"/>
            <a:ext cx="602182" cy="548787"/>
          </a:xfrm>
          <a:prstGeom prst="rect">
            <a:avLst/>
          </a:prstGeom>
        </p:spPr>
      </p:pic>
      <p:pic>
        <p:nvPicPr>
          <p:cNvPr id="52" name="apple">
            <a:extLst>
              <a:ext uri="{FF2B5EF4-FFF2-40B4-BE49-F238E27FC236}">
                <a16:creationId xmlns:a16="http://schemas.microsoft.com/office/drawing/2014/main" id="{B5ED6E44-64F6-4BF5-8C44-2F40C167B93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21142" y="1400809"/>
            <a:ext cx="602182" cy="548787"/>
          </a:xfrm>
          <a:prstGeom prst="rect">
            <a:avLst/>
          </a:prstGeom>
        </p:spPr>
      </p:pic>
      <p:pic>
        <p:nvPicPr>
          <p:cNvPr id="53" name="apple">
            <a:extLst>
              <a:ext uri="{FF2B5EF4-FFF2-40B4-BE49-F238E27FC236}">
                <a16:creationId xmlns:a16="http://schemas.microsoft.com/office/drawing/2014/main" id="{BACE6C86-746F-4ABC-A826-E4CD1C05764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663381" y="2250244"/>
            <a:ext cx="602182" cy="548787"/>
          </a:xfrm>
          <a:prstGeom prst="rect">
            <a:avLst/>
          </a:prstGeom>
        </p:spPr>
      </p:pic>
      <p:pic>
        <p:nvPicPr>
          <p:cNvPr id="54" name="apple">
            <a:extLst>
              <a:ext uri="{FF2B5EF4-FFF2-40B4-BE49-F238E27FC236}">
                <a16:creationId xmlns:a16="http://schemas.microsoft.com/office/drawing/2014/main" id="{E680C98F-BE7F-40C6-816C-C50FDF73AEC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831556" y="1862613"/>
            <a:ext cx="602182" cy="548787"/>
          </a:xfrm>
          <a:prstGeom prst="rect">
            <a:avLst/>
          </a:prstGeom>
        </p:spPr>
      </p:pic>
      <p:pic>
        <p:nvPicPr>
          <p:cNvPr id="55" name="apple">
            <a:extLst>
              <a:ext uri="{FF2B5EF4-FFF2-40B4-BE49-F238E27FC236}">
                <a16:creationId xmlns:a16="http://schemas.microsoft.com/office/drawing/2014/main" id="{16767F84-5606-41F9-9042-9C8461CCACF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11195" y="711165"/>
            <a:ext cx="602182" cy="548787"/>
          </a:xfrm>
          <a:prstGeom prst="rect">
            <a:avLst/>
          </a:prstGeom>
        </p:spPr>
      </p:pic>
      <p:pic>
        <p:nvPicPr>
          <p:cNvPr id="56" name="basket">
            <a:extLst>
              <a:ext uri="{FF2B5EF4-FFF2-40B4-BE49-F238E27FC236}">
                <a16:creationId xmlns:a16="http://schemas.microsoft.com/office/drawing/2014/main" id="{1CA3CF50-0489-42EF-A792-F7E38570104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9452034" y="4753795"/>
            <a:ext cx="2146361" cy="1842159"/>
          </a:xfrm>
          <a:prstGeom prst="rect">
            <a:avLst/>
          </a:prstGeom>
        </p:spPr>
      </p:pic>
      <p:pic>
        <p:nvPicPr>
          <p:cNvPr id="57" name="apple">
            <a:extLst>
              <a:ext uri="{FF2B5EF4-FFF2-40B4-BE49-F238E27FC236}">
                <a16:creationId xmlns:a16="http://schemas.microsoft.com/office/drawing/2014/main" id="{92148F94-6F83-426C-80B4-E92C6CE5CDA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785793" y="5203833"/>
            <a:ext cx="602182" cy="548787"/>
          </a:xfrm>
          <a:prstGeom prst="rect">
            <a:avLst/>
          </a:prstGeom>
        </p:spPr>
      </p:pic>
      <p:pic>
        <p:nvPicPr>
          <p:cNvPr id="58" name="apple">
            <a:extLst>
              <a:ext uri="{FF2B5EF4-FFF2-40B4-BE49-F238E27FC236}">
                <a16:creationId xmlns:a16="http://schemas.microsoft.com/office/drawing/2014/main" id="{A104DC9C-43FA-4F3A-8D09-805CAD8C681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763144" y="5209995"/>
            <a:ext cx="602182" cy="548787"/>
          </a:xfrm>
          <a:prstGeom prst="rect">
            <a:avLst/>
          </a:prstGeom>
        </p:spPr>
      </p:pic>
      <p:pic>
        <p:nvPicPr>
          <p:cNvPr id="59" name="apple">
            <a:extLst>
              <a:ext uri="{FF2B5EF4-FFF2-40B4-BE49-F238E27FC236}">
                <a16:creationId xmlns:a16="http://schemas.microsoft.com/office/drawing/2014/main" id="{EE7DDF7B-6EEC-46C2-9B2C-53D25380DD0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123933" y="5216776"/>
            <a:ext cx="602182" cy="548787"/>
          </a:xfrm>
          <a:prstGeom prst="rect">
            <a:avLst/>
          </a:prstGeom>
        </p:spPr>
      </p:pic>
      <p:pic>
        <p:nvPicPr>
          <p:cNvPr id="60" name="apple">
            <a:extLst>
              <a:ext uri="{FF2B5EF4-FFF2-40B4-BE49-F238E27FC236}">
                <a16:creationId xmlns:a16="http://schemas.microsoft.com/office/drawing/2014/main" id="{CD7036C3-31F3-4D47-B904-740054001AD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470736" y="5223248"/>
            <a:ext cx="602182" cy="548787"/>
          </a:xfrm>
          <a:prstGeom prst="rect">
            <a:avLst/>
          </a:prstGeom>
        </p:spPr>
      </p:pic>
      <p:pic>
        <p:nvPicPr>
          <p:cNvPr id="61" name="apple">
            <a:extLst>
              <a:ext uri="{FF2B5EF4-FFF2-40B4-BE49-F238E27FC236}">
                <a16:creationId xmlns:a16="http://schemas.microsoft.com/office/drawing/2014/main" id="{89063331-AFB7-41E0-A7AF-609907080C4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878008" y="5435708"/>
            <a:ext cx="602182" cy="548787"/>
          </a:xfrm>
          <a:prstGeom prst="rect">
            <a:avLst/>
          </a:prstGeom>
        </p:spPr>
      </p:pic>
      <p:pic>
        <p:nvPicPr>
          <p:cNvPr id="62" name="apple">
            <a:extLst>
              <a:ext uri="{FF2B5EF4-FFF2-40B4-BE49-F238E27FC236}">
                <a16:creationId xmlns:a16="http://schemas.microsoft.com/office/drawing/2014/main" id="{8BAA847B-C8EF-4EC1-A6C5-BE0F00810EB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79766" y="5400480"/>
            <a:ext cx="602182" cy="548787"/>
          </a:xfrm>
          <a:prstGeom prst="rect">
            <a:avLst/>
          </a:prstGeom>
        </p:spPr>
      </p:pic>
      <p:pic>
        <p:nvPicPr>
          <p:cNvPr id="63" name="apple">
            <a:extLst>
              <a:ext uri="{FF2B5EF4-FFF2-40B4-BE49-F238E27FC236}">
                <a16:creationId xmlns:a16="http://schemas.microsoft.com/office/drawing/2014/main" id="{3D27C25C-530D-412C-9F10-BD44E73F3B5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17540" flipH="1">
            <a:off x="6955945" y="982165"/>
            <a:ext cx="602182" cy="548787"/>
          </a:xfrm>
          <a:prstGeom prst="rect">
            <a:avLst/>
          </a:prstGeom>
        </p:spPr>
      </p:pic>
      <p:pic>
        <p:nvPicPr>
          <p:cNvPr id="64" name="apple">
            <a:extLst>
              <a:ext uri="{FF2B5EF4-FFF2-40B4-BE49-F238E27FC236}">
                <a16:creationId xmlns:a16="http://schemas.microsoft.com/office/drawing/2014/main" id="{E28671F5-DB3C-4AC9-8FA1-B91C0E26047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77826" y="5457733"/>
            <a:ext cx="602182" cy="548787"/>
          </a:xfrm>
          <a:prstGeom prst="rect">
            <a:avLst/>
          </a:prstGeom>
        </p:spPr>
      </p:pic>
      <p:pic>
        <p:nvPicPr>
          <p:cNvPr id="65" name="apple">
            <a:extLst>
              <a:ext uri="{FF2B5EF4-FFF2-40B4-BE49-F238E27FC236}">
                <a16:creationId xmlns:a16="http://schemas.microsoft.com/office/drawing/2014/main" id="{67353F46-5D93-44A4-BDB3-3B179EC5E1B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07323" y="1414866"/>
            <a:ext cx="602182" cy="548787"/>
          </a:xfrm>
          <a:prstGeom prst="rect">
            <a:avLst/>
          </a:prstGeom>
        </p:spPr>
      </p:pic>
      <p:pic>
        <p:nvPicPr>
          <p:cNvPr id="66" name="apple">
            <a:extLst>
              <a:ext uri="{FF2B5EF4-FFF2-40B4-BE49-F238E27FC236}">
                <a16:creationId xmlns:a16="http://schemas.microsoft.com/office/drawing/2014/main" id="{AC36F92E-6BF8-4341-BA8F-8360B31D329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79921" y="2739427"/>
            <a:ext cx="602182" cy="548787"/>
          </a:xfrm>
          <a:prstGeom prst="rect">
            <a:avLst/>
          </a:prstGeom>
        </p:spPr>
      </p:pic>
      <p:pic>
        <p:nvPicPr>
          <p:cNvPr id="67" name="apple">
            <a:extLst>
              <a:ext uri="{FF2B5EF4-FFF2-40B4-BE49-F238E27FC236}">
                <a16:creationId xmlns:a16="http://schemas.microsoft.com/office/drawing/2014/main" id="{B1255E7B-BEDE-4123-8921-85BA1D4B061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214830" y="5479544"/>
            <a:ext cx="602182" cy="548787"/>
          </a:xfrm>
          <a:prstGeom prst="rect">
            <a:avLst/>
          </a:prstGeom>
        </p:spPr>
      </p:pic>
      <p:pic>
        <p:nvPicPr>
          <p:cNvPr id="68" name="apple">
            <a:extLst>
              <a:ext uri="{FF2B5EF4-FFF2-40B4-BE49-F238E27FC236}">
                <a16:creationId xmlns:a16="http://schemas.microsoft.com/office/drawing/2014/main" id="{1F7197B5-5F9A-49FA-A45D-311D6603222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043699" y="2475343"/>
            <a:ext cx="602182" cy="548787"/>
          </a:xfrm>
          <a:prstGeom prst="rect">
            <a:avLst/>
          </a:prstGeom>
        </p:spPr>
      </p:pic>
      <p:pic>
        <p:nvPicPr>
          <p:cNvPr id="69" name="apple">
            <a:extLst>
              <a:ext uri="{FF2B5EF4-FFF2-40B4-BE49-F238E27FC236}">
                <a16:creationId xmlns:a16="http://schemas.microsoft.com/office/drawing/2014/main" id="{5365BA4A-9574-4FE6-80AD-BF639D26A6F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63612" y="2057664"/>
            <a:ext cx="602182" cy="548787"/>
          </a:xfrm>
          <a:prstGeom prst="rect">
            <a:avLst/>
          </a:prstGeom>
        </p:spPr>
      </p:pic>
      <p:pic>
        <p:nvPicPr>
          <p:cNvPr id="70" name="apple">
            <a:extLst>
              <a:ext uri="{FF2B5EF4-FFF2-40B4-BE49-F238E27FC236}">
                <a16:creationId xmlns:a16="http://schemas.microsoft.com/office/drawing/2014/main" id="{942DEC96-5A23-43D4-B04B-BE72CD4251F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71431" y="5466292"/>
            <a:ext cx="602182" cy="548787"/>
          </a:xfrm>
          <a:prstGeom prst="rect">
            <a:avLst/>
          </a:prstGeom>
        </p:spPr>
      </p:pic>
      <p:pic>
        <p:nvPicPr>
          <p:cNvPr id="71" name="apple">
            <a:extLst>
              <a:ext uri="{FF2B5EF4-FFF2-40B4-BE49-F238E27FC236}">
                <a16:creationId xmlns:a16="http://schemas.microsoft.com/office/drawing/2014/main" id="{9E14BE87-086B-4A84-BABD-9360F8A9012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97736" y="1958414"/>
            <a:ext cx="602182" cy="548787"/>
          </a:xfrm>
          <a:prstGeom prst="rect">
            <a:avLst/>
          </a:prstGeom>
        </p:spPr>
      </p:pic>
      <p:pic>
        <p:nvPicPr>
          <p:cNvPr id="72" name="apple">
            <a:extLst>
              <a:ext uri="{FF2B5EF4-FFF2-40B4-BE49-F238E27FC236}">
                <a16:creationId xmlns:a16="http://schemas.microsoft.com/office/drawing/2014/main" id="{454F36F8-91BE-4A96-A0C2-2501E8A70AA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058143" y="1594269"/>
            <a:ext cx="602182" cy="548787"/>
          </a:xfrm>
          <a:prstGeom prst="rect">
            <a:avLst/>
          </a:prstGeom>
        </p:spPr>
      </p:pic>
      <p:pic>
        <p:nvPicPr>
          <p:cNvPr id="73" name="apple">
            <a:extLst>
              <a:ext uri="{FF2B5EF4-FFF2-40B4-BE49-F238E27FC236}">
                <a16:creationId xmlns:a16="http://schemas.microsoft.com/office/drawing/2014/main" id="{D7ACAD06-7429-4629-9C19-35B4A72E6D2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128393" y="2845660"/>
            <a:ext cx="602182" cy="548787"/>
          </a:xfrm>
          <a:prstGeom prst="rect">
            <a:avLst/>
          </a:prstGeom>
        </p:spPr>
      </p:pic>
      <p:pic>
        <p:nvPicPr>
          <p:cNvPr id="74" name="apple">
            <a:extLst>
              <a:ext uri="{FF2B5EF4-FFF2-40B4-BE49-F238E27FC236}">
                <a16:creationId xmlns:a16="http://schemas.microsoft.com/office/drawing/2014/main" id="{0B34BF82-7E2D-4F31-995B-43D355912EB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926080" y="1454052"/>
            <a:ext cx="602182" cy="548787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0865CC9E-1C88-4528-A899-DEAC107EDC69}"/>
              </a:ext>
            </a:extLst>
          </p:cNvPr>
          <p:cNvGrpSpPr/>
          <p:nvPr/>
        </p:nvGrpSpPr>
        <p:grpSpPr>
          <a:xfrm>
            <a:off x="8065425" y="4556258"/>
            <a:ext cx="502712" cy="738743"/>
            <a:chOff x="4819031" y="1368436"/>
            <a:chExt cx="2173074" cy="3193366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42ED3F5F-2305-4E9A-88D8-5C1A2B52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/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C7783CB4-1A59-4288-8B23-FE57AAAC7503}"/>
                </a:ext>
              </a:extLst>
            </p:cNvPr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684BE42-67BC-45B9-9FE8-B95D30345922}"/>
              </a:ext>
            </a:extLst>
          </p:cNvPr>
          <p:cNvGrpSpPr/>
          <p:nvPr/>
        </p:nvGrpSpPr>
        <p:grpSpPr>
          <a:xfrm>
            <a:off x="10261815" y="4556258"/>
            <a:ext cx="502712" cy="738743"/>
            <a:chOff x="6718142" y="1368436"/>
            <a:chExt cx="2173074" cy="3193366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9AFD031D-1888-4420-B059-E870D03E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/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69642EA-E6A8-414D-8756-28C0532C710F}"/>
                </a:ext>
              </a:extLst>
            </p:cNvPr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1" name="apple">
            <a:extLst>
              <a:ext uri="{FF2B5EF4-FFF2-40B4-BE49-F238E27FC236}">
                <a16:creationId xmlns:a16="http://schemas.microsoft.com/office/drawing/2014/main" id="{FF26CD29-B23B-4FFC-B431-784A786D7F0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233290" y="1892539"/>
            <a:ext cx="602182" cy="548787"/>
          </a:xfrm>
          <a:prstGeom prst="rect">
            <a:avLst/>
          </a:prstGeom>
        </p:spPr>
      </p:pic>
      <p:pic>
        <p:nvPicPr>
          <p:cNvPr id="82" name="apple">
            <a:extLst>
              <a:ext uri="{FF2B5EF4-FFF2-40B4-BE49-F238E27FC236}">
                <a16:creationId xmlns:a16="http://schemas.microsoft.com/office/drawing/2014/main" id="{6039136F-6674-4195-89EA-7CDA1E69F19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821866" y="2530003"/>
            <a:ext cx="602182" cy="548787"/>
          </a:xfrm>
          <a:prstGeom prst="rect">
            <a:avLst/>
          </a:prstGeom>
        </p:spPr>
      </p:pic>
      <p:pic>
        <p:nvPicPr>
          <p:cNvPr id="83" name="apple">
            <a:extLst>
              <a:ext uri="{FF2B5EF4-FFF2-40B4-BE49-F238E27FC236}">
                <a16:creationId xmlns:a16="http://schemas.microsoft.com/office/drawing/2014/main" id="{DEBAFBDB-D104-4E79-B141-F7C23A5F0A7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861">
            <a:off x="8836587" y="3536303"/>
            <a:ext cx="602182" cy="548787"/>
          </a:xfrm>
          <a:prstGeom prst="rect">
            <a:avLst/>
          </a:prstGeom>
        </p:spPr>
      </p:pic>
      <p:pic>
        <p:nvPicPr>
          <p:cNvPr id="84" name="apple">
            <a:extLst>
              <a:ext uri="{FF2B5EF4-FFF2-40B4-BE49-F238E27FC236}">
                <a16:creationId xmlns:a16="http://schemas.microsoft.com/office/drawing/2014/main" id="{3E2C6463-76D4-4EFD-9A87-49DCECF3276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34281" y="2388612"/>
            <a:ext cx="602182" cy="548787"/>
          </a:xfrm>
          <a:prstGeom prst="rect">
            <a:avLst/>
          </a:prstGeom>
        </p:spPr>
      </p:pic>
      <p:pic>
        <p:nvPicPr>
          <p:cNvPr id="85" name="apple">
            <a:extLst>
              <a:ext uri="{FF2B5EF4-FFF2-40B4-BE49-F238E27FC236}">
                <a16:creationId xmlns:a16="http://schemas.microsoft.com/office/drawing/2014/main" id="{6F106916-2751-4D76-88D0-5FB46950B15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221658" y="2074548"/>
            <a:ext cx="602182" cy="548787"/>
          </a:xfrm>
          <a:prstGeom prst="rect">
            <a:avLst/>
          </a:prstGeom>
        </p:spPr>
      </p:pic>
      <p:pic>
        <p:nvPicPr>
          <p:cNvPr id="86" name="apple">
            <a:extLst>
              <a:ext uri="{FF2B5EF4-FFF2-40B4-BE49-F238E27FC236}">
                <a16:creationId xmlns:a16="http://schemas.microsoft.com/office/drawing/2014/main" id="{09F2D995-70E9-4E87-8FBE-1A063F06D68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11273" y="1882426"/>
            <a:ext cx="602182" cy="548787"/>
          </a:xfrm>
          <a:prstGeom prst="rect">
            <a:avLst/>
          </a:prstGeom>
        </p:spPr>
      </p:pic>
      <p:pic>
        <p:nvPicPr>
          <p:cNvPr id="87" name="apple">
            <a:extLst>
              <a:ext uri="{FF2B5EF4-FFF2-40B4-BE49-F238E27FC236}">
                <a16:creationId xmlns:a16="http://schemas.microsoft.com/office/drawing/2014/main" id="{17E617A3-0C66-4C6A-BF16-4B302F4521E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625304" y="2502565"/>
            <a:ext cx="602182" cy="548787"/>
          </a:xfrm>
          <a:prstGeom prst="rect">
            <a:avLst/>
          </a:prstGeom>
        </p:spPr>
      </p:pic>
      <p:pic>
        <p:nvPicPr>
          <p:cNvPr id="88" name="apple">
            <a:extLst>
              <a:ext uri="{FF2B5EF4-FFF2-40B4-BE49-F238E27FC236}">
                <a16:creationId xmlns:a16="http://schemas.microsoft.com/office/drawing/2014/main" id="{C6E3D22F-7B69-467C-958F-50C9AA3DDA6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454810" y="1049382"/>
            <a:ext cx="602182" cy="548787"/>
          </a:xfrm>
          <a:prstGeom prst="rect">
            <a:avLst/>
          </a:prstGeom>
        </p:spPr>
      </p:pic>
      <p:pic>
        <p:nvPicPr>
          <p:cNvPr id="89" name="apple">
            <a:extLst>
              <a:ext uri="{FF2B5EF4-FFF2-40B4-BE49-F238E27FC236}">
                <a16:creationId xmlns:a16="http://schemas.microsoft.com/office/drawing/2014/main" id="{224856AB-F82D-4386-8117-2CEF7BF4B2F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781007" y="1753495"/>
            <a:ext cx="602182" cy="548787"/>
          </a:xfrm>
          <a:prstGeom prst="rect">
            <a:avLst/>
          </a:prstGeom>
        </p:spPr>
      </p:pic>
      <p:sp>
        <p:nvSpPr>
          <p:cNvPr id="90" name="Right Arrow 89">
            <a:hlinkClick r:id="rId27" action="ppaction://hlinksldjump"/>
          </p:cNvPr>
          <p:cNvSpPr/>
          <p:nvPr/>
        </p:nvSpPr>
        <p:spPr>
          <a:xfrm>
            <a:off x="10872522" y="3512083"/>
            <a:ext cx="1111901" cy="72285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END</a:t>
            </a:r>
            <a:endParaRPr lang="vi-VN" sz="2400" b="1"/>
          </a:p>
        </p:txBody>
      </p:sp>
    </p:spTree>
    <p:extLst>
      <p:ext uri="{BB962C8B-B14F-4D97-AF65-F5344CB8AC3E}">
        <p14:creationId xmlns:p14="http://schemas.microsoft.com/office/powerpoint/2010/main" val="15354251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3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743090" y="104484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father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743090" y="2726619"/>
            <a:ext cx="4844135" cy="1254163"/>
            <a:chOff x="6488987" y="1716169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16169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mother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743090" y="450581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brother 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92942" y="104484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748087" y="1440879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</a:p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 my </a:t>
            </a:r>
            <a:r>
              <a:rPr lang="en-US" sz="3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668427"/>
            <a:ext cx="3224926" cy="269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851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3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brother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father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sister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748087" y="1440879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this?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 my </a:t>
            </a:r>
            <a:r>
              <a:rPr lang="en-US" sz="3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695619"/>
            <a:ext cx="4148137" cy="304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298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14943"/>
            <a:ext cx="12193057" cy="6858594"/>
          </a:xfrm>
          <a:prstGeom prst="rect">
            <a:avLst/>
          </a:prstGeom>
        </p:spPr>
      </p:pic>
      <p:grpSp>
        <p:nvGrpSpPr>
          <p:cNvPr id="3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891332" y="100710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amily 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891332" y="273758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mother 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891332" y="446807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sister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41184" y="1007102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748087" y="1440879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 my </a:t>
            </a:r>
            <a:r>
              <a:rPr lang="en-US" sz="3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16" y="2523234"/>
            <a:ext cx="3813183" cy="319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66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3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6079" y="190500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</a:p>
          </p:txBody>
        </p:sp>
        <p:sp>
          <p:nvSpPr>
            <p:cNvPr id="5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6079" y="367556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09213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41184" y="14277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</a:p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_____is my brother.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767018"/>
            <a:ext cx="3157959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56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3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18493" y="191651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356798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that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026811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41184" y="14277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___?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my brother.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686731"/>
            <a:ext cx="3345229" cy="305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449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3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592116" y="205740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that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592116" y="377428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586408" y="1143000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819400"/>
            <a:ext cx="2792826" cy="28795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777537" y="138962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___?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my brother.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7431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546</Words>
  <Application>Microsoft Office PowerPoint</Application>
  <PresentationFormat>Widescreen</PresentationFormat>
  <Paragraphs>165</Paragraphs>
  <Slides>27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Berlin Sans FB Demi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7</cp:revision>
  <dcterms:created xsi:type="dcterms:W3CDTF">2006-08-16T00:00:00Z</dcterms:created>
  <dcterms:modified xsi:type="dcterms:W3CDTF">2024-01-19T00:43:45Z</dcterms:modified>
</cp:coreProperties>
</file>