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audio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media/media17.wav" ContentType="audio/x-wav"/>
  <Override PartName="/ppt/media/media18.wav" ContentType="audio/x-wav"/>
  <Override PartName="/ppt/media/media19.wav" ContentType="audio/x-wav"/>
  <Override PartName="/ppt/media/media20.wav" ContentType="audio/x-wav"/>
  <Override PartName="/ppt/media/media21.wav" ContentType="audio/x-wav"/>
  <Override PartName="/ppt/media/media22.wav" ContentType="audio/x-wav"/>
  <Override PartName="/ppt/media/media23.wav" ContentType="audio/x-wav"/>
  <Override PartName="/ppt/media/media2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C6D6-30F9-4A9D-97D9-2718AB59157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9D756-FC3B-49AD-B807-C1E1927C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4.wav"/><Relationship Id="rId16" Type="http://schemas.openxmlformats.org/officeDocument/2006/relationships/image" Target="../media/image17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audio" Target="../media/media15.wav"/><Relationship Id="rId26" Type="http://schemas.openxmlformats.org/officeDocument/2006/relationships/image" Target="../media/image17.png"/><Relationship Id="rId3" Type="http://schemas.microsoft.com/office/2007/relationships/media" Target="../media/media8.wav"/><Relationship Id="rId21" Type="http://schemas.openxmlformats.org/officeDocument/2006/relationships/image" Target="../media/image47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microsoft.com/office/2007/relationships/media" Target="../media/media15.wav"/><Relationship Id="rId25" Type="http://schemas.openxmlformats.org/officeDocument/2006/relationships/image" Target="../media/image49.png"/><Relationship Id="rId2" Type="http://schemas.openxmlformats.org/officeDocument/2006/relationships/audio" Target="../media/media7.wav"/><Relationship Id="rId16" Type="http://schemas.openxmlformats.org/officeDocument/2006/relationships/audio" Target="../media/media14.wav"/><Relationship Id="rId20" Type="http://schemas.openxmlformats.org/officeDocument/2006/relationships/image" Target="../media/image46.png"/><Relationship Id="rId29" Type="http://schemas.openxmlformats.org/officeDocument/2006/relationships/image" Target="../media/image50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openxmlformats.org/officeDocument/2006/relationships/image" Target="../media/image18.png"/><Relationship Id="rId5" Type="http://schemas.microsoft.com/office/2007/relationships/media" Target="../media/media9.wav"/><Relationship Id="rId15" Type="http://schemas.microsoft.com/office/2007/relationships/media" Target="../media/media14.wav"/><Relationship Id="rId23" Type="http://schemas.openxmlformats.org/officeDocument/2006/relationships/image" Target="../media/image16.png"/><Relationship Id="rId28" Type="http://schemas.openxmlformats.org/officeDocument/2006/relationships/image" Target="../media/image15.png"/><Relationship Id="rId10" Type="http://schemas.openxmlformats.org/officeDocument/2006/relationships/audio" Target="../media/media11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openxmlformats.org/officeDocument/2006/relationships/image" Target="../media/image48.png"/><Relationship Id="rId27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microsoft.com/office/2007/relationships/media" Target="../media/media22.wav"/><Relationship Id="rId18" Type="http://schemas.openxmlformats.org/officeDocument/2006/relationships/audio" Target="../media/media24.wav"/><Relationship Id="rId26" Type="http://schemas.openxmlformats.org/officeDocument/2006/relationships/image" Target="../media/image56.png"/><Relationship Id="rId3" Type="http://schemas.microsoft.com/office/2007/relationships/media" Target="../media/media17.wav"/><Relationship Id="rId21" Type="http://schemas.openxmlformats.org/officeDocument/2006/relationships/image" Target="../media/image30.png"/><Relationship Id="rId7" Type="http://schemas.microsoft.com/office/2007/relationships/media" Target="../media/media19.wav"/><Relationship Id="rId12" Type="http://schemas.openxmlformats.org/officeDocument/2006/relationships/audio" Target="../media/media21.wav"/><Relationship Id="rId17" Type="http://schemas.microsoft.com/office/2007/relationships/media" Target="../media/media24.wav"/><Relationship Id="rId25" Type="http://schemas.openxmlformats.org/officeDocument/2006/relationships/image" Target="../media/image55.png"/><Relationship Id="rId2" Type="http://schemas.openxmlformats.org/officeDocument/2006/relationships/audio" Target="../media/media16.wav"/><Relationship Id="rId16" Type="http://schemas.openxmlformats.org/officeDocument/2006/relationships/audio" Target="../media/media23.wav"/><Relationship Id="rId20" Type="http://schemas.openxmlformats.org/officeDocument/2006/relationships/image" Target="../media/image51.png"/><Relationship Id="rId29" Type="http://schemas.openxmlformats.org/officeDocument/2006/relationships/image" Target="../media/image59.pn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24" Type="http://schemas.openxmlformats.org/officeDocument/2006/relationships/image" Target="../media/image54.png"/><Relationship Id="rId5" Type="http://schemas.microsoft.com/office/2007/relationships/media" Target="../media/media18.wav"/><Relationship Id="rId15" Type="http://schemas.microsoft.com/office/2007/relationships/media" Target="../media/media23.wav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audio" Target="../media/media20.wav"/><Relationship Id="rId19" Type="http://schemas.openxmlformats.org/officeDocument/2006/relationships/slideLayout" Target="../slideLayouts/slideLayout12.xml"/><Relationship Id="rId31" Type="http://schemas.openxmlformats.org/officeDocument/2006/relationships/image" Target="../media/image46.png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audio" Target="../media/media22.wav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Thursday, January 18</a:t>
            </a:r>
            <a:r>
              <a:rPr lang="en-US" sz="4400" baseline="30000" dirty="0">
                <a:latin typeface="Berlin Sans FB Demi" panose="020E0802020502020306" pitchFamily="34" charset="0"/>
              </a:rPr>
              <a:t>th</a:t>
            </a:r>
            <a:r>
              <a:rPr lang="en-US" sz="4400" dirty="0">
                <a:latin typeface="Berlin Sans FB Demi" panose="020E0802020502020306" pitchFamily="34" charset="0"/>
              </a:rPr>
              <a:t>,2024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758254" cy="705705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11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2 (4+5+6)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4648200" y="3809999"/>
            <a:ext cx="3495368" cy="2511613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95337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6504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5063379"/>
            <a:ext cx="1522790" cy="1110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092933"/>
            <a:ext cx="1676400" cy="1191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10077"/>
            <a:ext cx="1532370" cy="1194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1" name="twelve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99244" y="259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110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old is he?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 eight.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She’s </a:t>
            </a:r>
          </a:p>
        </p:txBody>
      </p:sp>
      <p:sp>
        <p:nvSpPr>
          <p:cNvPr id="7" name="2MsPham"/>
          <p:cNvSpPr/>
          <p:nvPr/>
        </p:nvSpPr>
        <p:spPr>
          <a:xfrm>
            <a:off x="4772783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I’m  </a:t>
            </a: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He’s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77" y="2400349"/>
            <a:ext cx="1645626" cy="17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6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42958" y="1210249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old is she?</a:t>
            </a:r>
          </a:p>
          <a:p>
            <a:pPr algn="ctr"/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twelve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4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He’s</a:t>
            </a:r>
          </a:p>
        </p:txBody>
      </p:sp>
      <p:sp>
        <p:nvSpPr>
          <p:cNvPr id="7" name="2MsPham"/>
          <p:cNvSpPr/>
          <p:nvPr/>
        </p:nvSpPr>
        <p:spPr>
          <a:xfrm>
            <a:off x="4698852" y="4460149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I’m</a:t>
            </a:r>
          </a:p>
        </p:txBody>
      </p:sp>
      <p:sp>
        <p:nvSpPr>
          <p:cNvPr id="8" name="3MsPham"/>
          <p:cNvSpPr/>
          <p:nvPr/>
        </p:nvSpPr>
        <p:spPr>
          <a:xfrm>
            <a:off x="7625325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She’s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87" y="2514600"/>
            <a:ext cx="1599013" cy="15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0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old __ she? </a:t>
            </a:r>
          </a:p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82187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A.am </a:t>
            </a: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are</a:t>
            </a: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is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36" y="2403367"/>
            <a:ext cx="1875843" cy="13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33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404017" y="1165053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old is she?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She’s eleven.</a:t>
            </a:r>
            <a:r>
              <a:rPr lang="en-US" alt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She’s twelve.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e’s </a:t>
            </a:r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seventeen.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âm thanh mẫu câ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1" end="9252.72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71968" y="30197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50"/>
            <a:ext cx="12192000" cy="6000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211708"/>
            <a:ext cx="12191999" cy="2646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00745"/>
            <a:ext cx="4241074" cy="3702620"/>
          </a:xfrm>
          <a:prstGeom prst="rect">
            <a:avLst/>
          </a:prstGeom>
        </p:spPr>
      </p:pic>
      <p:pic>
        <p:nvPicPr>
          <p:cNvPr id="5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30" y="247537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22741"/>
          <a:stretch/>
        </p:blipFill>
        <p:spPr>
          <a:xfrm>
            <a:off x="4957473" y="5391560"/>
            <a:ext cx="2277053" cy="713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0" y="3164588"/>
            <a:ext cx="6375036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6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830448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4466304" y="2209800"/>
            <a:ext cx="464518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36" y="2076905"/>
            <a:ext cx="583834" cy="674400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4460708" y="28314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64" y="2760107"/>
            <a:ext cx="686400" cy="751835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4460709" y="35045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29" y="34939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1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08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990600" y="509531"/>
            <a:ext cx="606660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8147726" y="3663422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1022985" y="3596174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2557854" y="3601119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5379644" y="3648182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558294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3426711" y="2125239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6179500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9054921" y="2116401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02" y="641502"/>
            <a:ext cx="609600" cy="517675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31087.9682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8" y="4648201"/>
            <a:ext cx="646791" cy="784408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505" end="21971.9682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96" y="4648201"/>
            <a:ext cx="681871" cy="784408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245" end="11797.9682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25" y="4633550"/>
            <a:ext cx="625763" cy="784408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7807" end="3312.9682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95" y="4633549"/>
            <a:ext cx="679068" cy="7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4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2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7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21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1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2337"/>
            <a:ext cx="8458200" cy="54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8100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53000"/>
            <a:ext cx="7173326" cy="1552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05000"/>
            <a:ext cx="5791200" cy="2908063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5331829" y="5604199"/>
            <a:ext cx="1680741" cy="901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2">
                    <a:lumMod val="60000"/>
                    <a:lumOff val="40000"/>
                  </a:schemeClr>
                </a:solidFill>
              </a:rPr>
              <a:t>______</a:t>
            </a:r>
            <a:endParaRPr lang="vi-VN" sz="2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66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63344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69" y="4953000"/>
            <a:ext cx="7102587" cy="1552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68588"/>
            <a:ext cx="5791200" cy="28558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5003782" y="5600956"/>
            <a:ext cx="204255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twelve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20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648200"/>
            <a:ext cx="8077200" cy="179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752600"/>
            <a:ext cx="5791200" cy="2764423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5181600" y="4702755"/>
            <a:ext cx="118035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>
            <a:off x="4934320" y="5584324"/>
            <a:ext cx="24757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04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00599"/>
            <a:ext cx="7027940" cy="1628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76400"/>
            <a:ext cx="5791200" cy="2971799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3810000" y="4648199"/>
            <a:ext cx="267488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>
            <a:off x="5338828" y="5414671"/>
            <a:ext cx="267488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577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447800" y="514383"/>
            <a:ext cx="29718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19200"/>
            <a:ext cx="8001000" cy="49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7155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1066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4237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ˌsev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40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936475" y="2249822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549921" y="2228146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7911787" y="2226964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ˈfɪfti/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9573799" y="2270086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25630" y="4912558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ˈsev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19685" y="4936897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5742129" y="4895842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9" name="t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9" y="2292619"/>
            <a:ext cx="200815" cy="170533"/>
          </a:xfrm>
          <a:prstGeom prst="rect">
            <a:avLst/>
          </a:prstGeom>
        </p:spPr>
      </p:pic>
      <p:pic>
        <p:nvPicPr>
          <p:cNvPr id="10" name="f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70" y="2292618"/>
            <a:ext cx="200815" cy="1705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06" y="2402010"/>
            <a:ext cx="200815" cy="17053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69" y="2183584"/>
            <a:ext cx="200815" cy="170533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3" y="4827291"/>
            <a:ext cx="200815" cy="170533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13" y="4881276"/>
            <a:ext cx="200815" cy="170533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26" y="4912557"/>
            <a:ext cx="200815" cy="170533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8378247" y="4946918"/>
            <a:ext cx="325804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wʌn ˈhʌndrəd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10" y="4849144"/>
            <a:ext cx="206671" cy="175506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23" y="3990992"/>
            <a:ext cx="2195077" cy="105052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72" y="1116595"/>
            <a:ext cx="2385710" cy="1444762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73" y="1245229"/>
            <a:ext cx="1896398" cy="1217003"/>
          </a:xfrm>
          <a:prstGeom prst="roundRect">
            <a:avLst/>
          </a:prstGeom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76" y="1139786"/>
            <a:ext cx="1838974" cy="1218970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9" y="3886609"/>
            <a:ext cx="1936648" cy="1311742"/>
          </a:xfrm>
          <a:prstGeom prst="round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96" y="3953992"/>
            <a:ext cx="1847752" cy="1124524"/>
          </a:xfrm>
          <a:prstGeom prst="round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3" y="1275298"/>
            <a:ext cx="2006050" cy="1156863"/>
          </a:xfrm>
          <a:prstGeom prst="round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27" y="1116595"/>
            <a:ext cx="2134130" cy="1249549"/>
          </a:xfrm>
          <a:prstGeom prst="round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00" y="3986070"/>
            <a:ext cx="1730808" cy="1267639"/>
          </a:xfrm>
          <a:prstGeom prst="round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6846" y="219376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pic>
        <p:nvPicPr>
          <p:cNvPr id="28" name="twenty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4" y="2368874"/>
            <a:ext cx="219600" cy="1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11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1912" y="1620778"/>
            <a:ext cx="5334000" cy="15273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How old is he / she?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He’s / She’s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262933" y="3311479"/>
            <a:ext cx="52629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bao nhiêu tuổi?)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62933" y="3900579"/>
            <a:ext cx="45736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........... tuổi)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220200" y="4132184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76256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5156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72" y="4550866"/>
            <a:ext cx="3007542" cy="1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39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986469914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50327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81" y="1233752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97" y="2499704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421" y="1498500"/>
            <a:ext cx="6067570" cy="2048434"/>
          </a:xfrm>
          <a:prstGeom prst="rect">
            <a:avLst/>
          </a:prstGeom>
        </p:spPr>
      </p:pic>
      <p:sp>
        <p:nvSpPr>
          <p:cNvPr id="6" name="Dikdörtgen 19">
            <a:hlinkClick r:id="" action="ppaction://hlinkshowjump?jump=nextslide"/>
          </p:cNvPr>
          <p:cNvSpPr/>
          <p:nvPr/>
        </p:nvSpPr>
        <p:spPr>
          <a:xfrm>
            <a:off x="4508092" y="462408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7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28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1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204373" y="915747"/>
            <a:ext cx="3489107" cy="350392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A.nineteen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48200" y="4453562"/>
            <a:ext cx="2819400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nineteen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3MsPham"/>
          <p:cNvSpPr/>
          <p:nvPr/>
        </p:nvSpPr>
        <p:spPr>
          <a:xfrm>
            <a:off x="7658478" y="4453562"/>
            <a:ext cx="303500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seventeen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7" name="Picture 1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64" y="1735441"/>
            <a:ext cx="3117593" cy="2091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503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524000" y="4453562"/>
            <a:ext cx="2922540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nineteen</a:t>
            </a: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twelve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eleven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77" y="1836359"/>
            <a:ext cx="2530361" cy="1972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2864996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247217" y="1256907"/>
            <a:ext cx="3026380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05368" y="446985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fifteen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66320" y="4485483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B.eighteen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552940" y="4457295"/>
            <a:ext cx="300952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C.seventeen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7" name="Picture 1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07" y="1910278"/>
            <a:ext cx="2667000" cy="1944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273951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1" y="1255308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752237" y="4449416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A.nineteen</a:t>
            </a:r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572000" y="4453562"/>
            <a:ext cx="277095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eighteen</a:t>
            </a:r>
          </a:p>
        </p:txBody>
      </p:sp>
      <p:sp>
        <p:nvSpPr>
          <p:cNvPr id="8" name="3MsPham"/>
          <p:cNvSpPr/>
          <p:nvPr/>
        </p:nvSpPr>
        <p:spPr>
          <a:xfrm>
            <a:off x="7514126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twelve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77908"/>
            <a:ext cx="2286000" cy="1624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301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99" y="4920250"/>
            <a:ext cx="1700543" cy="1208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39" y="4879559"/>
            <a:ext cx="1758912" cy="1370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4" y="5010822"/>
            <a:ext cx="1680756" cy="110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1" name="eighte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39384" y="25601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43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12191999" cy="693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600200" y="4453562"/>
            <a:ext cx="284634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A.eighteen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48199" y="4453562"/>
            <a:ext cx="327660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B.seventeen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8011348" y="4453562"/>
            <a:ext cx="2889544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nineteen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nineteen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45727" y="25344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07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481</Words>
  <Application>Microsoft Office PowerPoint</Application>
  <PresentationFormat>Widescreen</PresentationFormat>
  <Paragraphs>160</Paragraphs>
  <Slides>29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Berlin Sans FB Demi</vt:lpstr>
      <vt:lpstr>Bookman Old Style</vt:lpstr>
      <vt:lpstr>Calibri</vt:lpstr>
      <vt:lpstr>Century Gothic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4</cp:revision>
  <dcterms:created xsi:type="dcterms:W3CDTF">2006-08-16T00:00:00Z</dcterms:created>
  <dcterms:modified xsi:type="dcterms:W3CDTF">2024-01-17T14:00:43Z</dcterms:modified>
</cp:coreProperties>
</file>