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5" r:id="rId2"/>
  </p:sldMasterIdLst>
  <p:notesMasterIdLst>
    <p:notesMasterId r:id="rId25"/>
  </p:notesMasterIdLst>
  <p:sldIdLst>
    <p:sldId id="3277" r:id="rId3"/>
    <p:sldId id="3239" r:id="rId4"/>
    <p:sldId id="294" r:id="rId5"/>
    <p:sldId id="3241" r:id="rId6"/>
    <p:sldId id="295" r:id="rId7"/>
    <p:sldId id="293" r:id="rId8"/>
    <p:sldId id="296" r:id="rId9"/>
    <p:sldId id="297" r:id="rId10"/>
    <p:sldId id="3276" r:id="rId11"/>
    <p:sldId id="291" r:id="rId12"/>
    <p:sldId id="3274" r:id="rId13"/>
    <p:sldId id="3273" r:id="rId14"/>
    <p:sldId id="3193" r:id="rId15"/>
    <p:sldId id="3251" r:id="rId16"/>
    <p:sldId id="3252" r:id="rId17"/>
    <p:sldId id="3264" r:id="rId18"/>
    <p:sldId id="3265" r:id="rId19"/>
    <p:sldId id="3266" r:id="rId20"/>
    <p:sldId id="3267" r:id="rId21"/>
    <p:sldId id="3268" r:id="rId22"/>
    <p:sldId id="3269" r:id="rId23"/>
    <p:sldId id="32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989" autoAdjust="0"/>
  </p:normalViewPr>
  <p:slideViewPr>
    <p:cSldViewPr snapToGrid="0">
      <p:cViewPr>
        <p:scale>
          <a:sx n="71" d="100"/>
          <a:sy n="71" d="100"/>
        </p:scale>
        <p:origin x="-702"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77993-73F1-46A4-868C-95C0E88017E5}" type="datetimeFigureOut">
              <a:rPr lang="en-US" smtClean="0"/>
              <a:t>03/02/2024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60BF2-5077-4633-AED3-3ED4F8F9D37B}" type="slidenum">
              <a:rPr lang="en-US" smtClean="0"/>
              <a:t>‹#›</a:t>
            </a:fld>
            <a:endParaRPr lang="en-US"/>
          </a:p>
        </p:txBody>
      </p:sp>
    </p:spTree>
    <p:extLst>
      <p:ext uri="{BB962C8B-B14F-4D97-AF65-F5344CB8AC3E}">
        <p14:creationId xmlns:p14="http://schemas.microsoft.com/office/powerpoint/2010/main" val="2255796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Thầy cô ấn vào số thứ tự để hiện ra câu hỏi.</a:t>
            </a:r>
          </a:p>
          <a:p>
            <a:pPr marL="171450" indent="-171450">
              <a:buFontTx/>
              <a:buChar char="-"/>
            </a:pPr>
            <a:r>
              <a:rPr lang="vi-VN" dirty="0"/>
              <a:t>Kích vào icon con vật để quay lại.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5918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6126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690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2621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310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310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2621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9164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3398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956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9273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55949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768777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29655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233549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7271784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397006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61493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96747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239508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03763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55663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1361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869423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9981764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624738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95449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7905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269297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91933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46064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1457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675836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301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398523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3205484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96706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11523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9313CAAC-86DD-4554-9F13-4B33E9A9ACD2}"/>
              </a:ext>
            </a:extLst>
          </p:cNvPr>
          <p:cNvPicPr>
            <a:picLocks noChangeAspect="1"/>
          </p:cNvPicPr>
          <p:nvPr userDrawn="1"/>
        </p:nvPicPr>
        <p:blipFill>
          <a:blip r:embed="rId2">
            <a:extLst>
              <a:ext uri="{28A0092B-C50C-407E-A947-70E740481C1C}">
                <a14:useLocalDpi xmlns:a14="http://schemas.microsoft.com/office/drawing/2010/main" val="0"/>
              </a:ext>
            </a:extLst>
          </a:blip>
          <a:srcRect l="5552" r="5552"/>
          <a:stretch/>
        </p:blipFill>
        <p:spPr>
          <a:xfrm>
            <a:off x="-529" y="1"/>
            <a:ext cx="12193057" cy="6858000"/>
          </a:xfrm>
          <a:prstGeom prst="rect">
            <a:avLst/>
          </a:prstGeom>
        </p:spPr>
      </p:pic>
    </p:spTree>
    <p:extLst>
      <p:ext uri="{BB962C8B-B14F-4D97-AF65-F5344CB8AC3E}">
        <p14:creationId xmlns:p14="http://schemas.microsoft.com/office/powerpoint/2010/main" val="2955760515"/>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474149340"/>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37483D-FFBD-49EA-ADC7-3BDE8529D5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5E8419D0-3631-4FD9-B186-88903E3E53E4}"/>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2024/2/3</a:t>
            </a:fld>
            <a:endParaRPr lang="zh-CN" altLang="en-US"/>
          </a:p>
        </p:txBody>
      </p:sp>
      <p:sp>
        <p:nvSpPr>
          <p:cNvPr id="4" name="页脚占位符 3">
            <a:extLst>
              <a:ext uri="{FF2B5EF4-FFF2-40B4-BE49-F238E27FC236}">
                <a16:creationId xmlns="" xmlns:a16="http://schemas.microsoft.com/office/drawing/2014/main" id="{A4A2BB5B-5F72-4AFD-A373-7974108E27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623AA907-3ADC-421C-BA66-316967FB4E25}"/>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36375515"/>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4834E16B-F213-4737-B904-5ADC97963B1C}"/>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2024/2/3</a:t>
            </a:fld>
            <a:endParaRPr lang="zh-CN" altLang="en-US"/>
          </a:p>
        </p:txBody>
      </p:sp>
      <p:sp>
        <p:nvSpPr>
          <p:cNvPr id="3" name="页脚占位符 2">
            <a:extLst>
              <a:ext uri="{FF2B5EF4-FFF2-40B4-BE49-F238E27FC236}">
                <a16:creationId xmlns="" xmlns:a16="http://schemas.microsoft.com/office/drawing/2014/main" id="{6A42DB65-CB16-4D13-A0EF-99F3B9155E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918458E6-21C7-4E72-BA55-EA52127651D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808066857"/>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2024/2/3</a:t>
            </a:fld>
            <a:endParaRPr lang="zh-CN" altLang="en-US"/>
          </a:p>
        </p:txBody>
      </p:sp>
      <p:sp>
        <p:nvSpPr>
          <p:cNvPr id="6" name="页脚占位符 5">
            <a:extLst>
              <a:ext uri="{FF2B5EF4-FFF2-40B4-BE49-F238E27FC236}">
                <a16:creationId xmlns=""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0919105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2024/2/3</a:t>
            </a:fld>
            <a:endParaRPr lang="zh-CN" altLang="en-US"/>
          </a:p>
        </p:txBody>
      </p:sp>
      <p:sp>
        <p:nvSpPr>
          <p:cNvPr id="6" name="页脚占位符 5">
            <a:extLst>
              <a:ext uri="{FF2B5EF4-FFF2-40B4-BE49-F238E27FC236}">
                <a16:creationId xmlns=""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56220184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234695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B157AC5-0AD7-4E9B-8619-D155CED28E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33E48CF-B8E1-428B-8199-C4503FEE1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FEFA15A-10CD-48A5-846F-408FEEC0B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AB8B793-2521-4CCC-B968-A70BA4FE748D}"/>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2024/2/3</a:t>
            </a:fld>
            <a:endParaRPr lang="zh-CN" altLang="en-US"/>
          </a:p>
        </p:txBody>
      </p:sp>
      <p:sp>
        <p:nvSpPr>
          <p:cNvPr id="6" name="页脚占位符 5">
            <a:extLst>
              <a:ext uri="{FF2B5EF4-FFF2-40B4-BE49-F238E27FC236}">
                <a16:creationId xmlns="" xmlns:a16="http://schemas.microsoft.com/office/drawing/2014/main" id="{5A0AB98A-532C-4866-80A4-157439A88C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E904B4C7-D5AB-41E2-BA16-CFCA19E4064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46306940"/>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5203952-ED7A-4242-AF86-63AB78A141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EC01F606-ADFA-4D98-9598-5F1A607784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F198DD0-5658-41D0-A670-6FA229568316}"/>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2024/2/3</a:t>
            </a:fld>
            <a:endParaRPr lang="zh-CN" altLang="en-US"/>
          </a:p>
        </p:txBody>
      </p:sp>
      <p:sp>
        <p:nvSpPr>
          <p:cNvPr id="5" name="页脚占位符 4">
            <a:extLst>
              <a:ext uri="{FF2B5EF4-FFF2-40B4-BE49-F238E27FC236}">
                <a16:creationId xmlns="" xmlns:a16="http://schemas.microsoft.com/office/drawing/2014/main" id="{D1A1E3B3-155D-49DF-A501-FF8450EC7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8DCC7196-B6BD-46A0-A14C-402862551727}"/>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176773354"/>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78597F2-8919-4D85-A51A-A79C9AE4986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90BCD205-690E-43BC-A9C6-8E68C4C3338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C4A64D9-9C09-441D-8FDF-DDBF11D6C53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2024/2/3</a:t>
            </a:fld>
            <a:endParaRPr lang="zh-CN" altLang="en-US"/>
          </a:p>
        </p:txBody>
      </p:sp>
      <p:sp>
        <p:nvSpPr>
          <p:cNvPr id="5" name="页脚占位符 4">
            <a:extLst>
              <a:ext uri="{FF2B5EF4-FFF2-40B4-BE49-F238E27FC236}">
                <a16:creationId xmlns="" xmlns:a16="http://schemas.microsoft.com/office/drawing/2014/main" id="{C665124F-2113-4647-AD50-9B49C1B523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3260B111-1235-4AEB-A5A2-194F9AFB8759}"/>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234946434"/>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2024/2/3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2648382593"/>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163803"/>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4150" indent="0" algn="ctr">
              <a:buNone/>
              <a:defRPr/>
            </a:lvl2pPr>
            <a:lvl3pPr marL="1088299" indent="0" algn="ctr">
              <a:buNone/>
              <a:defRPr/>
            </a:lvl3pPr>
            <a:lvl4pPr marL="1632450" indent="0" algn="ctr">
              <a:buNone/>
              <a:defRPr/>
            </a:lvl4pPr>
            <a:lvl5pPr marL="2176598" indent="0" algn="ctr">
              <a:buNone/>
              <a:defRPr/>
            </a:lvl5pPr>
            <a:lvl6pPr marL="2720749" indent="0" algn="ctr">
              <a:buNone/>
              <a:defRPr/>
            </a:lvl6pPr>
            <a:lvl7pPr marL="3264897" indent="0" algn="ctr">
              <a:buNone/>
              <a:defRPr/>
            </a:lvl7pPr>
            <a:lvl8pPr marL="3809047" indent="0" algn="ctr">
              <a:buNone/>
              <a:defRPr/>
            </a:lvl8pPr>
            <a:lvl9pPr marL="435319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840CB-7AE9-4E7C-9920-EDC27D67D5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2387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182705-8A55-4896-BC6F-D1E9DEF446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2068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7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400"/>
            </a:lvl1pPr>
            <a:lvl2pPr marL="544150" indent="0">
              <a:buNone/>
              <a:defRPr sz="2200"/>
            </a:lvl2pPr>
            <a:lvl3pPr marL="1088299" indent="0">
              <a:buNone/>
              <a:defRPr sz="1900"/>
            </a:lvl3pPr>
            <a:lvl4pPr marL="1632450" indent="0">
              <a:buNone/>
              <a:defRPr sz="1700"/>
            </a:lvl4pPr>
            <a:lvl5pPr marL="2176598" indent="0">
              <a:buNone/>
              <a:defRPr sz="1700"/>
            </a:lvl5pPr>
            <a:lvl6pPr marL="2720749" indent="0">
              <a:buNone/>
              <a:defRPr sz="1700"/>
            </a:lvl6pPr>
            <a:lvl7pPr marL="3264897" indent="0">
              <a:buNone/>
              <a:defRPr sz="1700"/>
            </a:lvl7pPr>
            <a:lvl8pPr marL="3809047" indent="0">
              <a:buNone/>
              <a:defRPr sz="1700"/>
            </a:lvl8pPr>
            <a:lvl9pPr marL="4353198" indent="0">
              <a:buNone/>
              <a:defRPr sz="17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297DBB-253E-4A2C-B457-F0CC8A0C0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96749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E7B64B-6F38-4E6F-8FB2-DCBEB6D19F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05874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3" y="1535114"/>
            <a:ext cx="5386917" cy="639762"/>
          </a:xfrm>
        </p:spPr>
        <p:txBody>
          <a:bodyPr anchor="b"/>
          <a:lstStyle>
            <a:lvl1pPr marL="0" indent="0">
              <a:buNone/>
              <a:defRPr sz="2900" b="1"/>
            </a:lvl1pPr>
            <a:lvl2pPr marL="544150" indent="0">
              <a:buNone/>
              <a:defRPr sz="2400" b="1"/>
            </a:lvl2pPr>
            <a:lvl3pPr marL="1088299" indent="0">
              <a:buNone/>
              <a:defRPr sz="2200" b="1"/>
            </a:lvl3pPr>
            <a:lvl4pPr marL="1632450" indent="0">
              <a:buNone/>
              <a:defRPr sz="1900" b="1"/>
            </a:lvl4pPr>
            <a:lvl5pPr marL="2176598" indent="0">
              <a:buNone/>
              <a:defRPr sz="1900" b="1"/>
            </a:lvl5pPr>
            <a:lvl6pPr marL="2720749" indent="0">
              <a:buNone/>
              <a:defRPr sz="1900" b="1"/>
            </a:lvl6pPr>
            <a:lvl7pPr marL="3264897" indent="0">
              <a:buNone/>
              <a:defRPr sz="1900" b="1"/>
            </a:lvl7pPr>
            <a:lvl8pPr marL="3809047" indent="0">
              <a:buNone/>
              <a:defRPr sz="1900" b="1"/>
            </a:lvl8pPr>
            <a:lvl9pPr marL="4353198"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609603" y="2174875"/>
            <a:ext cx="5386917" cy="3951289"/>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900" b="1"/>
            </a:lvl1pPr>
            <a:lvl2pPr marL="544150" indent="0">
              <a:buNone/>
              <a:defRPr sz="2400" b="1"/>
            </a:lvl2pPr>
            <a:lvl3pPr marL="1088299" indent="0">
              <a:buNone/>
              <a:defRPr sz="2200" b="1"/>
            </a:lvl3pPr>
            <a:lvl4pPr marL="1632450" indent="0">
              <a:buNone/>
              <a:defRPr sz="1900" b="1"/>
            </a:lvl4pPr>
            <a:lvl5pPr marL="2176598" indent="0">
              <a:buNone/>
              <a:defRPr sz="1900" b="1"/>
            </a:lvl5pPr>
            <a:lvl6pPr marL="2720749" indent="0">
              <a:buNone/>
              <a:defRPr sz="1900" b="1"/>
            </a:lvl6pPr>
            <a:lvl7pPr marL="3264897" indent="0">
              <a:buNone/>
              <a:defRPr sz="1900" b="1"/>
            </a:lvl7pPr>
            <a:lvl8pPr marL="3809047" indent="0">
              <a:buNone/>
              <a:defRPr sz="1900" b="1"/>
            </a:lvl8pPr>
            <a:lvl9pPr marL="4353198"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9"/>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8723251-B9BC-44CE-8F85-8EC7B523C2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2550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3104565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00F6A55-02BF-49B2-A463-53D580C807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51490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40BAD60-F54C-4B20-86EC-FB0266B02F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53442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4766734" y="273051"/>
            <a:ext cx="6815667" cy="5853113"/>
          </a:xfrm>
        </p:spPr>
        <p:txBody>
          <a:bodyPr/>
          <a:lstStyle>
            <a:lvl1pPr>
              <a:defRPr sz="39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700"/>
            </a:lvl1pPr>
            <a:lvl2pPr marL="544150" indent="0">
              <a:buNone/>
              <a:defRPr sz="1400"/>
            </a:lvl2pPr>
            <a:lvl3pPr marL="1088299" indent="0">
              <a:buNone/>
              <a:defRPr sz="1200"/>
            </a:lvl3pPr>
            <a:lvl4pPr marL="1632450" indent="0">
              <a:buNone/>
              <a:defRPr sz="1100"/>
            </a:lvl4pPr>
            <a:lvl5pPr marL="2176598" indent="0">
              <a:buNone/>
              <a:defRPr sz="1100"/>
            </a:lvl5pPr>
            <a:lvl6pPr marL="2720749" indent="0">
              <a:buNone/>
              <a:defRPr sz="1100"/>
            </a:lvl6pPr>
            <a:lvl7pPr marL="3264897" indent="0">
              <a:buNone/>
              <a:defRPr sz="1100"/>
            </a:lvl7pPr>
            <a:lvl8pPr marL="3809047" indent="0">
              <a:buNone/>
              <a:defRPr sz="1100"/>
            </a:lvl8pPr>
            <a:lvl9pPr marL="4353198" indent="0">
              <a:buNone/>
              <a:defRPr sz="11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CDC553-DA46-4640-B72D-148485BAF4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3238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900"/>
            </a:lvl1pPr>
            <a:lvl2pPr marL="544150" indent="0">
              <a:buNone/>
              <a:defRPr sz="3300"/>
            </a:lvl2pPr>
            <a:lvl3pPr marL="1088299" indent="0">
              <a:buNone/>
              <a:defRPr sz="2900"/>
            </a:lvl3pPr>
            <a:lvl4pPr marL="1632450" indent="0">
              <a:buNone/>
              <a:defRPr sz="2400"/>
            </a:lvl4pPr>
            <a:lvl5pPr marL="2176598" indent="0">
              <a:buNone/>
              <a:defRPr sz="2400"/>
            </a:lvl5pPr>
            <a:lvl6pPr marL="2720749" indent="0">
              <a:buNone/>
              <a:defRPr sz="2400"/>
            </a:lvl6pPr>
            <a:lvl7pPr marL="3264897" indent="0">
              <a:buNone/>
              <a:defRPr sz="2400"/>
            </a:lvl7pPr>
            <a:lvl8pPr marL="3809047" indent="0">
              <a:buNone/>
              <a:defRPr sz="2400"/>
            </a:lvl8pPr>
            <a:lvl9pPr marL="4353198" indent="0">
              <a:buNone/>
              <a:defRPr sz="24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700"/>
            </a:lvl1pPr>
            <a:lvl2pPr marL="544150" indent="0">
              <a:buNone/>
              <a:defRPr sz="1400"/>
            </a:lvl2pPr>
            <a:lvl3pPr marL="1088299" indent="0">
              <a:buNone/>
              <a:defRPr sz="1200"/>
            </a:lvl3pPr>
            <a:lvl4pPr marL="1632450" indent="0">
              <a:buNone/>
              <a:defRPr sz="1100"/>
            </a:lvl4pPr>
            <a:lvl5pPr marL="2176598" indent="0">
              <a:buNone/>
              <a:defRPr sz="1100"/>
            </a:lvl5pPr>
            <a:lvl6pPr marL="2720749" indent="0">
              <a:buNone/>
              <a:defRPr sz="1100"/>
            </a:lvl6pPr>
            <a:lvl7pPr marL="3264897" indent="0">
              <a:buNone/>
              <a:defRPr sz="1100"/>
            </a:lvl7pPr>
            <a:lvl8pPr marL="3809047" indent="0">
              <a:buNone/>
              <a:defRPr sz="1100"/>
            </a:lvl8pPr>
            <a:lvl9pPr marL="4353198" indent="0">
              <a:buNone/>
              <a:defRPr sz="11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CFE6E4-4639-41EE-8933-E3F830C50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14300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EB84AE-5BD0-430C-976F-B71476154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30423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38E6B2-15AC-4E80-AD4E-6CDD36C960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38792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20D70D-5143-4FAD-9148-2A096ECF0C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242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985338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0637342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2085294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026894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609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866" y="275167"/>
            <a:ext cx="1097227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30" tIns="54416" rIns="108830" bIns="54416"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866" y="1600730"/>
            <a:ext cx="10972271" cy="452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30" tIns="54416" rIns="108830" bIns="544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866" y="6245490"/>
            <a:ext cx="2844271" cy="476250"/>
          </a:xfrm>
          <a:prstGeom prst="rect">
            <a:avLst/>
          </a:prstGeom>
          <a:noFill/>
          <a:ln w="9525">
            <a:noFill/>
            <a:miter lim="800000"/>
            <a:headEnd/>
            <a:tailEnd/>
          </a:ln>
          <a:effectLst/>
        </p:spPr>
        <p:txBody>
          <a:bodyPr vert="horz" wrap="square" lIns="108830" tIns="54416" rIns="108830" bIns="54416" numCol="1" anchor="t" anchorCtr="0" compatLnSpc="1">
            <a:prstTxWarp prst="textNoShape">
              <a:avLst/>
            </a:prstTxWarp>
          </a:bodyPr>
          <a:lstStyle>
            <a:lvl1pPr>
              <a:defRPr sz="1700">
                <a:latin typeface="+mn-lt"/>
              </a:defRPr>
            </a:lvl1pPr>
          </a:lstStyle>
          <a:p>
            <a:pPr defTabSz="609478"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866" y="6245490"/>
            <a:ext cx="3860271" cy="476250"/>
          </a:xfrm>
          <a:prstGeom prst="rect">
            <a:avLst/>
          </a:prstGeom>
          <a:noFill/>
          <a:ln w="9525">
            <a:noFill/>
            <a:miter lim="800000"/>
            <a:headEnd/>
            <a:tailEnd/>
          </a:ln>
          <a:effectLst/>
        </p:spPr>
        <p:txBody>
          <a:bodyPr vert="horz" wrap="square" lIns="108830" tIns="54416" rIns="108830" bIns="54416" numCol="1" anchor="t" anchorCtr="0" compatLnSpc="1">
            <a:prstTxWarp prst="textNoShape">
              <a:avLst/>
            </a:prstTxWarp>
          </a:bodyPr>
          <a:lstStyle>
            <a:lvl1pPr algn="ctr">
              <a:defRPr sz="1700">
                <a:latin typeface="+mn-lt"/>
              </a:defRPr>
            </a:lvl1pPr>
          </a:lstStyle>
          <a:p>
            <a:pPr defTabSz="609478"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866" y="6245490"/>
            <a:ext cx="2844271" cy="476250"/>
          </a:xfrm>
          <a:prstGeom prst="rect">
            <a:avLst/>
          </a:prstGeom>
          <a:noFill/>
          <a:ln w="9525">
            <a:noFill/>
            <a:miter lim="800000"/>
            <a:headEnd/>
            <a:tailEnd/>
          </a:ln>
          <a:effectLst/>
        </p:spPr>
        <p:txBody>
          <a:bodyPr vert="horz" wrap="square" lIns="108830" tIns="54416" rIns="108830" bIns="54416" numCol="1" anchor="t" anchorCtr="0" compatLnSpc="1">
            <a:prstTxWarp prst="textNoShape">
              <a:avLst/>
            </a:prstTxWarp>
          </a:bodyPr>
          <a:lstStyle>
            <a:lvl1pPr algn="r">
              <a:defRPr sz="1700">
                <a:latin typeface="+mn-lt"/>
              </a:defRPr>
            </a:lvl1pPr>
          </a:lstStyle>
          <a:p>
            <a:pPr defTabSz="609478" fontAlgn="base">
              <a:spcBef>
                <a:spcPct val="0"/>
              </a:spcBef>
              <a:spcAft>
                <a:spcPct val="0"/>
              </a:spcAft>
              <a:defRPr/>
            </a:pPr>
            <a:fld id="{63241CD8-2555-4954-9E10-B1AAC24860C0}" type="slidenum">
              <a:rPr lang="en-US" smtClean="0">
                <a:solidFill>
                  <a:srgbClr val="000000"/>
                </a:solidFill>
              </a:rPr>
              <a:pPr defTabSz="609478"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4227114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ctr" rtl="0" eaLnBrk="0" fontAlgn="base" hangingPunct="0">
        <a:spcBef>
          <a:spcPct val="0"/>
        </a:spcBef>
        <a:spcAft>
          <a:spcPct val="0"/>
        </a:spcAft>
        <a:defRPr sz="5300">
          <a:solidFill>
            <a:schemeClr val="tx2"/>
          </a:solidFill>
          <a:latin typeface="+mj-lt"/>
          <a:ea typeface="+mj-ea"/>
          <a:cs typeface="+mj-cs"/>
        </a:defRPr>
      </a:lvl1pPr>
      <a:lvl2pPr algn="ctr" rtl="0" eaLnBrk="0" fontAlgn="base" hangingPunct="0">
        <a:spcBef>
          <a:spcPct val="0"/>
        </a:spcBef>
        <a:spcAft>
          <a:spcPct val="0"/>
        </a:spcAft>
        <a:defRPr sz="5300">
          <a:solidFill>
            <a:schemeClr val="tx2"/>
          </a:solidFill>
          <a:latin typeface="Arial" charset="0"/>
        </a:defRPr>
      </a:lvl2pPr>
      <a:lvl3pPr algn="ctr" rtl="0" eaLnBrk="0" fontAlgn="base" hangingPunct="0">
        <a:spcBef>
          <a:spcPct val="0"/>
        </a:spcBef>
        <a:spcAft>
          <a:spcPct val="0"/>
        </a:spcAft>
        <a:defRPr sz="5300">
          <a:solidFill>
            <a:schemeClr val="tx2"/>
          </a:solidFill>
          <a:latin typeface="Arial" charset="0"/>
        </a:defRPr>
      </a:lvl3pPr>
      <a:lvl4pPr algn="ctr" rtl="0" eaLnBrk="0" fontAlgn="base" hangingPunct="0">
        <a:spcBef>
          <a:spcPct val="0"/>
        </a:spcBef>
        <a:spcAft>
          <a:spcPct val="0"/>
        </a:spcAft>
        <a:defRPr sz="5300">
          <a:solidFill>
            <a:schemeClr val="tx2"/>
          </a:solidFill>
          <a:latin typeface="Arial" charset="0"/>
        </a:defRPr>
      </a:lvl4pPr>
      <a:lvl5pPr algn="ctr" rtl="0" eaLnBrk="0" fontAlgn="base" hangingPunct="0">
        <a:spcBef>
          <a:spcPct val="0"/>
        </a:spcBef>
        <a:spcAft>
          <a:spcPct val="0"/>
        </a:spcAft>
        <a:defRPr sz="5300">
          <a:solidFill>
            <a:schemeClr val="tx2"/>
          </a:solidFill>
          <a:latin typeface="Arial" charset="0"/>
        </a:defRPr>
      </a:lvl5pPr>
      <a:lvl6pPr marL="544150" algn="ctr" rtl="0" fontAlgn="base">
        <a:spcBef>
          <a:spcPct val="0"/>
        </a:spcBef>
        <a:spcAft>
          <a:spcPct val="0"/>
        </a:spcAft>
        <a:defRPr sz="5300">
          <a:solidFill>
            <a:schemeClr val="tx2"/>
          </a:solidFill>
          <a:latin typeface="Arial" charset="0"/>
        </a:defRPr>
      </a:lvl6pPr>
      <a:lvl7pPr marL="1088299" algn="ctr" rtl="0" fontAlgn="base">
        <a:spcBef>
          <a:spcPct val="0"/>
        </a:spcBef>
        <a:spcAft>
          <a:spcPct val="0"/>
        </a:spcAft>
        <a:defRPr sz="5300">
          <a:solidFill>
            <a:schemeClr val="tx2"/>
          </a:solidFill>
          <a:latin typeface="Arial" charset="0"/>
        </a:defRPr>
      </a:lvl7pPr>
      <a:lvl8pPr marL="1632450" algn="ctr" rtl="0" fontAlgn="base">
        <a:spcBef>
          <a:spcPct val="0"/>
        </a:spcBef>
        <a:spcAft>
          <a:spcPct val="0"/>
        </a:spcAft>
        <a:defRPr sz="5300">
          <a:solidFill>
            <a:schemeClr val="tx2"/>
          </a:solidFill>
          <a:latin typeface="Arial" charset="0"/>
        </a:defRPr>
      </a:lvl8pPr>
      <a:lvl9pPr marL="2176598" algn="ctr" rtl="0" fontAlgn="base">
        <a:spcBef>
          <a:spcPct val="0"/>
        </a:spcBef>
        <a:spcAft>
          <a:spcPct val="0"/>
        </a:spcAft>
        <a:defRPr sz="5300">
          <a:solidFill>
            <a:schemeClr val="tx2"/>
          </a:solidFill>
          <a:latin typeface="Arial" charset="0"/>
        </a:defRPr>
      </a:lvl9pPr>
    </p:titleStyle>
    <p:bodyStyle>
      <a:lvl1pPr marL="407377" indent="-407377" algn="l" rtl="0" eaLnBrk="0" fontAlgn="base" hangingPunct="0">
        <a:spcBef>
          <a:spcPct val="20000"/>
        </a:spcBef>
        <a:spcAft>
          <a:spcPct val="0"/>
        </a:spcAft>
        <a:buChar char="•"/>
        <a:defRPr sz="3900">
          <a:solidFill>
            <a:schemeClr val="tx1"/>
          </a:solidFill>
          <a:latin typeface="+mn-lt"/>
          <a:ea typeface="+mn-ea"/>
          <a:cs typeface="+mn-cs"/>
        </a:defRPr>
      </a:lvl1pPr>
      <a:lvl2pPr marL="883532" indent="-339922" algn="l" rtl="0" eaLnBrk="0" fontAlgn="base" hangingPunct="0">
        <a:spcBef>
          <a:spcPct val="20000"/>
        </a:spcBef>
        <a:spcAft>
          <a:spcPct val="0"/>
        </a:spcAft>
        <a:buChar char="–"/>
        <a:defRPr sz="3300">
          <a:solidFill>
            <a:schemeClr val="tx1"/>
          </a:solidFill>
          <a:latin typeface="+mn-lt"/>
        </a:defRPr>
      </a:lvl2pPr>
      <a:lvl3pPr marL="1359687" indent="-271145" algn="l" rtl="0" eaLnBrk="0" fontAlgn="base" hangingPunct="0">
        <a:spcBef>
          <a:spcPct val="20000"/>
        </a:spcBef>
        <a:spcAft>
          <a:spcPct val="0"/>
        </a:spcAft>
        <a:buChar char="•"/>
        <a:defRPr sz="2900">
          <a:solidFill>
            <a:schemeClr val="tx1"/>
          </a:solidFill>
          <a:latin typeface="+mn-lt"/>
        </a:defRPr>
      </a:lvl3pPr>
      <a:lvl4pPr marL="1903297" indent="-271145" algn="l" rtl="0" eaLnBrk="0" fontAlgn="base" hangingPunct="0">
        <a:spcBef>
          <a:spcPct val="20000"/>
        </a:spcBef>
        <a:spcAft>
          <a:spcPct val="0"/>
        </a:spcAft>
        <a:buChar char="–"/>
        <a:defRPr sz="2400">
          <a:solidFill>
            <a:schemeClr val="tx1"/>
          </a:solidFill>
          <a:latin typeface="+mn-lt"/>
        </a:defRPr>
      </a:lvl4pPr>
      <a:lvl5pPr marL="2448229" indent="-271145" algn="l" rtl="0" eaLnBrk="0" fontAlgn="base" hangingPunct="0">
        <a:spcBef>
          <a:spcPct val="20000"/>
        </a:spcBef>
        <a:spcAft>
          <a:spcPct val="0"/>
        </a:spcAft>
        <a:buChar char="»"/>
        <a:defRPr sz="2400">
          <a:solidFill>
            <a:schemeClr val="tx1"/>
          </a:solidFill>
          <a:latin typeface="+mn-lt"/>
        </a:defRPr>
      </a:lvl5pPr>
      <a:lvl6pPr marL="2992824" indent="-272075" algn="l" rtl="0" fontAlgn="base">
        <a:spcBef>
          <a:spcPct val="20000"/>
        </a:spcBef>
        <a:spcAft>
          <a:spcPct val="0"/>
        </a:spcAft>
        <a:buChar char="»"/>
        <a:defRPr sz="2400">
          <a:solidFill>
            <a:schemeClr val="tx1"/>
          </a:solidFill>
          <a:latin typeface="+mn-lt"/>
        </a:defRPr>
      </a:lvl6pPr>
      <a:lvl7pPr marL="3536972" indent="-272075" algn="l" rtl="0" fontAlgn="base">
        <a:spcBef>
          <a:spcPct val="20000"/>
        </a:spcBef>
        <a:spcAft>
          <a:spcPct val="0"/>
        </a:spcAft>
        <a:buChar char="»"/>
        <a:defRPr sz="2400">
          <a:solidFill>
            <a:schemeClr val="tx1"/>
          </a:solidFill>
          <a:latin typeface="+mn-lt"/>
        </a:defRPr>
      </a:lvl7pPr>
      <a:lvl8pPr marL="4081123" indent="-272075" algn="l" rtl="0" fontAlgn="base">
        <a:spcBef>
          <a:spcPct val="20000"/>
        </a:spcBef>
        <a:spcAft>
          <a:spcPct val="0"/>
        </a:spcAft>
        <a:buChar char="»"/>
        <a:defRPr sz="2400">
          <a:solidFill>
            <a:schemeClr val="tx1"/>
          </a:solidFill>
          <a:latin typeface="+mn-lt"/>
        </a:defRPr>
      </a:lvl8pPr>
      <a:lvl9pPr marL="4625273" indent="-272075" algn="l" rtl="0" fontAlgn="base">
        <a:spcBef>
          <a:spcPct val="20000"/>
        </a:spcBef>
        <a:spcAft>
          <a:spcPct val="0"/>
        </a:spcAft>
        <a:buChar char="»"/>
        <a:defRPr sz="2400">
          <a:solidFill>
            <a:schemeClr val="tx1"/>
          </a:solidFill>
          <a:latin typeface="+mn-lt"/>
        </a:defRPr>
      </a:lvl9pPr>
    </p:bodyStyle>
    <p:otherStyle>
      <a:defPPr>
        <a:defRPr lang="en-US"/>
      </a:defPPr>
      <a:lvl1pPr marL="0" algn="l" defTabSz="1088299" rtl="0" eaLnBrk="1" latinLnBrk="0" hangingPunct="1">
        <a:defRPr sz="2200" kern="1200">
          <a:solidFill>
            <a:schemeClr val="tx1"/>
          </a:solidFill>
          <a:latin typeface="+mn-lt"/>
          <a:ea typeface="+mn-ea"/>
          <a:cs typeface="+mn-cs"/>
        </a:defRPr>
      </a:lvl1pPr>
      <a:lvl2pPr marL="544150" algn="l" defTabSz="1088299" rtl="0" eaLnBrk="1" latinLnBrk="0" hangingPunct="1">
        <a:defRPr sz="2200" kern="1200">
          <a:solidFill>
            <a:schemeClr val="tx1"/>
          </a:solidFill>
          <a:latin typeface="+mn-lt"/>
          <a:ea typeface="+mn-ea"/>
          <a:cs typeface="+mn-cs"/>
        </a:defRPr>
      </a:lvl2pPr>
      <a:lvl3pPr marL="1088299" algn="l" defTabSz="1088299" rtl="0" eaLnBrk="1" latinLnBrk="0" hangingPunct="1">
        <a:defRPr sz="2200" kern="1200">
          <a:solidFill>
            <a:schemeClr val="tx1"/>
          </a:solidFill>
          <a:latin typeface="+mn-lt"/>
          <a:ea typeface="+mn-ea"/>
          <a:cs typeface="+mn-cs"/>
        </a:defRPr>
      </a:lvl3pPr>
      <a:lvl4pPr marL="1632450" algn="l" defTabSz="1088299" rtl="0" eaLnBrk="1" latinLnBrk="0" hangingPunct="1">
        <a:defRPr sz="2200" kern="1200">
          <a:solidFill>
            <a:schemeClr val="tx1"/>
          </a:solidFill>
          <a:latin typeface="+mn-lt"/>
          <a:ea typeface="+mn-ea"/>
          <a:cs typeface="+mn-cs"/>
        </a:defRPr>
      </a:lvl4pPr>
      <a:lvl5pPr marL="2176598" algn="l" defTabSz="1088299" rtl="0" eaLnBrk="1" latinLnBrk="0" hangingPunct="1">
        <a:defRPr sz="2200" kern="1200">
          <a:solidFill>
            <a:schemeClr val="tx1"/>
          </a:solidFill>
          <a:latin typeface="+mn-lt"/>
          <a:ea typeface="+mn-ea"/>
          <a:cs typeface="+mn-cs"/>
        </a:defRPr>
      </a:lvl5pPr>
      <a:lvl6pPr marL="2720749" algn="l" defTabSz="1088299" rtl="0" eaLnBrk="1" latinLnBrk="0" hangingPunct="1">
        <a:defRPr sz="2200" kern="1200">
          <a:solidFill>
            <a:schemeClr val="tx1"/>
          </a:solidFill>
          <a:latin typeface="+mn-lt"/>
          <a:ea typeface="+mn-ea"/>
          <a:cs typeface="+mn-cs"/>
        </a:defRPr>
      </a:lvl6pPr>
      <a:lvl7pPr marL="3264897" algn="l" defTabSz="1088299" rtl="0" eaLnBrk="1" latinLnBrk="0" hangingPunct="1">
        <a:defRPr sz="2200" kern="1200">
          <a:solidFill>
            <a:schemeClr val="tx1"/>
          </a:solidFill>
          <a:latin typeface="+mn-lt"/>
          <a:ea typeface="+mn-ea"/>
          <a:cs typeface="+mn-cs"/>
        </a:defRPr>
      </a:lvl7pPr>
      <a:lvl8pPr marL="3809047" algn="l" defTabSz="1088299" rtl="0" eaLnBrk="1" latinLnBrk="0" hangingPunct="1">
        <a:defRPr sz="2200" kern="1200">
          <a:solidFill>
            <a:schemeClr val="tx1"/>
          </a:solidFill>
          <a:latin typeface="+mn-lt"/>
          <a:ea typeface="+mn-ea"/>
          <a:cs typeface="+mn-cs"/>
        </a:defRPr>
      </a:lvl8pPr>
      <a:lvl9pPr marL="4353198" algn="l" defTabSz="1088299"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5.xml"/><Relationship Id="rId1" Type="http://schemas.openxmlformats.org/officeDocument/2006/relationships/slideLayout" Target="../slideLayouts/slideLayout34.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1.jpg"/><Relationship Id="rId1" Type="http://schemas.openxmlformats.org/officeDocument/2006/relationships/slideLayout" Target="../slideLayouts/slideLayout34.xml"/><Relationship Id="rId5" Type="http://schemas.microsoft.com/office/2007/relationships/hdphoto" Target="../media/hdphoto7.wdp"/><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5.xml"/><Relationship Id="rId1" Type="http://schemas.openxmlformats.org/officeDocument/2006/relationships/slideLayout" Target="../slideLayouts/slideLayout34.xml"/><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56.png"/><Relationship Id="rId5" Type="http://schemas.openxmlformats.org/officeDocument/2006/relationships/image" Target="../media/image87.sv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7.png"/><Relationship Id="rId2" Type="http://schemas.openxmlformats.org/officeDocument/2006/relationships/image" Target="../media/image14.gif"/><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gif"/><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19.png"/><Relationship Id="rId12" Type="http://schemas.microsoft.com/office/2007/relationships/hdphoto" Target="../media/hdphoto2.wdp"/><Relationship Id="rId2" Type="http://schemas.openxmlformats.org/officeDocument/2006/relationships/image" Target="../media/image14.gif"/><Relationship Id="rId1" Type="http://schemas.openxmlformats.org/officeDocument/2006/relationships/slideLayout" Target="../slideLayouts/slideLayout11.xml"/><Relationship Id="rId6" Type="http://schemas.openxmlformats.org/officeDocument/2006/relationships/image" Target="../media/image24.svg"/><Relationship Id="rId11" Type="http://schemas.openxmlformats.org/officeDocument/2006/relationships/image" Target="../media/image16.png"/><Relationship Id="rId5" Type="http://schemas.openxmlformats.org/officeDocument/2006/relationships/image" Target="../media/image18.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5.wdp"/><Relationship Id="rId18" Type="http://schemas.openxmlformats.org/officeDocument/2006/relationships/image" Target="../media/image28.png"/><Relationship Id="rId26" Type="http://schemas.openxmlformats.org/officeDocument/2006/relationships/slide" Target="slide8.xml"/><Relationship Id="rId3" Type="http://schemas.openxmlformats.org/officeDocument/2006/relationships/image" Target="../media/image14.gif"/><Relationship Id="rId21" Type="http://schemas.openxmlformats.org/officeDocument/2006/relationships/image" Target="../media/image29.png"/><Relationship Id="rId7" Type="http://schemas.microsoft.com/office/2007/relationships/hdphoto" Target="../media/hdphoto2.wdp"/><Relationship Id="rId12" Type="http://schemas.openxmlformats.org/officeDocument/2006/relationships/image" Target="../media/image25.png"/><Relationship Id="rId17" Type="http://schemas.microsoft.com/office/2007/relationships/hdphoto" Target="../media/hdphoto7.wdp"/><Relationship Id="rId25" Type="http://schemas.microsoft.com/office/2007/relationships/hdphoto" Target="../media/hdphoto10.wdp"/><Relationship Id="rId33" Type="http://schemas.openxmlformats.org/officeDocument/2006/relationships/slide" Target="slide10.xml"/><Relationship Id="rId2" Type="http://schemas.openxmlformats.org/officeDocument/2006/relationships/notesSlide" Target="../notesSlides/notesSlide1.xml"/><Relationship Id="rId16" Type="http://schemas.openxmlformats.org/officeDocument/2006/relationships/image" Target="../media/image27.png"/><Relationship Id="rId20" Type="http://schemas.openxmlformats.org/officeDocument/2006/relationships/slide" Target="slide6.xml"/><Relationship Id="rId29"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image" Target="../media/image16.png"/><Relationship Id="rId11" Type="http://schemas.microsoft.com/office/2007/relationships/hdphoto" Target="../media/hdphoto4.wdp"/><Relationship Id="rId24" Type="http://schemas.openxmlformats.org/officeDocument/2006/relationships/image" Target="../media/image30.png"/><Relationship Id="rId32" Type="http://schemas.openxmlformats.org/officeDocument/2006/relationships/image" Target="../media/image34.png"/><Relationship Id="rId5" Type="http://schemas.openxmlformats.org/officeDocument/2006/relationships/image" Target="../media/image26.svg"/><Relationship Id="rId15" Type="http://schemas.microsoft.com/office/2007/relationships/hdphoto" Target="../media/hdphoto6.wdp"/><Relationship Id="rId23" Type="http://schemas.openxmlformats.org/officeDocument/2006/relationships/slide" Target="slide7.xml"/><Relationship Id="rId28" Type="http://schemas.microsoft.com/office/2007/relationships/hdphoto" Target="../media/hdphoto11.wdp"/><Relationship Id="rId10" Type="http://schemas.openxmlformats.org/officeDocument/2006/relationships/image" Target="../media/image24.png"/><Relationship Id="rId19" Type="http://schemas.microsoft.com/office/2007/relationships/hdphoto" Target="../media/hdphoto8.wdp"/><Relationship Id="rId31" Type="http://schemas.microsoft.com/office/2007/relationships/hdphoto" Target="../media/hdphoto12.wdp"/><Relationship Id="rId4" Type="http://schemas.openxmlformats.org/officeDocument/2006/relationships/image" Target="../media/image19.png"/><Relationship Id="rId9" Type="http://schemas.microsoft.com/office/2007/relationships/hdphoto" Target="../media/hdphoto1.wdp"/><Relationship Id="rId14" Type="http://schemas.openxmlformats.org/officeDocument/2006/relationships/image" Target="../media/image26.png"/><Relationship Id="rId22" Type="http://schemas.microsoft.com/office/2007/relationships/hdphoto" Target="../media/hdphoto9.wdp"/><Relationship Id="rId27" Type="http://schemas.openxmlformats.org/officeDocument/2006/relationships/image" Target="../media/image31.png"/><Relationship Id="rId30"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6.gif"/><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11.xml"/><Relationship Id="rId6" Type="http://schemas.microsoft.com/office/2007/relationships/hdphoto" Target="../media/hdphoto6.wdp"/><Relationship Id="rId5" Type="http://schemas.openxmlformats.org/officeDocument/2006/relationships/image" Target="../media/image26.png"/><Relationship Id="rId10" Type="http://schemas.microsoft.com/office/2007/relationships/hdphoto" Target="../media/hdphoto13.wdp"/><Relationship Id="rId4" Type="http://schemas.openxmlformats.org/officeDocument/2006/relationships/slide" Target="slide5.xml"/><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9.jpeg"/><Relationship Id="rId7" Type="http://schemas.openxmlformats.org/officeDocument/2006/relationships/image" Target="../media/image27.png"/><Relationship Id="rId2" Type="http://schemas.openxmlformats.org/officeDocument/2006/relationships/image" Target="../media/image36.gif"/><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44.svg"/><Relationship Id="rId10" Type="http://schemas.microsoft.com/office/2007/relationships/hdphoto" Target="../media/hdphoto13.wdp"/><Relationship Id="rId4" Type="http://schemas.openxmlformats.org/officeDocument/2006/relationships/image" Target="../media/image37.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0.jpeg"/><Relationship Id="rId7" Type="http://schemas.openxmlformats.org/officeDocument/2006/relationships/image" Target="../media/image28.png"/><Relationship Id="rId2" Type="http://schemas.openxmlformats.org/officeDocument/2006/relationships/image" Target="../media/image36.gif"/><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49.sv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13"/>
          <p:cNvPicPr>
            <a:picLocks noChangeAspect="1" noChangeArrowheads="1"/>
          </p:cNvPicPr>
          <p:nvPr/>
        </p:nvPicPr>
        <p:blipFill>
          <a:blip r:embed="rId2">
            <a:extLst>
              <a:ext uri="{28A0092B-C50C-407E-A947-70E740481C1C}">
                <a14:useLocalDpi xmlns:a14="http://schemas.microsoft.com/office/drawing/2010/main" val="0"/>
              </a:ext>
            </a:extLst>
          </a:blip>
          <a:srcRect t="155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WordArt 14"/>
          <p:cNvSpPr>
            <a:spLocks noChangeArrowheads="1" noChangeShapeType="1" noTextEdit="1"/>
          </p:cNvSpPr>
          <p:nvPr/>
        </p:nvSpPr>
        <p:spPr bwMode="auto">
          <a:xfrm>
            <a:off x="3708400" y="438683"/>
            <a:ext cx="4927600" cy="399521"/>
          </a:xfrm>
          <a:prstGeom prst="rect">
            <a:avLst/>
          </a:prstGeom>
        </p:spPr>
        <p:txBody>
          <a:bodyPr wrap="none" lIns="76176" tIns="38088" rIns="76176" bIns="38088" fromWordArt="1">
            <a:prstTxWarp prst="textFadeUp">
              <a:avLst>
                <a:gd name="adj" fmla="val 0"/>
              </a:avLst>
            </a:prstTxWarp>
          </a:bodyPr>
          <a:lstStyle/>
          <a:p>
            <a:pPr algn="ctr" defTabSz="609417" fontAlgn="base">
              <a:spcBef>
                <a:spcPct val="0"/>
              </a:spcBef>
              <a:spcAft>
                <a:spcPct val="0"/>
              </a:spcAft>
            </a:pPr>
            <a:r>
              <a:rPr lang="vi-VN" sz="300" b="1" kern="10" dirty="0">
                <a:ln w="9525">
                  <a:solidFill>
                    <a:srgbClr val="0000FF"/>
                  </a:solidFill>
                  <a:round/>
                  <a:headEnd/>
                  <a:tailEnd/>
                </a:ln>
                <a:solidFill>
                  <a:srgbClr val="0000FF"/>
                </a:solidFill>
                <a:latin typeface="Times New Roman"/>
                <a:cs typeface="Times New Roman"/>
              </a:rPr>
              <a:t> TRƯỜNG TIỂU HỌC </a:t>
            </a:r>
            <a:r>
              <a:rPr lang="en-US" sz="300" b="1" kern="10" dirty="0">
                <a:ln w="9525">
                  <a:solidFill>
                    <a:srgbClr val="0000FF"/>
                  </a:solidFill>
                  <a:round/>
                  <a:headEnd/>
                  <a:tailEnd/>
                </a:ln>
                <a:solidFill>
                  <a:srgbClr val="0000FF"/>
                </a:solidFill>
                <a:latin typeface="Times New Roman"/>
                <a:cs typeface="Times New Roman"/>
              </a:rPr>
              <a:t>ĐẠI QUA</a:t>
            </a:r>
            <a:r>
              <a:rPr lang="vi-VN" sz="300" b="1" kern="10" dirty="0">
                <a:ln w="9525">
                  <a:solidFill>
                    <a:srgbClr val="0000FF"/>
                  </a:solidFill>
                  <a:round/>
                  <a:headEnd/>
                  <a:tailEnd/>
                </a:ln>
                <a:solidFill>
                  <a:srgbClr val="0000FF"/>
                </a:solidFill>
                <a:latin typeface="Times New Roman"/>
                <a:cs typeface="Times New Roman"/>
              </a:rPr>
              <a:t>NG</a:t>
            </a:r>
            <a:endParaRPr lang="en-US" sz="300" b="1" kern="10" dirty="0">
              <a:ln w="9525">
                <a:solidFill>
                  <a:srgbClr val="0000FF"/>
                </a:solidFill>
                <a:round/>
                <a:headEnd/>
                <a:tailEnd/>
              </a:ln>
              <a:solidFill>
                <a:srgbClr val="0000FF"/>
              </a:solidFill>
              <a:latin typeface="Times New Roman"/>
              <a:cs typeface="Times New Roman"/>
            </a:endParaRPr>
          </a:p>
        </p:txBody>
      </p:sp>
      <p:sp>
        <p:nvSpPr>
          <p:cNvPr id="2053" name="WordArt 16"/>
          <p:cNvSpPr>
            <a:spLocks noChangeArrowheads="1" noChangeShapeType="1" noTextEdit="1"/>
          </p:cNvSpPr>
          <p:nvPr/>
        </p:nvSpPr>
        <p:spPr bwMode="auto">
          <a:xfrm>
            <a:off x="3454136" y="2526775"/>
            <a:ext cx="5588000" cy="521229"/>
          </a:xfrm>
          <a:prstGeom prst="rect">
            <a:avLst/>
          </a:prstGeom>
        </p:spPr>
        <p:txBody>
          <a:bodyPr wrap="none" lIns="76176" tIns="38088" rIns="76176" bIns="38088" fromWordArt="1">
            <a:prstTxWarp prst="textPlain">
              <a:avLst>
                <a:gd name="adj" fmla="val 50000"/>
              </a:avLst>
            </a:prstTxWarp>
          </a:bodyPr>
          <a:lstStyle/>
          <a:p>
            <a:pPr algn="ctr" defTabSz="609417" fontAlgn="base">
              <a:spcBef>
                <a:spcPct val="0"/>
              </a:spcBef>
              <a:spcAft>
                <a:spcPct val="0"/>
              </a:spcAft>
            </a:pPr>
            <a:r>
              <a:rPr lang="en-US" sz="6300" kern="10" dirty="0">
                <a:ln w="9525">
                  <a:solidFill>
                    <a:srgbClr val="FF0000"/>
                  </a:solidFill>
                  <a:round/>
                  <a:headEnd/>
                  <a:tailEnd/>
                </a:ln>
                <a:solidFill>
                  <a:srgbClr val="0000FF"/>
                </a:solidFill>
                <a:latin typeface="Times New Roman"/>
                <a:cs typeface="Times New Roman"/>
              </a:rPr>
              <a:t>MÔN: TIẾNG VIỆT</a:t>
            </a:r>
          </a:p>
        </p:txBody>
      </p:sp>
      <p:sp>
        <p:nvSpPr>
          <p:cNvPr id="2054" name="WordArt 17"/>
          <p:cNvSpPr>
            <a:spLocks noChangeArrowheads="1" noChangeShapeType="1" noTextEdit="1"/>
          </p:cNvSpPr>
          <p:nvPr/>
        </p:nvSpPr>
        <p:spPr bwMode="auto">
          <a:xfrm>
            <a:off x="5384273" y="3429000"/>
            <a:ext cx="2133865" cy="381000"/>
          </a:xfrm>
          <a:prstGeom prst="rect">
            <a:avLst/>
          </a:prstGeom>
        </p:spPr>
        <p:txBody>
          <a:bodyPr wrap="none" lIns="76176" tIns="38088" rIns="76176" bIns="38088" fromWordArt="1">
            <a:prstTxWarp prst="textPlain">
              <a:avLst>
                <a:gd name="adj" fmla="val 50000"/>
              </a:avLst>
            </a:prstTxWarp>
          </a:bodyPr>
          <a:lstStyle/>
          <a:p>
            <a:pPr algn="ctr" defTabSz="609417" fontAlgn="base">
              <a:spcBef>
                <a:spcPct val="0"/>
              </a:spcBef>
              <a:spcAft>
                <a:spcPct val="0"/>
              </a:spcAft>
            </a:pPr>
            <a:r>
              <a:rPr lang="en-US" sz="5700" kern="10" dirty="0">
                <a:ln w="9525">
                  <a:solidFill>
                    <a:srgbClr val="0000FF"/>
                  </a:solidFill>
                  <a:round/>
                  <a:headEnd/>
                  <a:tailEnd/>
                </a:ln>
                <a:solidFill>
                  <a:srgbClr val="FF0000"/>
                </a:solidFill>
                <a:latin typeface="Times New Roman"/>
                <a:cs typeface="Times New Roman"/>
              </a:rPr>
              <a:t>LỚP 3</a:t>
            </a:r>
          </a:p>
        </p:txBody>
      </p:sp>
      <p:sp>
        <p:nvSpPr>
          <p:cNvPr id="2055" name="WordArt 5"/>
          <p:cNvSpPr>
            <a:spLocks noChangeArrowheads="1" noChangeShapeType="1" noTextEdit="1"/>
          </p:cNvSpPr>
          <p:nvPr/>
        </p:nvSpPr>
        <p:spPr bwMode="auto">
          <a:xfrm>
            <a:off x="4015057" y="4419869"/>
            <a:ext cx="6525947" cy="58208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6176" tIns="38088" rIns="76176" bIns="38088" fromWordArt="1">
            <a:prstTxWarp prst="textFadeUp">
              <a:avLst>
                <a:gd name="adj" fmla="val 0"/>
              </a:avLst>
            </a:prstTxWarp>
          </a:bodyPr>
          <a:lstStyle/>
          <a:p>
            <a:pPr algn="ctr" defTabSz="609417" fontAlgn="base">
              <a:spcBef>
                <a:spcPct val="0"/>
              </a:spcBef>
              <a:spcAft>
                <a:spcPct val="0"/>
              </a:spcAft>
            </a:pPr>
            <a:r>
              <a:rPr lang="vi-VN" sz="3100" b="1" kern="10">
                <a:solidFill>
                  <a:srgbClr val="0000FF"/>
                </a:solidFill>
                <a:latin typeface="Times New Roman"/>
                <a:cs typeface="Times New Roman"/>
              </a:rPr>
              <a:t>Người dạy: Huỳnh Thị Yến</a:t>
            </a:r>
            <a:endParaRPr lang="en-US" sz="3100" b="1" kern="10">
              <a:solidFill>
                <a:srgbClr val="0000FF"/>
              </a:solidFill>
              <a:latin typeface="Times New Roman"/>
              <a:cs typeface="Times New Roman"/>
            </a:endParaRPr>
          </a:p>
        </p:txBody>
      </p:sp>
    </p:spTree>
    <p:extLst>
      <p:ext uri="{BB962C8B-B14F-4D97-AF65-F5344CB8AC3E}">
        <p14:creationId xmlns:p14="http://schemas.microsoft.com/office/powerpoint/2010/main" val="34222251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 xmlns:a16="http://schemas.microsoft.com/office/drawing/2014/main" id="{2EBC99F8-312C-4B64-9ED3-B4DAFF30BFDC}"/>
              </a:ext>
            </a:extLst>
          </p:cNvPr>
          <p:cNvSpPr/>
          <p:nvPr/>
        </p:nvSpPr>
        <p:spPr>
          <a:xfrm>
            <a:off x="0" y="-215153"/>
            <a:ext cx="12192000" cy="6967650"/>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err="1">
                <a:ln w="22225">
                  <a:solidFill>
                    <a:schemeClr val="accent2"/>
                  </a:solidFill>
                  <a:prstDash val="solid"/>
                </a:ln>
                <a:solidFill>
                  <a:srgbClr val="FFFF00"/>
                </a:solidFill>
                <a:uLnTx/>
                <a:uFillTx/>
                <a:latin typeface="Times New Roman" pitchFamily="18" charset="0"/>
                <a:ea typeface="Arial-Rounded" panose="020B0500000000000000" pitchFamily="34" charset="0"/>
                <a:cs typeface="Times New Roman" pitchFamily="18" charset="0"/>
              </a:rPr>
              <a:t>Bầy</a:t>
            </a:r>
            <a:r>
              <a:rPr kumimoji="0" lang="en-US" sz="3600" b="1" i="0" u="none" strike="noStrike" kern="1200" normalizeH="0" noProof="0" dirty="0">
                <a:ln w="22225">
                  <a:solidFill>
                    <a:schemeClr val="accent2"/>
                  </a:solidFill>
                  <a:prstDash val="solid"/>
                </a:ln>
                <a:solidFill>
                  <a:srgbClr val="FFFF00"/>
                </a:solidFill>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normalizeH="0" noProof="0" dirty="0" err="1">
                <a:ln w="22225">
                  <a:solidFill>
                    <a:schemeClr val="accent2"/>
                  </a:solidFill>
                  <a:prstDash val="solid"/>
                </a:ln>
                <a:solidFill>
                  <a:srgbClr val="FFFF00"/>
                </a:solidFill>
                <a:uLnTx/>
                <a:uFillTx/>
                <a:latin typeface="Times New Roman" pitchFamily="18" charset="0"/>
                <a:ea typeface="Arial-Rounded" panose="020B0500000000000000" pitchFamily="34" charset="0"/>
                <a:cs typeface="Times New Roman" pitchFamily="18" charset="0"/>
              </a:rPr>
              <a:t>voi</a:t>
            </a:r>
            <a:r>
              <a:rPr kumimoji="0" lang="en-US" sz="3600" b="1" i="0" u="none" strike="noStrike" kern="1200" normalizeH="0" noProof="0" dirty="0">
                <a:ln w="22225">
                  <a:solidFill>
                    <a:schemeClr val="accent2"/>
                  </a:solidFill>
                  <a:prstDash val="solid"/>
                </a:ln>
                <a:solidFill>
                  <a:srgbClr val="FFFF00"/>
                </a:solidFill>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normalizeH="0" noProof="0" dirty="0" err="1">
                <a:ln w="22225">
                  <a:solidFill>
                    <a:schemeClr val="accent2"/>
                  </a:solidFill>
                  <a:prstDash val="solid"/>
                </a:ln>
                <a:solidFill>
                  <a:srgbClr val="FFFF00"/>
                </a:solidFill>
                <a:uLnTx/>
                <a:uFillTx/>
                <a:latin typeface="Times New Roman" pitchFamily="18" charset="0"/>
                <a:ea typeface="Arial-Rounded" panose="020B0500000000000000" pitchFamily="34" charset="0"/>
                <a:cs typeface="Times New Roman" pitchFamily="18" charset="0"/>
              </a:rPr>
              <a:t>rừng</a:t>
            </a:r>
            <a:r>
              <a:rPr kumimoji="0" lang="en-US" sz="3600" b="1" i="0" u="none" strike="noStrike" kern="1200" normalizeH="0" noProof="0" dirty="0">
                <a:ln w="22225">
                  <a:solidFill>
                    <a:schemeClr val="accent2"/>
                  </a:solidFill>
                  <a:prstDash val="solid"/>
                </a:ln>
                <a:solidFill>
                  <a:srgbClr val="FFFF00"/>
                </a:solidFill>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normalizeH="0" noProof="0" dirty="0" err="1">
                <a:ln w="22225">
                  <a:solidFill>
                    <a:schemeClr val="accent2"/>
                  </a:solidFill>
                  <a:prstDash val="solid"/>
                </a:ln>
                <a:solidFill>
                  <a:srgbClr val="FFFF00"/>
                </a:solidFill>
                <a:uLnTx/>
                <a:uFillTx/>
                <a:latin typeface="Times New Roman" pitchFamily="18" charset="0"/>
                <a:ea typeface="Arial-Rounded" panose="020B0500000000000000" pitchFamily="34" charset="0"/>
                <a:cs typeface="Times New Roman" pitchFamily="18" charset="0"/>
              </a:rPr>
              <a:t>Trường</a:t>
            </a:r>
            <a:r>
              <a:rPr kumimoji="0" lang="en-US" sz="3600" b="1" i="0" u="none" strike="noStrike" kern="1200" normalizeH="0" noProof="0" dirty="0">
                <a:ln w="22225">
                  <a:solidFill>
                    <a:schemeClr val="accent2"/>
                  </a:solidFill>
                  <a:prstDash val="solid"/>
                </a:ln>
                <a:solidFill>
                  <a:srgbClr val="FFFF00"/>
                </a:solidFill>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normalizeH="0" noProof="0" dirty="0" err="1">
                <a:ln w="22225">
                  <a:solidFill>
                    <a:schemeClr val="accent2"/>
                  </a:solidFill>
                  <a:prstDash val="solid"/>
                </a:ln>
                <a:solidFill>
                  <a:srgbClr val="FFFF00"/>
                </a:solidFill>
                <a:uLnTx/>
                <a:uFillTx/>
                <a:latin typeface="Times New Roman" pitchFamily="18" charset="0"/>
                <a:ea typeface="Arial-Rounded" panose="020B0500000000000000" pitchFamily="34" charset="0"/>
                <a:cs typeface="Times New Roman" pitchFamily="18" charset="0"/>
              </a:rPr>
              <a:t>Sơn</a:t>
            </a:r>
            <a:endParaRPr kumimoji="0" lang="en-US" sz="3600" b="1" i="0" u="none" strike="noStrike" kern="1200" normalizeH="0" baseline="0" noProof="0" dirty="0">
              <a:ln w="22225">
                <a:solidFill>
                  <a:schemeClr val="accent2"/>
                </a:solidFill>
                <a:prstDash val="solid"/>
              </a:ln>
              <a:solidFill>
                <a:srgbClr val="FFFF00"/>
              </a:solidFill>
              <a:uLnTx/>
              <a:uFillTx/>
              <a:latin typeface="Times New Roman" pitchFamily="18" charset="0"/>
              <a:ea typeface="Arial-Rounded" panose="020B0500000000000000" pitchFamily="34" charset="0"/>
              <a:cs typeface="Times New Roman" pitchFamily="18" charset="0"/>
            </a:endParaRPr>
          </a:p>
        </p:txBody>
      </p:sp>
      <p:pic>
        <p:nvPicPr>
          <p:cNvPr id="4" name="Picture 3">
            <a:extLst>
              <a:ext uri="{FF2B5EF4-FFF2-40B4-BE49-F238E27FC236}">
                <a16:creationId xmlns=""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 xmlns:a16="http://schemas.microsoft.com/office/drawing/2014/main" id="{1E8A5FAC-5473-43BA-9F19-5F21F0972A15}"/>
              </a:ext>
            </a:extLst>
          </p:cNvPr>
          <p:cNvSpPr txBox="1"/>
          <p:nvPr/>
        </p:nvSpPr>
        <p:spPr>
          <a:xfrm>
            <a:off x="489857" y="880462"/>
            <a:ext cx="11201400" cy="5632311"/>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Times New Roman" pitchFamily="18" charset="0"/>
                <a:ea typeface="Arial-Rounded" panose="020B0500000000000000" pitchFamily="34" charset="0"/>
                <a:cs typeface="Times New Roman" pitchFamily="18"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vi-VN" sz="2400" b="1" dirty="0">
                <a:solidFill>
                  <a:srgbClr val="002060"/>
                </a:solidFill>
                <a:latin typeface="Times New Roman" pitchFamily="18" charset="0"/>
                <a:ea typeface="Arial-Rounded" panose="020B0500000000000000" pitchFamily="34" charset="0"/>
                <a:cs typeface="Times New Roman" pitchFamily="18"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lang="en-US" sz="2400" b="1" dirty="0">
                <a:solidFill>
                  <a:srgbClr val="002060"/>
                </a:solidFill>
                <a:latin typeface="Times New Roman" pitchFamily="18" charset="0"/>
                <a:ea typeface="Arial-Rounded" panose="020B0500000000000000" pitchFamily="34" charset="0"/>
                <a:cs typeface="Times New Roman" pitchFamily="18" charset="0"/>
              </a:rPr>
              <a:t>.</a:t>
            </a:r>
            <a:endParaRPr lang="vi-VN" sz="2400" b="1" dirty="0">
              <a:solidFill>
                <a:srgbClr val="002060"/>
              </a:solidFill>
              <a:latin typeface="Times New Roman" pitchFamily="18" charset="0"/>
              <a:ea typeface="Arial-Rounded" panose="020B0500000000000000" pitchFamily="34" charset="0"/>
              <a:cs typeface="Times New Roman" pitchFamily="18" charset="0"/>
            </a:endParaRPr>
          </a:p>
          <a:p>
            <a:pPr algn="just"/>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vi-VN" sz="2400" b="1" dirty="0">
                <a:solidFill>
                  <a:srgbClr val="002060"/>
                </a:solidFill>
                <a:latin typeface="Times New Roman" pitchFamily="18" charset="0"/>
                <a:ea typeface="Arial-Rounded" panose="020B0500000000000000" pitchFamily="34" charset="0"/>
                <a:cs typeface="Times New Roman" pitchFamily="18"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400" b="1" dirty="0">
                <a:solidFill>
                  <a:srgbClr val="002060"/>
                </a:solidFill>
                <a:latin typeface="Times New Roman" pitchFamily="18" charset="0"/>
                <a:ea typeface="Arial-Rounded" panose="020B0500000000000000" pitchFamily="34" charset="0"/>
                <a:cs typeface="Times New Roman" pitchFamily="18" charset="0"/>
              </a:rPr>
              <a:t>(Theo Vũ Hùng)</a:t>
            </a:r>
          </a:p>
        </p:txBody>
      </p:sp>
    </p:spTree>
    <p:extLst>
      <p:ext uri="{BB962C8B-B14F-4D97-AF65-F5344CB8AC3E}">
        <p14:creationId xmlns:p14="http://schemas.microsoft.com/office/powerpoint/2010/main" val="6245326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 xmlns:a16="http://schemas.microsoft.com/office/drawing/2014/main" id="{2EBC99F8-312C-4B64-9ED3-B4DAFF30BFDC}"/>
              </a:ext>
            </a:extLst>
          </p:cNvPr>
          <p:cNvSpPr/>
          <p:nvPr/>
        </p:nvSpPr>
        <p:spPr>
          <a:xfrm>
            <a:off x="0" y="-215153"/>
            <a:ext cx="12192000" cy="6967650"/>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err="1">
                <a:ln w="22225">
                  <a:solidFill>
                    <a:schemeClr val="accent2"/>
                  </a:solidFill>
                  <a:prstDash val="solid"/>
                </a:ln>
                <a:solidFill>
                  <a:srgbClr val="FFFF00"/>
                </a:solidFill>
                <a:uLnTx/>
                <a:uFillTx/>
                <a:latin typeface="Times New Roman" pitchFamily="18" charset="0"/>
                <a:ea typeface="Arial-Rounded" panose="020B0500000000000000" pitchFamily="34" charset="0"/>
                <a:cs typeface="Times New Roman" pitchFamily="18" charset="0"/>
              </a:rPr>
              <a:t>Bầy</a:t>
            </a:r>
            <a:r>
              <a:rPr kumimoji="0" lang="en-US" sz="3600" b="1" i="0" u="none" strike="noStrike" kern="1200" normalizeH="0" noProof="0" dirty="0">
                <a:ln w="22225">
                  <a:solidFill>
                    <a:schemeClr val="accent2"/>
                  </a:solidFill>
                  <a:prstDash val="solid"/>
                </a:ln>
                <a:solidFill>
                  <a:srgbClr val="FFFF00"/>
                </a:solidFill>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normalizeH="0" noProof="0" dirty="0" err="1">
                <a:ln w="22225">
                  <a:solidFill>
                    <a:schemeClr val="accent2"/>
                  </a:solidFill>
                  <a:prstDash val="solid"/>
                </a:ln>
                <a:solidFill>
                  <a:srgbClr val="FFFF00"/>
                </a:solidFill>
                <a:uLnTx/>
                <a:uFillTx/>
                <a:latin typeface="Times New Roman" pitchFamily="18" charset="0"/>
                <a:ea typeface="Arial-Rounded" panose="020B0500000000000000" pitchFamily="34" charset="0"/>
                <a:cs typeface="Times New Roman" pitchFamily="18" charset="0"/>
              </a:rPr>
              <a:t>voi</a:t>
            </a:r>
            <a:r>
              <a:rPr kumimoji="0" lang="en-US" sz="3600" b="1" i="0" u="none" strike="noStrike" kern="1200" normalizeH="0" noProof="0" dirty="0">
                <a:ln w="22225">
                  <a:solidFill>
                    <a:schemeClr val="accent2"/>
                  </a:solidFill>
                  <a:prstDash val="solid"/>
                </a:ln>
                <a:solidFill>
                  <a:srgbClr val="FFFF00"/>
                </a:solidFill>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normalizeH="0" noProof="0" dirty="0" err="1">
                <a:ln w="22225">
                  <a:solidFill>
                    <a:schemeClr val="accent2"/>
                  </a:solidFill>
                  <a:prstDash val="solid"/>
                </a:ln>
                <a:solidFill>
                  <a:srgbClr val="FFFF00"/>
                </a:solidFill>
                <a:uLnTx/>
                <a:uFillTx/>
                <a:latin typeface="Times New Roman" pitchFamily="18" charset="0"/>
                <a:ea typeface="Arial-Rounded" panose="020B0500000000000000" pitchFamily="34" charset="0"/>
                <a:cs typeface="Times New Roman" pitchFamily="18" charset="0"/>
              </a:rPr>
              <a:t>rừng</a:t>
            </a:r>
            <a:r>
              <a:rPr kumimoji="0" lang="en-US" sz="3600" b="1" i="0" u="none" strike="noStrike" kern="1200" normalizeH="0" noProof="0" dirty="0">
                <a:ln w="22225">
                  <a:solidFill>
                    <a:schemeClr val="accent2"/>
                  </a:solidFill>
                  <a:prstDash val="solid"/>
                </a:ln>
                <a:solidFill>
                  <a:srgbClr val="FFFF00"/>
                </a:solidFill>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normalizeH="0" noProof="0" dirty="0" err="1">
                <a:ln w="22225">
                  <a:solidFill>
                    <a:schemeClr val="accent2"/>
                  </a:solidFill>
                  <a:prstDash val="solid"/>
                </a:ln>
                <a:solidFill>
                  <a:srgbClr val="FFFF00"/>
                </a:solidFill>
                <a:uLnTx/>
                <a:uFillTx/>
                <a:latin typeface="Times New Roman" pitchFamily="18" charset="0"/>
                <a:ea typeface="Arial-Rounded" panose="020B0500000000000000" pitchFamily="34" charset="0"/>
                <a:cs typeface="Times New Roman" pitchFamily="18" charset="0"/>
              </a:rPr>
              <a:t>Trường</a:t>
            </a:r>
            <a:r>
              <a:rPr kumimoji="0" lang="en-US" sz="3600" b="1" i="0" u="none" strike="noStrike" kern="1200" normalizeH="0" noProof="0" dirty="0">
                <a:ln w="22225">
                  <a:solidFill>
                    <a:schemeClr val="accent2"/>
                  </a:solidFill>
                  <a:prstDash val="solid"/>
                </a:ln>
                <a:solidFill>
                  <a:srgbClr val="FFFF00"/>
                </a:solidFill>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normalizeH="0" noProof="0" dirty="0" err="1">
                <a:ln w="22225">
                  <a:solidFill>
                    <a:schemeClr val="accent2"/>
                  </a:solidFill>
                  <a:prstDash val="solid"/>
                </a:ln>
                <a:solidFill>
                  <a:srgbClr val="FFFF00"/>
                </a:solidFill>
                <a:uLnTx/>
                <a:uFillTx/>
                <a:latin typeface="Times New Roman" pitchFamily="18" charset="0"/>
                <a:ea typeface="Arial-Rounded" panose="020B0500000000000000" pitchFamily="34" charset="0"/>
                <a:cs typeface="Times New Roman" pitchFamily="18" charset="0"/>
              </a:rPr>
              <a:t>Sơn</a:t>
            </a:r>
            <a:endParaRPr kumimoji="0" lang="en-US" sz="3600" b="1" i="0" u="none" strike="noStrike" kern="1200" normalizeH="0" baseline="0" noProof="0" dirty="0">
              <a:ln w="22225">
                <a:solidFill>
                  <a:schemeClr val="accent2"/>
                </a:solidFill>
                <a:prstDash val="solid"/>
              </a:ln>
              <a:solidFill>
                <a:srgbClr val="FFFF00"/>
              </a:solidFill>
              <a:uLnTx/>
              <a:uFillTx/>
              <a:latin typeface="Times New Roman" pitchFamily="18" charset="0"/>
              <a:ea typeface="Arial-Rounded" panose="020B0500000000000000" pitchFamily="34" charset="0"/>
              <a:cs typeface="Times New Roman" pitchFamily="18" charset="0"/>
            </a:endParaRPr>
          </a:p>
        </p:txBody>
      </p:sp>
      <p:pic>
        <p:nvPicPr>
          <p:cNvPr id="4" name="Picture 3">
            <a:extLst>
              <a:ext uri="{FF2B5EF4-FFF2-40B4-BE49-F238E27FC236}">
                <a16:creationId xmlns=""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 xmlns:a16="http://schemas.microsoft.com/office/drawing/2014/main" id="{1E8A5FAC-5473-43BA-9F19-5F21F0972A15}"/>
              </a:ext>
            </a:extLst>
          </p:cNvPr>
          <p:cNvSpPr txBox="1"/>
          <p:nvPr/>
        </p:nvSpPr>
        <p:spPr>
          <a:xfrm>
            <a:off x="489857" y="880462"/>
            <a:ext cx="11201400" cy="5632311"/>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Times New Roman" pitchFamily="18" charset="0"/>
                <a:ea typeface="Arial-Rounded" panose="020B0500000000000000" pitchFamily="34" charset="0"/>
                <a:cs typeface="Times New Roman" pitchFamily="18"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vi-VN" sz="2400" b="1" dirty="0">
                <a:solidFill>
                  <a:srgbClr val="002060"/>
                </a:solidFill>
                <a:latin typeface="Times New Roman" pitchFamily="18" charset="0"/>
                <a:ea typeface="Arial-Rounded" panose="020B0500000000000000" pitchFamily="34" charset="0"/>
                <a:cs typeface="Times New Roman" pitchFamily="18"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lang="en-US" sz="2400" b="1" dirty="0">
                <a:solidFill>
                  <a:srgbClr val="002060"/>
                </a:solidFill>
                <a:latin typeface="Times New Roman" pitchFamily="18" charset="0"/>
                <a:ea typeface="Arial-Rounded" panose="020B0500000000000000" pitchFamily="34" charset="0"/>
                <a:cs typeface="Times New Roman" pitchFamily="18" charset="0"/>
              </a:rPr>
              <a:t>.</a:t>
            </a:r>
            <a:endParaRPr lang="vi-VN" sz="2400" b="1" dirty="0">
              <a:solidFill>
                <a:srgbClr val="002060"/>
              </a:solidFill>
              <a:latin typeface="Times New Roman" pitchFamily="18" charset="0"/>
              <a:ea typeface="Arial-Rounded" panose="020B0500000000000000" pitchFamily="34" charset="0"/>
              <a:cs typeface="Times New Roman" pitchFamily="18" charset="0"/>
            </a:endParaRPr>
          </a:p>
          <a:p>
            <a:pPr algn="just"/>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vi-VN" sz="2400" b="1" dirty="0">
                <a:solidFill>
                  <a:srgbClr val="002060"/>
                </a:solidFill>
                <a:latin typeface="Times New Roman" pitchFamily="18" charset="0"/>
                <a:ea typeface="Arial-Rounded" panose="020B0500000000000000" pitchFamily="34" charset="0"/>
                <a:cs typeface="Times New Roman" pitchFamily="18"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400" b="1" dirty="0">
                <a:solidFill>
                  <a:srgbClr val="002060"/>
                </a:solidFill>
                <a:latin typeface="Times New Roman" pitchFamily="18" charset="0"/>
                <a:ea typeface="Arial-Rounded" panose="020B0500000000000000" pitchFamily="34" charset="0"/>
                <a:cs typeface="Times New Roman" pitchFamily="18" charset="0"/>
              </a:rPr>
              <a:t>(Theo Vũ Hùng)</a:t>
            </a:r>
          </a:p>
        </p:txBody>
      </p:sp>
      <p:grpSp>
        <p:nvGrpSpPr>
          <p:cNvPr id="9" name="Group 8">
            <a:extLst>
              <a:ext uri="{FF2B5EF4-FFF2-40B4-BE49-F238E27FC236}">
                <a16:creationId xmlns="" xmlns:a16="http://schemas.microsoft.com/office/drawing/2014/main" id="{0B562A82-8EE1-4915-8D29-8B43B08CCC7D}"/>
              </a:ext>
            </a:extLst>
          </p:cNvPr>
          <p:cNvGrpSpPr/>
          <p:nvPr/>
        </p:nvGrpSpPr>
        <p:grpSpPr>
          <a:xfrm>
            <a:off x="172217" y="671796"/>
            <a:ext cx="618211" cy="809961"/>
            <a:chOff x="-93175" y="1999914"/>
            <a:chExt cx="931530" cy="931530"/>
          </a:xfrm>
        </p:grpSpPr>
        <p:pic>
          <p:nvPicPr>
            <p:cNvPr id="10" name="Picture 9" descr="A picture containing vector graphics&#10;&#10;Description automatically generated">
              <a:extLst>
                <a:ext uri="{FF2B5EF4-FFF2-40B4-BE49-F238E27FC236}">
                  <a16:creationId xmlns="" xmlns:a16="http://schemas.microsoft.com/office/drawing/2014/main" id="{D3A9E645-207E-4D08-B295-FDE5BA4A55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2" name="TextBox 11">
              <a:extLst>
                <a:ext uri="{FF2B5EF4-FFF2-40B4-BE49-F238E27FC236}">
                  <a16:creationId xmlns="" xmlns:a16="http://schemas.microsoft.com/office/drawing/2014/main" id="{3F75AFFD-C4E0-4B4C-9E62-5FF6A78B474F}"/>
                </a:ext>
              </a:extLst>
            </p:cNvPr>
            <p:cNvSpPr txBox="1"/>
            <p:nvPr/>
          </p:nvSpPr>
          <p:spPr>
            <a:xfrm>
              <a:off x="-46532" y="2204069"/>
              <a:ext cx="826011" cy="601751"/>
            </a:xfrm>
            <a:prstGeom prst="rect">
              <a:avLst/>
            </a:prstGeom>
            <a:noFill/>
          </p:spPr>
          <p:txBody>
            <a:bodyPr wrap="square" rtlCol="0">
              <a:spAutoFit/>
            </a:bodyPr>
            <a:lstStyle/>
            <a:p>
              <a:pPr algn="ctr">
                <a:defRPr/>
              </a:pPr>
              <a:r>
                <a:rPr lang="en-US" sz="2800" b="1" dirty="0">
                  <a:solidFill>
                    <a:srgbClr val="FF0000"/>
                  </a:solidFill>
                  <a:latin typeface="Times New Roman" pitchFamily="18" charset="0"/>
                  <a:ea typeface="思源黑体 CN Medium"/>
                  <a:cs typeface="Times New Roman" pitchFamily="18" charset="0"/>
                </a:rPr>
                <a:t>1</a:t>
              </a:r>
            </a:p>
          </p:txBody>
        </p:sp>
      </p:grpSp>
      <p:grpSp>
        <p:nvGrpSpPr>
          <p:cNvPr id="13" name="Group 12">
            <a:extLst>
              <a:ext uri="{FF2B5EF4-FFF2-40B4-BE49-F238E27FC236}">
                <a16:creationId xmlns="" xmlns:a16="http://schemas.microsoft.com/office/drawing/2014/main" id="{B95F0A50-07E1-44F5-8C3A-EC4A2FC62352}"/>
              </a:ext>
            </a:extLst>
          </p:cNvPr>
          <p:cNvGrpSpPr/>
          <p:nvPr/>
        </p:nvGrpSpPr>
        <p:grpSpPr>
          <a:xfrm>
            <a:off x="101460" y="2568478"/>
            <a:ext cx="621734" cy="927840"/>
            <a:chOff x="-93175" y="1999914"/>
            <a:chExt cx="931530" cy="931530"/>
          </a:xfrm>
        </p:grpSpPr>
        <p:pic>
          <p:nvPicPr>
            <p:cNvPr id="14" name="Picture 13" descr="A picture containing vector graphics&#10;&#10;Description automatically generated">
              <a:extLst>
                <a:ext uri="{FF2B5EF4-FFF2-40B4-BE49-F238E27FC236}">
                  <a16:creationId xmlns="" xmlns:a16="http://schemas.microsoft.com/office/drawing/2014/main" id="{A5249BBF-AD3C-4323-B5ED-84742B6BA8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 xmlns:a16="http://schemas.microsoft.com/office/drawing/2014/main" id="{D37F81E8-FAEC-452B-BB5A-B2C557617A5A}"/>
                </a:ext>
              </a:extLst>
            </p:cNvPr>
            <p:cNvSpPr txBox="1"/>
            <p:nvPr/>
          </p:nvSpPr>
          <p:spPr>
            <a:xfrm>
              <a:off x="-46532" y="2163567"/>
              <a:ext cx="826009" cy="608912"/>
            </a:xfrm>
            <a:prstGeom prst="rect">
              <a:avLst/>
            </a:prstGeom>
            <a:noFill/>
          </p:spPr>
          <p:txBody>
            <a:bodyPr wrap="square" rtlCol="0">
              <a:spAutoFit/>
            </a:bodyPr>
            <a:lstStyle/>
            <a:p>
              <a:pPr algn="ctr">
                <a:defRPr/>
              </a:pPr>
              <a:r>
                <a:rPr lang="en-US" sz="2800" b="1" dirty="0">
                  <a:solidFill>
                    <a:srgbClr val="FF0000"/>
                  </a:solidFill>
                  <a:latin typeface="Times New Roman" pitchFamily="18" charset="0"/>
                  <a:ea typeface="思源黑体 CN Medium"/>
                  <a:cs typeface="Times New Roman" pitchFamily="18" charset="0"/>
                </a:rPr>
                <a:t>2</a:t>
              </a:r>
            </a:p>
          </p:txBody>
        </p:sp>
      </p:grpSp>
      <p:grpSp>
        <p:nvGrpSpPr>
          <p:cNvPr id="17" name="Group 16">
            <a:extLst>
              <a:ext uri="{FF2B5EF4-FFF2-40B4-BE49-F238E27FC236}">
                <a16:creationId xmlns="" xmlns:a16="http://schemas.microsoft.com/office/drawing/2014/main" id="{DBDCEEFF-9392-43BA-8828-981F0E9E230B}"/>
              </a:ext>
            </a:extLst>
          </p:cNvPr>
          <p:cNvGrpSpPr/>
          <p:nvPr/>
        </p:nvGrpSpPr>
        <p:grpSpPr>
          <a:xfrm>
            <a:off x="234087" y="4733442"/>
            <a:ext cx="572729" cy="771861"/>
            <a:chOff x="-93175" y="1999914"/>
            <a:chExt cx="931530" cy="931530"/>
          </a:xfrm>
        </p:grpSpPr>
        <p:pic>
          <p:nvPicPr>
            <p:cNvPr id="18" name="Picture 17" descr="A picture containing vector graphics&#10;&#10;Description automatically generated">
              <a:extLst>
                <a:ext uri="{FF2B5EF4-FFF2-40B4-BE49-F238E27FC236}">
                  <a16:creationId xmlns="" xmlns:a16="http://schemas.microsoft.com/office/drawing/2014/main" id="{9E26DADD-202B-4B4E-8A3A-BF153B6BBC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9" name="TextBox 18">
              <a:extLst>
                <a:ext uri="{FF2B5EF4-FFF2-40B4-BE49-F238E27FC236}">
                  <a16:creationId xmlns="" xmlns:a16="http://schemas.microsoft.com/office/drawing/2014/main" id="{9212F927-72E2-4102-82DD-A2F5CC8BDA1C}"/>
                </a:ext>
              </a:extLst>
            </p:cNvPr>
            <p:cNvSpPr txBox="1"/>
            <p:nvPr/>
          </p:nvSpPr>
          <p:spPr>
            <a:xfrm>
              <a:off x="-46533" y="2234304"/>
              <a:ext cx="826011" cy="631455"/>
            </a:xfrm>
            <a:prstGeom prst="rect">
              <a:avLst/>
            </a:prstGeom>
            <a:noFill/>
          </p:spPr>
          <p:txBody>
            <a:bodyPr wrap="square" rtlCol="0">
              <a:spAutoFit/>
            </a:bodyPr>
            <a:lstStyle/>
            <a:p>
              <a:pPr algn="ctr">
                <a:defRPr/>
              </a:pPr>
              <a:r>
                <a:rPr lang="en-US" sz="2800" b="1" dirty="0">
                  <a:solidFill>
                    <a:srgbClr val="FF0000"/>
                  </a:solidFill>
                  <a:latin typeface="Times New Roman" pitchFamily="18" charset="0"/>
                  <a:ea typeface="思源黑体 CN Medium"/>
                  <a:cs typeface="Times New Roman" pitchFamily="18" charset="0"/>
                </a:rPr>
                <a:t>3</a:t>
              </a:r>
            </a:p>
          </p:txBody>
        </p:sp>
      </p:grpSp>
    </p:spTree>
    <p:extLst>
      <p:ext uri="{BB962C8B-B14F-4D97-AF65-F5344CB8AC3E}">
        <p14:creationId xmlns:p14="http://schemas.microsoft.com/office/powerpoint/2010/main" val="32537306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23" name="Group 22">
            <a:extLst>
              <a:ext uri="{FF2B5EF4-FFF2-40B4-BE49-F238E27FC236}">
                <a16:creationId xmlns="" xmlns:a16="http://schemas.microsoft.com/office/drawing/2014/main" id="{18CB6B02-61EA-4989-ABD6-818E66020EFA}"/>
              </a:ext>
            </a:extLst>
          </p:cNvPr>
          <p:cNvGrpSpPr/>
          <p:nvPr/>
        </p:nvGrpSpPr>
        <p:grpSpPr>
          <a:xfrm>
            <a:off x="1676720" y="2301967"/>
            <a:ext cx="4535254" cy="1031631"/>
            <a:chOff x="6308591" y="1081302"/>
            <a:chExt cx="4535254" cy="1031631"/>
          </a:xfrm>
        </p:grpSpPr>
        <p:sp>
          <p:nvSpPr>
            <p:cNvPr id="25" name="Rectangle: Rounded Corners 24">
              <a:extLst>
                <a:ext uri="{FF2B5EF4-FFF2-40B4-BE49-F238E27FC236}">
                  <a16:creationId xmlns="" xmlns:a16="http://schemas.microsoft.com/office/drawing/2014/main" id="{07D4EFFB-28FD-4EBB-ABC6-A50EAF844ACC}"/>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itchFamily="18" charset="0"/>
                  <a:ea typeface="Arial-Rounded" panose="020B0500000000000000" pitchFamily="34" charset="0"/>
                  <a:cs typeface="Times New Roman" pitchFamily="18" charset="0"/>
                </a:rPr>
                <a:t>Trường</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Sơn</a:t>
              </a:r>
              <a:endParaRPr lang="en-US" sz="3600" b="1" dirty="0">
                <a:solidFill>
                  <a:srgbClr val="002060"/>
                </a:solidFill>
                <a:latin typeface="Times New Roman" pitchFamily="18" charset="0"/>
                <a:ea typeface="Arial-Rounded" panose="020B0500000000000000" pitchFamily="34" charset="0"/>
                <a:cs typeface="Times New Roman" pitchFamily="18" charset="0"/>
              </a:endParaRPr>
            </a:p>
          </p:txBody>
        </p:sp>
        <p:pic>
          <p:nvPicPr>
            <p:cNvPr id="26" name="Picture 25">
              <a:extLst>
                <a:ext uri="{FF2B5EF4-FFF2-40B4-BE49-F238E27FC236}">
                  <a16:creationId xmlns="" xmlns:a16="http://schemas.microsoft.com/office/drawing/2014/main" id="{89AE2F76-E58E-474B-92B8-F2E48278438B}"/>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27" name="Group 26">
            <a:extLst>
              <a:ext uri="{FF2B5EF4-FFF2-40B4-BE49-F238E27FC236}">
                <a16:creationId xmlns="" xmlns:a16="http://schemas.microsoft.com/office/drawing/2014/main" id="{C9E77255-3BB1-4DF4-89D7-FC8275E60CCC}"/>
              </a:ext>
            </a:extLst>
          </p:cNvPr>
          <p:cNvGrpSpPr/>
          <p:nvPr/>
        </p:nvGrpSpPr>
        <p:grpSpPr>
          <a:xfrm>
            <a:off x="1676720" y="3425350"/>
            <a:ext cx="4535254" cy="1035920"/>
            <a:chOff x="6308591" y="2204685"/>
            <a:chExt cx="4535254" cy="1035920"/>
          </a:xfrm>
        </p:grpSpPr>
        <p:sp>
          <p:nvSpPr>
            <p:cNvPr id="28" name="Rectangle: Rounded Corners 27">
              <a:extLst>
                <a:ext uri="{FF2B5EF4-FFF2-40B4-BE49-F238E27FC236}">
                  <a16:creationId xmlns="" xmlns:a16="http://schemas.microsoft.com/office/drawing/2014/main" id="{FF645F00-291B-45EE-9A71-83B36954A25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itchFamily="18" charset="0"/>
                  <a:ea typeface="Arial-Rounded" panose="020B0500000000000000" pitchFamily="34" charset="0"/>
                  <a:cs typeface="Times New Roman" pitchFamily="18" charset="0"/>
                </a:rPr>
                <a:t>xứ</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sở</a:t>
              </a:r>
              <a:endParaRPr lang="en-US" sz="3600" b="1" dirty="0">
                <a:solidFill>
                  <a:srgbClr val="002060"/>
                </a:solidFill>
                <a:latin typeface="Times New Roman" pitchFamily="18" charset="0"/>
                <a:ea typeface="Arial-Rounded" panose="020B0500000000000000" pitchFamily="34" charset="0"/>
                <a:cs typeface="Times New Roman" pitchFamily="18" charset="0"/>
              </a:endParaRPr>
            </a:p>
          </p:txBody>
        </p:sp>
        <p:pic>
          <p:nvPicPr>
            <p:cNvPr id="29" name="Picture 28">
              <a:extLst>
                <a:ext uri="{FF2B5EF4-FFF2-40B4-BE49-F238E27FC236}">
                  <a16:creationId xmlns="" xmlns:a16="http://schemas.microsoft.com/office/drawing/2014/main" id="{FACEA76B-DE3E-44CD-BBD1-3D283C9783DD}"/>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0" name="Rectangle: Rounded Corners 29">
            <a:extLst>
              <a:ext uri="{FF2B5EF4-FFF2-40B4-BE49-F238E27FC236}">
                <a16:creationId xmlns="" xmlns:a16="http://schemas.microsoft.com/office/drawing/2014/main" id="{D32E25EF-6BC5-40EE-B493-B9F4439937E6}"/>
              </a:ext>
            </a:extLst>
          </p:cNvPr>
          <p:cNvSpPr/>
          <p:nvPr/>
        </p:nvSpPr>
        <p:spPr>
          <a:xfrm>
            <a:off x="3735635" y="107632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Times New Roman" pitchFamily="18" charset="0"/>
                <a:ea typeface="Arial-Rounded" panose="020B0500000000000000" pitchFamily="34" charset="0"/>
                <a:cs typeface="Times New Roman" pitchFamily="18" charset="0"/>
              </a:rPr>
              <a:t>Luyện</a:t>
            </a:r>
            <a:r>
              <a:rPr lang="en-US" sz="4000" b="1" dirty="0">
                <a:solidFill>
                  <a:schemeClr val="accent4">
                    <a:lumMod val="50000"/>
                  </a:schemeClr>
                </a:solidFill>
                <a:latin typeface="Times New Roman" pitchFamily="18" charset="0"/>
                <a:ea typeface="Arial-Rounded" panose="020B0500000000000000" pitchFamily="34" charset="0"/>
                <a:cs typeface="Times New Roman" pitchFamily="18" charset="0"/>
              </a:rPr>
              <a:t> </a:t>
            </a:r>
            <a:r>
              <a:rPr lang="en-US" sz="4000" b="1" dirty="0" err="1">
                <a:solidFill>
                  <a:schemeClr val="accent4">
                    <a:lumMod val="50000"/>
                  </a:schemeClr>
                </a:solidFill>
                <a:latin typeface="Times New Roman" pitchFamily="18" charset="0"/>
                <a:ea typeface="Arial-Rounded" panose="020B0500000000000000" pitchFamily="34" charset="0"/>
                <a:cs typeface="Times New Roman" pitchFamily="18" charset="0"/>
              </a:rPr>
              <a:t>đọc</a:t>
            </a:r>
            <a:r>
              <a:rPr lang="en-US" sz="4000" b="1" dirty="0">
                <a:solidFill>
                  <a:schemeClr val="accent4">
                    <a:lumMod val="50000"/>
                  </a:schemeClr>
                </a:solidFill>
                <a:latin typeface="Times New Roman" pitchFamily="18" charset="0"/>
                <a:ea typeface="Arial-Rounded" panose="020B0500000000000000" pitchFamily="34" charset="0"/>
                <a:cs typeface="Times New Roman" pitchFamily="18" charset="0"/>
              </a:rPr>
              <a:t> </a:t>
            </a:r>
            <a:r>
              <a:rPr lang="en-US" sz="4000" b="1" dirty="0" err="1">
                <a:solidFill>
                  <a:schemeClr val="accent4">
                    <a:lumMod val="50000"/>
                  </a:schemeClr>
                </a:solidFill>
                <a:latin typeface="Times New Roman" pitchFamily="18" charset="0"/>
                <a:ea typeface="Arial-Rounded" panose="020B0500000000000000" pitchFamily="34" charset="0"/>
                <a:cs typeface="Times New Roman" pitchFamily="18" charset="0"/>
              </a:rPr>
              <a:t>từ</a:t>
            </a:r>
            <a:r>
              <a:rPr lang="en-US" sz="4000" b="1" dirty="0">
                <a:solidFill>
                  <a:schemeClr val="accent4">
                    <a:lumMod val="50000"/>
                  </a:schemeClr>
                </a:solidFill>
                <a:latin typeface="Times New Roman" pitchFamily="18" charset="0"/>
                <a:ea typeface="Arial-Rounded" panose="020B0500000000000000" pitchFamily="34" charset="0"/>
                <a:cs typeface="Times New Roman" pitchFamily="18" charset="0"/>
              </a:rPr>
              <a:t> </a:t>
            </a:r>
            <a:r>
              <a:rPr lang="en-US" sz="4000" b="1" dirty="0" err="1">
                <a:solidFill>
                  <a:schemeClr val="accent4">
                    <a:lumMod val="50000"/>
                  </a:schemeClr>
                </a:solidFill>
                <a:latin typeface="Times New Roman" pitchFamily="18" charset="0"/>
                <a:ea typeface="Arial-Rounded" panose="020B0500000000000000" pitchFamily="34" charset="0"/>
                <a:cs typeface="Times New Roman" pitchFamily="18" charset="0"/>
              </a:rPr>
              <a:t>khó</a:t>
            </a:r>
            <a:endParaRPr lang="en-US" sz="4000" b="1" dirty="0">
              <a:solidFill>
                <a:schemeClr val="accent4">
                  <a:lumMod val="50000"/>
                </a:schemeClr>
              </a:solidFill>
              <a:latin typeface="Times New Roman" pitchFamily="18" charset="0"/>
              <a:ea typeface="Arial-Rounded" panose="020B0500000000000000" pitchFamily="34" charset="0"/>
              <a:cs typeface="Times New Roman" pitchFamily="18" charset="0"/>
            </a:endParaRPr>
          </a:p>
        </p:txBody>
      </p:sp>
      <p:grpSp>
        <p:nvGrpSpPr>
          <p:cNvPr id="31" name="Group 30">
            <a:extLst>
              <a:ext uri="{FF2B5EF4-FFF2-40B4-BE49-F238E27FC236}">
                <a16:creationId xmlns="" xmlns:a16="http://schemas.microsoft.com/office/drawing/2014/main" id="{271A3042-DA0A-4E68-9935-63E270BC5C01}"/>
              </a:ext>
            </a:extLst>
          </p:cNvPr>
          <p:cNvGrpSpPr/>
          <p:nvPr/>
        </p:nvGrpSpPr>
        <p:grpSpPr>
          <a:xfrm>
            <a:off x="7147000" y="2107185"/>
            <a:ext cx="3432554" cy="1121791"/>
            <a:chOff x="6273421" y="3334445"/>
            <a:chExt cx="3432554" cy="1121791"/>
          </a:xfrm>
        </p:grpSpPr>
        <p:sp>
          <p:nvSpPr>
            <p:cNvPr id="32" name="Rectangle: Rounded Corners 31">
              <a:extLst>
                <a:ext uri="{FF2B5EF4-FFF2-40B4-BE49-F238E27FC236}">
                  <a16:creationId xmlns="" xmlns:a16="http://schemas.microsoft.com/office/drawing/2014/main" id="{1271B106-9BFF-4D2F-A0E3-96B8FD596C68}"/>
                </a:ext>
              </a:extLst>
            </p:cNvPr>
            <p:cNvSpPr/>
            <p:nvPr/>
          </p:nvSpPr>
          <p:spPr>
            <a:xfrm>
              <a:off x="6972299" y="3523556"/>
              <a:ext cx="2733676"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a:solidFill>
                    <a:srgbClr val="002060"/>
                  </a:solidFill>
                  <a:latin typeface="Times New Roman" pitchFamily="18" charset="0"/>
                  <a:ea typeface="Arial-Rounded" panose="020B0500000000000000" pitchFamily="34" charset="0"/>
                  <a:cs typeface="Times New Roman" pitchFamily="18" charset="0"/>
                </a:rPr>
                <a:t>ki-</a:t>
              </a:r>
              <a:r>
                <a:rPr lang="en-US" sz="3600" b="1" dirty="0" err="1">
                  <a:solidFill>
                    <a:srgbClr val="002060"/>
                  </a:solidFill>
                  <a:latin typeface="Times New Roman" pitchFamily="18" charset="0"/>
                  <a:ea typeface="Arial-Rounded" panose="020B0500000000000000" pitchFamily="34" charset="0"/>
                  <a:cs typeface="Times New Roman" pitchFamily="18" charset="0"/>
                </a:rPr>
                <a:t>lô</a:t>
              </a:r>
              <a:r>
                <a:rPr lang="en-US" sz="3600" b="1" dirty="0">
                  <a:solidFill>
                    <a:srgbClr val="002060"/>
                  </a:solidFill>
                  <a:latin typeface="Times New Roman" pitchFamily="18" charset="0"/>
                  <a:ea typeface="Arial-Rounded" panose="020B0500000000000000" pitchFamily="34" charset="0"/>
                  <a:cs typeface="Times New Roman" pitchFamily="18" charset="0"/>
                </a:rPr>
                <a:t>-gam</a:t>
              </a:r>
            </a:p>
          </p:txBody>
        </p:sp>
        <p:pic>
          <p:nvPicPr>
            <p:cNvPr id="33" name="Picture 32">
              <a:extLst>
                <a:ext uri="{FF2B5EF4-FFF2-40B4-BE49-F238E27FC236}">
                  <a16:creationId xmlns="" xmlns:a16="http://schemas.microsoft.com/office/drawing/2014/main" id="{743ADAF2-AD4F-4FC1-80B5-16AB8919756B}"/>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34" name="Group 33">
            <a:extLst>
              <a:ext uri="{FF2B5EF4-FFF2-40B4-BE49-F238E27FC236}">
                <a16:creationId xmlns="" xmlns:a16="http://schemas.microsoft.com/office/drawing/2014/main" id="{5CC33C38-FDA9-48B1-ADD2-4B8364ECE08F}"/>
              </a:ext>
            </a:extLst>
          </p:cNvPr>
          <p:cNvGrpSpPr/>
          <p:nvPr/>
        </p:nvGrpSpPr>
        <p:grpSpPr>
          <a:xfrm>
            <a:off x="7182170" y="3433283"/>
            <a:ext cx="2702059" cy="1031631"/>
            <a:chOff x="6308591" y="5708293"/>
            <a:chExt cx="2702059" cy="1031631"/>
          </a:xfrm>
        </p:grpSpPr>
        <p:sp>
          <p:nvSpPr>
            <p:cNvPr id="35" name="Rectangle: Rounded Corners 34">
              <a:extLst>
                <a:ext uri="{FF2B5EF4-FFF2-40B4-BE49-F238E27FC236}">
                  <a16:creationId xmlns="" xmlns:a16="http://schemas.microsoft.com/office/drawing/2014/main" id="{A6F2190F-DBFA-45CF-B583-5044C1ED30C6}"/>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itchFamily="18" charset="0"/>
                  <a:ea typeface="Arial-Rounded" panose="020B0500000000000000" pitchFamily="34" charset="0"/>
                  <a:cs typeface="Times New Roman" pitchFamily="18" charset="0"/>
                </a:rPr>
                <a:t>rống</a:t>
              </a:r>
              <a:endParaRPr lang="en-US" sz="3600" b="1" dirty="0">
                <a:solidFill>
                  <a:srgbClr val="002060"/>
                </a:solidFill>
                <a:latin typeface="Times New Roman" pitchFamily="18" charset="0"/>
                <a:ea typeface="Arial-Rounded" panose="020B0500000000000000" pitchFamily="34" charset="0"/>
                <a:cs typeface="Times New Roman" pitchFamily="18" charset="0"/>
              </a:endParaRPr>
            </a:p>
          </p:txBody>
        </p:sp>
        <p:pic>
          <p:nvPicPr>
            <p:cNvPr id="36" name="Picture 35">
              <a:extLst>
                <a:ext uri="{FF2B5EF4-FFF2-40B4-BE49-F238E27FC236}">
                  <a16:creationId xmlns="" xmlns:a16="http://schemas.microsoft.com/office/drawing/2014/main" id="{3649C683-1E29-439E-877D-B41D3A570FC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678413593"/>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68000">
                                          <p:cBhvr additive="base">
                                            <p:cTn id="1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14:bounceEnd="68000">
                                          <p:cBhvr additive="base">
                                            <p:cTn id="18" dur="1000" fill="hold"/>
                                            <p:tgtEl>
                                              <p:spTgt spid="27"/>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14:bounceEnd="68000">
                                          <p:cBhvr additive="base">
                                            <p:cTn id="23"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14:bounceEnd="68000">
                                          <p:cBhvr additive="base">
                                            <p:cTn id="28" dur="1000" fill="hold"/>
                                            <p:tgtEl>
                                              <p:spTgt spid="34"/>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ppt_x"/>
                                              </p:val>
                                            </p:tav>
                                            <p:tav tm="100000">
                                              <p:val>
                                                <p:strVal val="#ppt_x"/>
                                              </p:val>
                                            </p:tav>
                                          </p:tavLst>
                                        </p:anim>
                                        <p:anim calcmode="lin" valueType="num">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1000" fill="hold"/>
                                            <p:tgtEl>
                                              <p:spTgt spid="27"/>
                                            </p:tgtEl>
                                            <p:attrNameLst>
                                              <p:attrName>ppt_x</p:attrName>
                                            </p:attrNameLst>
                                          </p:cBhvr>
                                          <p:tavLst>
                                            <p:tav tm="0">
                                              <p:val>
                                                <p:strVal val="#ppt_x"/>
                                              </p:val>
                                            </p:tav>
                                            <p:tav tm="100000">
                                              <p:val>
                                                <p:strVal val="#ppt_x"/>
                                              </p:val>
                                            </p:tav>
                                          </p:tavLst>
                                        </p:anim>
                                        <p:anim calcmode="lin" valueType="num">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1000" fill="hold"/>
                                            <p:tgtEl>
                                              <p:spTgt spid="31"/>
                                            </p:tgtEl>
                                            <p:attrNameLst>
                                              <p:attrName>ppt_x</p:attrName>
                                            </p:attrNameLst>
                                          </p:cBhvr>
                                          <p:tavLst>
                                            <p:tav tm="0">
                                              <p:val>
                                                <p:strVal val="#ppt_x"/>
                                              </p:val>
                                            </p:tav>
                                            <p:tav tm="100000">
                                              <p:val>
                                                <p:strVal val="#ppt_x"/>
                                              </p:val>
                                            </p:tav>
                                          </p:tavLst>
                                        </p:anim>
                                        <p:anim calcmode="lin" valueType="num">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1000" fill="hold"/>
                                            <p:tgtEl>
                                              <p:spTgt spid="34"/>
                                            </p:tgtEl>
                                            <p:attrNameLst>
                                              <p:attrName>ppt_x</p:attrName>
                                            </p:attrNameLst>
                                          </p:cBhvr>
                                          <p:tavLst>
                                            <p:tav tm="0">
                                              <p:val>
                                                <p:strVal val="#ppt_x"/>
                                              </p:val>
                                            </p:tav>
                                            <p:tav tm="100000">
                                              <p:val>
                                                <p:strVal val="#ppt_x"/>
                                              </p:val>
                                            </p:tav>
                                          </p:tavLst>
                                        </p:anim>
                                        <p:anim calcmode="lin" valueType="num">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E6BEBC4B-D097-8525-8714-B56364E75E20}"/>
              </a:ext>
            </a:extLst>
          </p:cNvPr>
          <p:cNvGrpSpPr/>
          <p:nvPr/>
        </p:nvGrpSpPr>
        <p:grpSpPr>
          <a:xfrm>
            <a:off x="381000" y="3176811"/>
            <a:ext cx="6079011" cy="2284710"/>
            <a:chOff x="381000" y="3176811"/>
            <a:chExt cx="6079011" cy="2284710"/>
          </a:xfrm>
        </p:grpSpPr>
        <p:sp>
          <p:nvSpPr>
            <p:cNvPr id="2" name="TextBox 2">
              <a:extLst>
                <a:ext uri="{FF2B5EF4-FFF2-40B4-BE49-F238E27FC236}">
                  <a16:creationId xmlns="" xmlns:a16="http://schemas.microsoft.com/office/drawing/2014/main" id="{0B6D2547-761A-0ABA-3292-988D616C92EF}"/>
                </a:ext>
              </a:extLst>
            </p:cNvPr>
            <p:cNvSpPr txBox="1"/>
            <p:nvPr/>
          </p:nvSpPr>
          <p:spPr>
            <a:xfrm>
              <a:off x="2876247" y="4319166"/>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Ái</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Quyên</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Speech Bubble: Rectangle with Corners Rounded 13">
              <a:extLst>
                <a:ext uri="{FF2B5EF4-FFF2-40B4-BE49-F238E27FC236}">
                  <a16:creationId xmlns="" xmlns:a16="http://schemas.microsoft.com/office/drawing/2014/main" id="{59AF9C67-F2AD-4C90-8599-3A663DD8914D}"/>
                </a:ext>
              </a:extLst>
            </p:cNvPr>
            <p:cNvSpPr/>
            <p:nvPr/>
          </p:nvSpPr>
          <p:spPr>
            <a:xfrm>
              <a:off x="381000" y="3176811"/>
              <a:ext cx="6079011" cy="2284710"/>
            </a:xfrm>
            <a:custGeom>
              <a:avLst/>
              <a:gdLst>
                <a:gd name="connsiteX0" fmla="*/ 0 w 6079011"/>
                <a:gd name="connsiteY0" fmla="*/ 380793 h 2284710"/>
                <a:gd name="connsiteX1" fmla="*/ 380793 w 6079011"/>
                <a:gd name="connsiteY1" fmla="*/ 0 h 2284710"/>
                <a:gd name="connsiteX2" fmla="*/ 3546090 w 6079011"/>
                <a:gd name="connsiteY2" fmla="*/ 0 h 2284710"/>
                <a:gd name="connsiteX3" fmla="*/ 3546090 w 6079011"/>
                <a:gd name="connsiteY3" fmla="*/ 0 h 2284710"/>
                <a:gd name="connsiteX4" fmla="*/ 5065843 w 6079011"/>
                <a:gd name="connsiteY4" fmla="*/ 0 h 2284710"/>
                <a:gd name="connsiteX5" fmla="*/ 5698218 w 6079011"/>
                <a:gd name="connsiteY5" fmla="*/ 0 h 2284710"/>
                <a:gd name="connsiteX6" fmla="*/ 6079011 w 6079011"/>
                <a:gd name="connsiteY6" fmla="*/ 380793 h 2284710"/>
                <a:gd name="connsiteX7" fmla="*/ 6079011 w 6079011"/>
                <a:gd name="connsiteY7" fmla="*/ 1332748 h 2284710"/>
                <a:gd name="connsiteX8" fmla="*/ 7186911 w 6079011"/>
                <a:gd name="connsiteY8" fmla="*/ 1488603 h 2284710"/>
                <a:gd name="connsiteX9" fmla="*/ 6079011 w 6079011"/>
                <a:gd name="connsiteY9" fmla="*/ 1903925 h 2284710"/>
                <a:gd name="connsiteX10" fmla="*/ 6079011 w 6079011"/>
                <a:gd name="connsiteY10" fmla="*/ 1903917 h 2284710"/>
                <a:gd name="connsiteX11" fmla="*/ 5698218 w 6079011"/>
                <a:gd name="connsiteY11" fmla="*/ 2284710 h 2284710"/>
                <a:gd name="connsiteX12" fmla="*/ 5065843 w 6079011"/>
                <a:gd name="connsiteY12" fmla="*/ 2284710 h 2284710"/>
                <a:gd name="connsiteX13" fmla="*/ 3546090 w 6079011"/>
                <a:gd name="connsiteY13" fmla="*/ 2284710 h 2284710"/>
                <a:gd name="connsiteX14" fmla="*/ 3546090 w 6079011"/>
                <a:gd name="connsiteY14" fmla="*/ 2284710 h 2284710"/>
                <a:gd name="connsiteX15" fmla="*/ 380793 w 6079011"/>
                <a:gd name="connsiteY15" fmla="*/ 2284710 h 2284710"/>
                <a:gd name="connsiteX16" fmla="*/ 0 w 6079011"/>
                <a:gd name="connsiteY16" fmla="*/ 1903917 h 2284710"/>
                <a:gd name="connsiteX17" fmla="*/ 0 w 6079011"/>
                <a:gd name="connsiteY17" fmla="*/ 1903925 h 2284710"/>
                <a:gd name="connsiteX18" fmla="*/ 0 w 6079011"/>
                <a:gd name="connsiteY18" fmla="*/ 1332748 h 2284710"/>
                <a:gd name="connsiteX19" fmla="*/ 0 w 6079011"/>
                <a:gd name="connsiteY19" fmla="*/ 1332748 h 2284710"/>
                <a:gd name="connsiteX20" fmla="*/ 0 w 6079011"/>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79011" h="2284710" fill="none" extrusionOk="0">
                  <a:moveTo>
                    <a:pt x="0" y="380793"/>
                  </a:moveTo>
                  <a:cubicBezTo>
                    <a:pt x="-8810" y="181078"/>
                    <a:pt x="181991" y="-31124"/>
                    <a:pt x="380793" y="0"/>
                  </a:cubicBezTo>
                  <a:cubicBezTo>
                    <a:pt x="1536454" y="129591"/>
                    <a:pt x="2309775" y="-79037"/>
                    <a:pt x="3546090" y="0"/>
                  </a:cubicBezTo>
                  <a:lnTo>
                    <a:pt x="3546090" y="0"/>
                  </a:lnTo>
                  <a:cubicBezTo>
                    <a:pt x="4269130" y="-24726"/>
                    <a:pt x="4771524" y="-44777"/>
                    <a:pt x="5065843" y="0"/>
                  </a:cubicBezTo>
                  <a:cubicBezTo>
                    <a:pt x="5326158" y="-30293"/>
                    <a:pt x="5571522" y="-24827"/>
                    <a:pt x="5698218" y="0"/>
                  </a:cubicBezTo>
                  <a:cubicBezTo>
                    <a:pt x="5932680" y="19435"/>
                    <a:pt x="6046480" y="159939"/>
                    <a:pt x="6079011" y="380793"/>
                  </a:cubicBezTo>
                  <a:cubicBezTo>
                    <a:pt x="6152189" y="851275"/>
                    <a:pt x="6022528" y="1150168"/>
                    <a:pt x="6079011" y="1332748"/>
                  </a:cubicBezTo>
                  <a:cubicBezTo>
                    <a:pt x="6544739" y="1338645"/>
                    <a:pt x="7057292" y="1483124"/>
                    <a:pt x="7186911" y="1488603"/>
                  </a:cubicBezTo>
                  <a:cubicBezTo>
                    <a:pt x="6743440" y="1553674"/>
                    <a:pt x="6543582" y="1699193"/>
                    <a:pt x="6079011" y="1903925"/>
                  </a:cubicBezTo>
                  <a:lnTo>
                    <a:pt x="6079011" y="1903917"/>
                  </a:lnTo>
                  <a:cubicBezTo>
                    <a:pt x="6093809" y="2104249"/>
                    <a:pt x="5932082" y="2299260"/>
                    <a:pt x="5698218" y="2284710"/>
                  </a:cubicBezTo>
                  <a:cubicBezTo>
                    <a:pt x="5424122" y="2295244"/>
                    <a:pt x="5281150" y="2248322"/>
                    <a:pt x="5065843" y="2284710"/>
                  </a:cubicBezTo>
                  <a:cubicBezTo>
                    <a:pt x="4483059" y="2339140"/>
                    <a:pt x="3859045" y="2400562"/>
                    <a:pt x="3546090" y="2284710"/>
                  </a:cubicBezTo>
                  <a:lnTo>
                    <a:pt x="3546090" y="2284710"/>
                  </a:lnTo>
                  <a:cubicBezTo>
                    <a:pt x="2226942" y="2245044"/>
                    <a:pt x="13169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079011" h="2284710" stroke="0" extrusionOk="0">
                  <a:moveTo>
                    <a:pt x="0" y="380793"/>
                  </a:moveTo>
                  <a:cubicBezTo>
                    <a:pt x="805" y="167867"/>
                    <a:pt x="154485" y="16500"/>
                    <a:pt x="380793" y="0"/>
                  </a:cubicBezTo>
                  <a:cubicBezTo>
                    <a:pt x="1883935" y="-30226"/>
                    <a:pt x="2097912" y="19287"/>
                    <a:pt x="3546090" y="0"/>
                  </a:cubicBezTo>
                  <a:lnTo>
                    <a:pt x="3546090" y="0"/>
                  </a:lnTo>
                  <a:cubicBezTo>
                    <a:pt x="3983219" y="-62351"/>
                    <a:pt x="4602824" y="-15764"/>
                    <a:pt x="5065843" y="0"/>
                  </a:cubicBezTo>
                  <a:cubicBezTo>
                    <a:pt x="5337367" y="-2447"/>
                    <a:pt x="5537868" y="-8424"/>
                    <a:pt x="5698218" y="0"/>
                  </a:cubicBezTo>
                  <a:cubicBezTo>
                    <a:pt x="5927357" y="-2248"/>
                    <a:pt x="6055617" y="137024"/>
                    <a:pt x="6079011" y="380793"/>
                  </a:cubicBezTo>
                  <a:cubicBezTo>
                    <a:pt x="6062109" y="731695"/>
                    <a:pt x="6026937" y="952468"/>
                    <a:pt x="6079011" y="1332748"/>
                  </a:cubicBezTo>
                  <a:cubicBezTo>
                    <a:pt x="6384038" y="1409903"/>
                    <a:pt x="6953785" y="1543758"/>
                    <a:pt x="7186911" y="1488603"/>
                  </a:cubicBezTo>
                  <a:cubicBezTo>
                    <a:pt x="7032820" y="1612081"/>
                    <a:pt x="6321247" y="1900568"/>
                    <a:pt x="6079011" y="1903925"/>
                  </a:cubicBezTo>
                  <a:lnTo>
                    <a:pt x="6079011" y="1903917"/>
                  </a:lnTo>
                  <a:cubicBezTo>
                    <a:pt x="6109403" y="2095551"/>
                    <a:pt x="5905258" y="2249717"/>
                    <a:pt x="5698218" y="2284710"/>
                  </a:cubicBezTo>
                  <a:cubicBezTo>
                    <a:pt x="5408560" y="2324198"/>
                    <a:pt x="5236194" y="2234507"/>
                    <a:pt x="5065843" y="2284710"/>
                  </a:cubicBezTo>
                  <a:cubicBezTo>
                    <a:pt x="4349720" y="2234421"/>
                    <a:pt x="3859502" y="2363798"/>
                    <a:pt x="3546090" y="2284710"/>
                  </a:cubicBezTo>
                  <a:lnTo>
                    <a:pt x="3546090" y="2284710"/>
                  </a:lnTo>
                  <a:cubicBezTo>
                    <a:pt x="3131665" y="2379742"/>
                    <a:pt x="1364189"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Trong bài đọc </a:t>
              </a:r>
              <a:r>
                <a:rPr kumimoji="0" lang="en-US" sz="40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Bầy</a:t>
              </a:r>
              <a:r>
                <a:rPr kumimoji="0" lang="en-US" sz="40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voi</a:t>
              </a:r>
              <a:r>
                <a:rPr kumimoji="0" lang="en-US" sz="40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rừng</a:t>
              </a:r>
              <a:r>
                <a:rPr kumimoji="0" lang="en-US" sz="40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Trường</a:t>
              </a:r>
              <a:r>
                <a:rPr kumimoji="0" lang="en-US" sz="40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Sơn</a:t>
              </a:r>
              <a:r>
                <a:rPr kumimoji="0" lang="vi-VN" sz="4000" b="0"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có từ nào em chưa hiểu nghĩa? </a:t>
              </a:r>
            </a:p>
          </p:txBody>
        </p:sp>
      </p:grpSp>
      <p:pic>
        <p:nvPicPr>
          <p:cNvPr id="14" name="Picture 10" descr="Crab vectors free download graphic art designs">
            <a:hlinkClick r:id="rId2" action="ppaction://hlinksldjump"/>
            <a:extLst>
              <a:ext uri="{FF2B5EF4-FFF2-40B4-BE49-F238E27FC236}">
                <a16:creationId xmlns=""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7375161" y="2992735"/>
            <a:ext cx="4586990" cy="378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659720"/>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8">
            <a:extLst>
              <a:ext uri="{FF2B5EF4-FFF2-40B4-BE49-F238E27FC236}">
                <a16:creationId xmlns="" xmlns:a16="http://schemas.microsoft.com/office/drawing/2014/main" id="{81F5D890-7BA9-45FB-8F15-618885E71F09}"/>
              </a:ext>
            </a:extLst>
          </p:cNvPr>
          <p:cNvSpPr/>
          <p:nvPr/>
        </p:nvSpPr>
        <p:spPr>
          <a:xfrm>
            <a:off x="352945" y="1894114"/>
            <a:ext cx="5972904" cy="4049486"/>
          </a:xfrm>
          <a:custGeom>
            <a:avLst/>
            <a:gdLst>
              <a:gd name="connsiteX0" fmla="*/ 0 w 5972904"/>
              <a:gd name="connsiteY0" fmla="*/ 988925 h 4049486"/>
              <a:gd name="connsiteX1" fmla="*/ 988925 w 5972904"/>
              <a:gd name="connsiteY1" fmla="*/ 0 h 4049486"/>
              <a:gd name="connsiteX2" fmla="*/ 4983979 w 5972904"/>
              <a:gd name="connsiteY2" fmla="*/ 0 h 4049486"/>
              <a:gd name="connsiteX3" fmla="*/ 5972904 w 5972904"/>
              <a:gd name="connsiteY3" fmla="*/ 988925 h 4049486"/>
              <a:gd name="connsiteX4" fmla="*/ 5972904 w 5972904"/>
              <a:gd name="connsiteY4" fmla="*/ 3060561 h 4049486"/>
              <a:gd name="connsiteX5" fmla="*/ 4983979 w 5972904"/>
              <a:gd name="connsiteY5" fmla="*/ 4049486 h 4049486"/>
              <a:gd name="connsiteX6" fmla="*/ 988925 w 5972904"/>
              <a:gd name="connsiteY6" fmla="*/ 4049486 h 4049486"/>
              <a:gd name="connsiteX7" fmla="*/ 0 w 5972904"/>
              <a:gd name="connsiteY7" fmla="*/ 3060561 h 4049486"/>
              <a:gd name="connsiteX8" fmla="*/ 0 w 5972904"/>
              <a:gd name="connsiteY8" fmla="*/ 988925 h 404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4049486" fill="none" extrusionOk="0">
                <a:moveTo>
                  <a:pt x="0" y="988925"/>
                </a:moveTo>
                <a:cubicBezTo>
                  <a:pt x="-19028" y="509436"/>
                  <a:pt x="357141" y="-57535"/>
                  <a:pt x="988925" y="0"/>
                </a:cubicBezTo>
                <a:cubicBezTo>
                  <a:pt x="2150766" y="-35273"/>
                  <a:pt x="4510554" y="-144294"/>
                  <a:pt x="4983979" y="0"/>
                </a:cubicBezTo>
                <a:cubicBezTo>
                  <a:pt x="5584131" y="16431"/>
                  <a:pt x="5966826" y="437632"/>
                  <a:pt x="5972904" y="988925"/>
                </a:cubicBezTo>
                <a:cubicBezTo>
                  <a:pt x="5836870" y="1551844"/>
                  <a:pt x="5815184" y="2530501"/>
                  <a:pt x="5972904" y="3060561"/>
                </a:cubicBezTo>
                <a:cubicBezTo>
                  <a:pt x="5985897" y="3596903"/>
                  <a:pt x="5567843" y="4008620"/>
                  <a:pt x="4983979" y="4049486"/>
                </a:cubicBezTo>
                <a:cubicBezTo>
                  <a:pt x="3173104" y="4127011"/>
                  <a:pt x="1686612" y="4005783"/>
                  <a:pt x="988925" y="4049486"/>
                </a:cubicBezTo>
                <a:cubicBezTo>
                  <a:pt x="380437" y="4032219"/>
                  <a:pt x="-41377" y="3606163"/>
                  <a:pt x="0" y="3060561"/>
                </a:cubicBezTo>
                <a:cubicBezTo>
                  <a:pt x="-31667" y="2758743"/>
                  <a:pt x="-30258" y="1363765"/>
                  <a:pt x="0" y="988925"/>
                </a:cubicBezTo>
                <a:close/>
              </a:path>
              <a:path w="5972904" h="4049486" stroke="0" extrusionOk="0">
                <a:moveTo>
                  <a:pt x="0" y="988925"/>
                </a:moveTo>
                <a:cubicBezTo>
                  <a:pt x="-13236" y="397022"/>
                  <a:pt x="414659" y="22757"/>
                  <a:pt x="988925" y="0"/>
                </a:cubicBezTo>
                <a:cubicBezTo>
                  <a:pt x="2477684" y="-95379"/>
                  <a:pt x="3528579" y="58096"/>
                  <a:pt x="4983979" y="0"/>
                </a:cubicBezTo>
                <a:cubicBezTo>
                  <a:pt x="5521109" y="-6362"/>
                  <a:pt x="5906870" y="395299"/>
                  <a:pt x="5972904" y="988925"/>
                </a:cubicBezTo>
                <a:cubicBezTo>
                  <a:pt x="5830485" y="1940407"/>
                  <a:pt x="5857104" y="2372324"/>
                  <a:pt x="5972904" y="3060561"/>
                </a:cubicBezTo>
                <a:cubicBezTo>
                  <a:pt x="6012715" y="3559407"/>
                  <a:pt x="5495252" y="4014726"/>
                  <a:pt x="4983979" y="4049486"/>
                </a:cubicBezTo>
                <a:cubicBezTo>
                  <a:pt x="3599477" y="3989580"/>
                  <a:pt x="2226351" y="4132000"/>
                  <a:pt x="988925" y="4049486"/>
                </a:cubicBezTo>
                <a:cubicBezTo>
                  <a:pt x="383307" y="4064183"/>
                  <a:pt x="-75459" y="3683315"/>
                  <a:pt x="0" y="3060561"/>
                </a:cubicBezTo>
                <a:cubicBezTo>
                  <a:pt x="-77061" y="2787452"/>
                  <a:pt x="-155636" y="1384730"/>
                  <a:pt x="0" y="988925"/>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Times New Roman" pitchFamily="18" charset="0"/>
                <a:ea typeface="Arial-Rounded" panose="020B0500000000000000" pitchFamily="34" charset="0"/>
                <a:cs typeface="Times New Roman" pitchFamily="18" charset="0"/>
              </a:rPr>
              <a:t>Tầng tầng lớp lớp: </a:t>
            </a:r>
            <a:r>
              <a:rPr lang="vi-VN" sz="4400" b="1" dirty="0">
                <a:solidFill>
                  <a:srgbClr val="002060"/>
                </a:solidFill>
                <a:latin typeface="Times New Roman" pitchFamily="18" charset="0"/>
                <a:ea typeface="Arial-Rounded" panose="020B0500000000000000" pitchFamily="34" charset="0"/>
                <a:cs typeface="Times New Roman" pitchFamily="18" charset="0"/>
              </a:rPr>
              <a:t>(cây) mọc rậm rạp, cây cao cây thấp</a:t>
            </a:r>
            <a:r>
              <a:rPr lang="en-US" sz="4400" b="1" dirty="0">
                <a:solidFill>
                  <a:srgbClr val="002060"/>
                </a:solidFill>
                <a:latin typeface="Times New Roman" pitchFamily="18" charset="0"/>
                <a:ea typeface="Arial-Rounded" panose="020B0500000000000000" pitchFamily="34" charset="0"/>
                <a:cs typeface="Times New Roman" pitchFamily="18" charset="0"/>
              </a:rPr>
              <a:t>, </a:t>
            </a:r>
            <a:r>
              <a:rPr lang="en-US" sz="4400" b="1" dirty="0" err="1">
                <a:solidFill>
                  <a:srgbClr val="002060"/>
                </a:solidFill>
                <a:latin typeface="Times New Roman" pitchFamily="18" charset="0"/>
                <a:ea typeface="Arial-Rounded" panose="020B0500000000000000" pitchFamily="34" charset="0"/>
                <a:cs typeface="Times New Roman" pitchFamily="18" charset="0"/>
              </a:rPr>
              <a:t>nối</a:t>
            </a:r>
            <a:r>
              <a:rPr lang="en-US" sz="4400" b="1" dirty="0">
                <a:solidFill>
                  <a:srgbClr val="002060"/>
                </a:solidFill>
                <a:latin typeface="Times New Roman" pitchFamily="18" charset="0"/>
                <a:ea typeface="Arial-Rounded" panose="020B0500000000000000" pitchFamily="34" charset="0"/>
                <a:cs typeface="Times New Roman" pitchFamily="18" charset="0"/>
              </a:rPr>
              <a:t> </a:t>
            </a:r>
            <a:r>
              <a:rPr lang="en-US" sz="4400" b="1" dirty="0" err="1">
                <a:solidFill>
                  <a:srgbClr val="002060"/>
                </a:solidFill>
                <a:latin typeface="Times New Roman" pitchFamily="18" charset="0"/>
                <a:ea typeface="Arial-Rounded" panose="020B0500000000000000" pitchFamily="34" charset="0"/>
                <a:cs typeface="Times New Roman" pitchFamily="18" charset="0"/>
              </a:rPr>
              <a:t>tiếp</a:t>
            </a:r>
            <a:r>
              <a:rPr lang="en-US" sz="4400" b="1" dirty="0">
                <a:solidFill>
                  <a:srgbClr val="002060"/>
                </a:solidFill>
                <a:latin typeface="Times New Roman" pitchFamily="18" charset="0"/>
                <a:ea typeface="Arial-Rounded" panose="020B0500000000000000" pitchFamily="34" charset="0"/>
                <a:cs typeface="Times New Roman" pitchFamily="18" charset="0"/>
              </a:rPr>
              <a:t> </a:t>
            </a:r>
            <a:r>
              <a:rPr lang="en-US" sz="4400" b="1" dirty="0" err="1">
                <a:solidFill>
                  <a:srgbClr val="002060"/>
                </a:solidFill>
                <a:latin typeface="Times New Roman" pitchFamily="18" charset="0"/>
                <a:ea typeface="Arial-Rounded" panose="020B0500000000000000" pitchFamily="34" charset="0"/>
                <a:cs typeface="Times New Roman" pitchFamily="18" charset="0"/>
              </a:rPr>
              <a:t>nhau</a:t>
            </a:r>
            <a:r>
              <a:rPr lang="en-US" sz="4400" b="1" dirty="0">
                <a:solidFill>
                  <a:srgbClr val="002060"/>
                </a:solidFill>
                <a:latin typeface="Times New Roman" pitchFamily="18" charset="0"/>
                <a:ea typeface="Arial-Rounded" panose="020B0500000000000000" pitchFamily="34" charset="0"/>
                <a:cs typeface="Times New Roman" pitchFamily="18" charset="0"/>
              </a:rPr>
              <a:t>.</a:t>
            </a:r>
            <a:endParaRPr kumimoji="0" lang="en-US" sz="4400" b="0" i="1"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endParaRPr>
          </a:p>
        </p:txBody>
      </p:sp>
      <p:pic>
        <p:nvPicPr>
          <p:cNvPr id="17412" name="Picture 4">
            <a:extLst>
              <a:ext uri="{FF2B5EF4-FFF2-40B4-BE49-F238E27FC236}">
                <a16:creationId xmlns="" xmlns:a16="http://schemas.microsoft.com/office/drawing/2014/main"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214331" y="2317077"/>
            <a:ext cx="4229100" cy="3171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 xmlns:a16="http://schemas.microsoft.com/office/drawing/2014/main"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9415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8">
            <a:extLst>
              <a:ext uri="{FF2B5EF4-FFF2-40B4-BE49-F238E27FC236}">
                <a16:creationId xmlns="" xmlns:a16="http://schemas.microsoft.com/office/drawing/2014/main" id="{81F5D890-7BA9-45FB-8F15-618885E71F09}"/>
              </a:ext>
            </a:extLst>
          </p:cNvPr>
          <p:cNvSpPr/>
          <p:nvPr/>
        </p:nvSpPr>
        <p:spPr>
          <a:xfrm>
            <a:off x="245416" y="3400614"/>
            <a:ext cx="9660584" cy="2270843"/>
          </a:xfrm>
          <a:custGeom>
            <a:avLst/>
            <a:gdLst>
              <a:gd name="connsiteX0" fmla="*/ 0 w 9660584"/>
              <a:gd name="connsiteY0" fmla="*/ 554563 h 2270843"/>
              <a:gd name="connsiteX1" fmla="*/ 554563 w 9660584"/>
              <a:gd name="connsiteY1" fmla="*/ 0 h 2270843"/>
              <a:gd name="connsiteX2" fmla="*/ 9106021 w 9660584"/>
              <a:gd name="connsiteY2" fmla="*/ 0 h 2270843"/>
              <a:gd name="connsiteX3" fmla="*/ 9660584 w 9660584"/>
              <a:gd name="connsiteY3" fmla="*/ 554563 h 2270843"/>
              <a:gd name="connsiteX4" fmla="*/ 9660584 w 9660584"/>
              <a:gd name="connsiteY4" fmla="*/ 1716280 h 2270843"/>
              <a:gd name="connsiteX5" fmla="*/ 9106021 w 9660584"/>
              <a:gd name="connsiteY5" fmla="*/ 2270843 h 2270843"/>
              <a:gd name="connsiteX6" fmla="*/ 554563 w 9660584"/>
              <a:gd name="connsiteY6" fmla="*/ 2270843 h 2270843"/>
              <a:gd name="connsiteX7" fmla="*/ 0 w 9660584"/>
              <a:gd name="connsiteY7" fmla="*/ 1716280 h 2270843"/>
              <a:gd name="connsiteX8" fmla="*/ 0 w 9660584"/>
              <a:gd name="connsiteY8" fmla="*/ 554563 h 227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584" h="2270843" fill="none" extrusionOk="0">
                <a:moveTo>
                  <a:pt x="0" y="554563"/>
                </a:moveTo>
                <a:cubicBezTo>
                  <a:pt x="-13712" y="296336"/>
                  <a:pt x="238982" y="-6253"/>
                  <a:pt x="554563" y="0"/>
                </a:cubicBezTo>
                <a:cubicBezTo>
                  <a:pt x="1562634" y="-35273"/>
                  <a:pt x="7611540" y="-144294"/>
                  <a:pt x="9106021" y="0"/>
                </a:cubicBezTo>
                <a:cubicBezTo>
                  <a:pt x="9447956" y="10853"/>
                  <a:pt x="9632414" y="224534"/>
                  <a:pt x="9660584" y="554563"/>
                </a:cubicBezTo>
                <a:cubicBezTo>
                  <a:pt x="9604137" y="945125"/>
                  <a:pt x="9661516" y="1594687"/>
                  <a:pt x="9660584" y="1716280"/>
                </a:cubicBezTo>
                <a:cubicBezTo>
                  <a:pt x="9688124" y="2001731"/>
                  <a:pt x="9438066" y="2242908"/>
                  <a:pt x="9106021" y="2270843"/>
                </a:cubicBezTo>
                <a:cubicBezTo>
                  <a:pt x="6472011" y="2348368"/>
                  <a:pt x="4494913" y="2227140"/>
                  <a:pt x="554563" y="2270843"/>
                </a:cubicBezTo>
                <a:cubicBezTo>
                  <a:pt x="216164" y="2261943"/>
                  <a:pt x="-36201" y="2022062"/>
                  <a:pt x="0" y="1716280"/>
                </a:cubicBezTo>
                <a:cubicBezTo>
                  <a:pt x="59088" y="1282076"/>
                  <a:pt x="43683" y="1105699"/>
                  <a:pt x="0" y="554563"/>
                </a:cubicBezTo>
                <a:close/>
              </a:path>
              <a:path w="9660584" h="2270843" stroke="0" extrusionOk="0">
                <a:moveTo>
                  <a:pt x="0" y="554563"/>
                </a:moveTo>
                <a:cubicBezTo>
                  <a:pt x="-11471" y="208650"/>
                  <a:pt x="208567" y="32169"/>
                  <a:pt x="554563" y="0"/>
                </a:cubicBezTo>
                <a:cubicBezTo>
                  <a:pt x="3452820" y="-95379"/>
                  <a:pt x="5165625" y="58096"/>
                  <a:pt x="9106021" y="0"/>
                </a:cubicBezTo>
                <a:cubicBezTo>
                  <a:pt x="9403724" y="-6036"/>
                  <a:pt x="9646801" y="238380"/>
                  <a:pt x="9660584" y="554563"/>
                </a:cubicBezTo>
                <a:cubicBezTo>
                  <a:pt x="9761108" y="762924"/>
                  <a:pt x="9649969" y="1499335"/>
                  <a:pt x="9660584" y="1716280"/>
                </a:cubicBezTo>
                <a:cubicBezTo>
                  <a:pt x="9682903" y="1996027"/>
                  <a:pt x="9405804" y="2264375"/>
                  <a:pt x="9106021" y="2270843"/>
                </a:cubicBezTo>
                <a:cubicBezTo>
                  <a:pt x="6343940" y="2210937"/>
                  <a:pt x="2844964" y="2353357"/>
                  <a:pt x="554563" y="2270843"/>
                </a:cubicBezTo>
                <a:cubicBezTo>
                  <a:pt x="232045" y="2274858"/>
                  <a:pt x="-37735" y="2060856"/>
                  <a:pt x="0" y="1716280"/>
                </a:cubicBezTo>
                <a:cubicBezTo>
                  <a:pt x="780" y="1215107"/>
                  <a:pt x="8945" y="1004694"/>
                  <a:pt x="0" y="554563"/>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Times New Roman" pitchFamily="18" charset="0"/>
                <a:ea typeface="Arial-Rounded" panose="020B0500000000000000" pitchFamily="34" charset="0"/>
                <a:cs typeface="Times New Roman" pitchFamily="18" charset="0"/>
              </a:rPr>
              <a:t>Rống: </a:t>
            </a:r>
            <a:r>
              <a:rPr lang="vi-VN" sz="4400" b="1" dirty="0">
                <a:solidFill>
                  <a:srgbClr val="002060"/>
                </a:solidFill>
                <a:latin typeface="Times New Roman" pitchFamily="18" charset="0"/>
                <a:ea typeface="Arial-Rounded" panose="020B0500000000000000" pitchFamily="34" charset="0"/>
                <a:cs typeface="Times New Roman" pitchFamily="18" charset="0"/>
              </a:rPr>
              <a:t>kêu to, vang, kéo dài (thường nói về một số loài thú)</a:t>
            </a:r>
            <a:r>
              <a:rPr lang="en-US" sz="4400" b="1" dirty="0">
                <a:solidFill>
                  <a:srgbClr val="002060"/>
                </a:solidFill>
                <a:latin typeface="Times New Roman" pitchFamily="18" charset="0"/>
                <a:ea typeface="Arial-Rounded" panose="020B0500000000000000" pitchFamily="34" charset="0"/>
                <a:cs typeface="Times New Roman" pitchFamily="18" charset="0"/>
              </a:rPr>
              <a:t>.</a:t>
            </a:r>
            <a:endParaRPr kumimoji="0" lang="en-US" sz="4400" b="0" i="1"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endParaRPr>
          </a:p>
        </p:txBody>
      </p:sp>
      <p:pic>
        <p:nvPicPr>
          <p:cNvPr id="14" name="Picture 10" descr="Crab vectors free download graphic art designs">
            <a:hlinkClick r:id="rId2" action="ppaction://hlinksldjump"/>
            <a:extLst>
              <a:ext uri="{FF2B5EF4-FFF2-40B4-BE49-F238E27FC236}">
                <a16:creationId xmlns=""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9543973" y="47781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2591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EBC99F8-312C-4B64-9ED3-B4DAFF30BFDC}"/>
              </a:ext>
            </a:extLst>
          </p:cNvPr>
          <p:cNvSpPr/>
          <p:nvPr/>
        </p:nvSpPr>
        <p:spPr>
          <a:xfrm>
            <a:off x="0" y="293915"/>
            <a:ext cx="12192000"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0" name="Rectangle: Rounded Corners 9">
            <a:extLst>
              <a:ext uri="{FF2B5EF4-FFF2-40B4-BE49-F238E27FC236}">
                <a16:creationId xmlns="" xmlns:a16="http://schemas.microsoft.com/office/drawing/2014/main" id="{59C6E78D-9AB0-443F-91E2-DB166E492C7D}"/>
              </a:ext>
            </a:extLst>
          </p:cNvPr>
          <p:cNvSpPr/>
          <p:nvPr/>
        </p:nvSpPr>
        <p:spPr>
          <a:xfrm>
            <a:off x="571029" y="820974"/>
            <a:ext cx="8801571" cy="1774308"/>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srgbClr val="0070C0"/>
                </a:solidFill>
                <a:effectLst/>
                <a:uLnTx/>
                <a:uFillTx/>
                <a:latin typeface="Times New Roman" pitchFamily="18" charset="0"/>
                <a:ea typeface="Arial-Rounded" panose="020B0500000000000000" pitchFamily="34" charset="0"/>
                <a:cs typeface="Times New Roman" pitchFamily="18" charset="0"/>
              </a:rPr>
              <a:t>Tìm những câu văn miêu tả rừng Trường Sơn (nơi ở của loài voi)?</a:t>
            </a:r>
            <a:endParaRPr kumimoji="0" lang="en-US" sz="4400" b="1" i="1" u="none" strike="noStrike" kern="0" cap="none" spc="0" normalizeH="0" baseline="0" noProof="0" dirty="0">
              <a:ln>
                <a:noFill/>
              </a:ln>
              <a:solidFill>
                <a:srgbClr val="0070C0"/>
              </a:solidFill>
              <a:effectLst/>
              <a:uLnTx/>
              <a:uFillTx/>
              <a:latin typeface="Times New Roman" pitchFamily="18" charset="0"/>
              <a:ea typeface="Arial-Rounded" panose="020B0500000000000000" pitchFamily="34" charset="0"/>
              <a:cs typeface="Times New Roman" pitchFamily="18" charset="0"/>
            </a:endParaRPr>
          </a:p>
        </p:txBody>
      </p:sp>
      <p:sp>
        <p:nvSpPr>
          <p:cNvPr id="15" name="Rectangle: Rounded Corners 14">
            <a:extLst>
              <a:ext uri="{FF2B5EF4-FFF2-40B4-BE49-F238E27FC236}">
                <a16:creationId xmlns="" xmlns:a16="http://schemas.microsoft.com/office/drawing/2014/main" id="{A9495101-0A01-4895-8B0F-3822E2D1E1AA}"/>
              </a:ext>
            </a:extLst>
          </p:cNvPr>
          <p:cNvSpPr/>
          <p:nvPr/>
        </p:nvSpPr>
        <p:spPr>
          <a:xfrm>
            <a:off x="1063489" y="3204220"/>
            <a:ext cx="9129382" cy="2946210"/>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Đường lên Trường Sơn có nhiều cánh rừng hoang vu.</a:t>
            </a:r>
          </a:p>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Trong rừng, cây mọc tầng tầng lớp lớp, núi đá chen lẫn đồi cây, sương phủ quanh năm.</a:t>
            </a:r>
          </a:p>
        </p:txBody>
      </p:sp>
    </p:spTree>
    <p:extLst>
      <p:ext uri="{BB962C8B-B14F-4D97-AF65-F5344CB8AC3E}">
        <p14:creationId xmlns:p14="http://schemas.microsoft.com/office/powerpoint/2010/main" val="2285879815"/>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EBC99F8-312C-4B64-9ED3-B4DAFF30BFDC}"/>
              </a:ext>
            </a:extLst>
          </p:cNvPr>
          <p:cNvSpPr/>
          <p:nvPr/>
        </p:nvSpPr>
        <p:spPr>
          <a:xfrm>
            <a:off x="0" y="293915"/>
            <a:ext cx="12192000"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0" name="Rectangle: Rounded Corners 9">
            <a:extLst>
              <a:ext uri="{FF2B5EF4-FFF2-40B4-BE49-F238E27FC236}">
                <a16:creationId xmlns="" xmlns:a16="http://schemas.microsoft.com/office/drawing/2014/main" id="{59C6E78D-9AB0-443F-91E2-DB166E492C7D}"/>
              </a:ext>
            </a:extLst>
          </p:cNvPr>
          <p:cNvSpPr/>
          <p:nvPr/>
        </p:nvSpPr>
        <p:spPr>
          <a:xfrm>
            <a:off x="571028" y="820974"/>
            <a:ext cx="11000485" cy="1209532"/>
          </a:xfrm>
          <a:custGeom>
            <a:avLst/>
            <a:gdLst>
              <a:gd name="connsiteX0" fmla="*/ 0 w 11000485"/>
              <a:gd name="connsiteY0" fmla="*/ 251438 h 1029597"/>
              <a:gd name="connsiteX1" fmla="*/ 251438 w 11000485"/>
              <a:gd name="connsiteY1" fmla="*/ 0 h 1029597"/>
              <a:gd name="connsiteX2" fmla="*/ 10749047 w 11000485"/>
              <a:gd name="connsiteY2" fmla="*/ 0 h 1029597"/>
              <a:gd name="connsiteX3" fmla="*/ 11000485 w 11000485"/>
              <a:gd name="connsiteY3" fmla="*/ 251438 h 1029597"/>
              <a:gd name="connsiteX4" fmla="*/ 11000485 w 11000485"/>
              <a:gd name="connsiteY4" fmla="*/ 778159 h 1029597"/>
              <a:gd name="connsiteX5" fmla="*/ 10749047 w 11000485"/>
              <a:gd name="connsiteY5" fmla="*/ 1029597 h 1029597"/>
              <a:gd name="connsiteX6" fmla="*/ 251438 w 11000485"/>
              <a:gd name="connsiteY6" fmla="*/ 1029597 h 1029597"/>
              <a:gd name="connsiteX7" fmla="*/ 0 w 11000485"/>
              <a:gd name="connsiteY7" fmla="*/ 778159 h 1029597"/>
              <a:gd name="connsiteX8" fmla="*/ 0 w 11000485"/>
              <a:gd name="connsiteY8" fmla="*/ 251438 h 102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485" h="1029597" fill="none" extrusionOk="0">
                <a:moveTo>
                  <a:pt x="0" y="251438"/>
                </a:moveTo>
                <a:cubicBezTo>
                  <a:pt x="-3376" y="124403"/>
                  <a:pt x="106730" y="-3927"/>
                  <a:pt x="251438" y="0"/>
                </a:cubicBezTo>
                <a:cubicBezTo>
                  <a:pt x="1384500" y="-35273"/>
                  <a:pt x="9443878" y="-144294"/>
                  <a:pt x="10749047" y="0"/>
                </a:cubicBezTo>
                <a:cubicBezTo>
                  <a:pt x="10901734" y="4207"/>
                  <a:pt x="10986785" y="101022"/>
                  <a:pt x="11000485" y="251438"/>
                </a:cubicBezTo>
                <a:cubicBezTo>
                  <a:pt x="11000537" y="427749"/>
                  <a:pt x="10984122" y="704685"/>
                  <a:pt x="11000485" y="778159"/>
                </a:cubicBezTo>
                <a:cubicBezTo>
                  <a:pt x="11004468" y="914012"/>
                  <a:pt x="10898582" y="1018030"/>
                  <a:pt x="10749047" y="1029597"/>
                </a:cubicBezTo>
                <a:cubicBezTo>
                  <a:pt x="8626738" y="1107122"/>
                  <a:pt x="4747645" y="985894"/>
                  <a:pt x="251438" y="1029597"/>
                </a:cubicBezTo>
                <a:cubicBezTo>
                  <a:pt x="100004" y="1026114"/>
                  <a:pt x="-27295" y="916651"/>
                  <a:pt x="0" y="778159"/>
                </a:cubicBezTo>
                <a:cubicBezTo>
                  <a:pt x="-26956" y="593433"/>
                  <a:pt x="-24262" y="387159"/>
                  <a:pt x="0" y="251438"/>
                </a:cubicBezTo>
                <a:close/>
              </a:path>
              <a:path w="11000485" h="1029597" stroke="0" extrusionOk="0">
                <a:moveTo>
                  <a:pt x="0" y="251438"/>
                </a:moveTo>
                <a:cubicBezTo>
                  <a:pt x="-6426" y="90369"/>
                  <a:pt x="97858" y="11918"/>
                  <a:pt x="251438" y="0"/>
                </a:cubicBezTo>
                <a:cubicBezTo>
                  <a:pt x="3279728" y="-95379"/>
                  <a:pt x="6760844" y="58096"/>
                  <a:pt x="10749047" y="0"/>
                </a:cubicBezTo>
                <a:cubicBezTo>
                  <a:pt x="10867871" y="-14108"/>
                  <a:pt x="10987998" y="103598"/>
                  <a:pt x="11000485" y="251438"/>
                </a:cubicBezTo>
                <a:cubicBezTo>
                  <a:pt x="11010900" y="508453"/>
                  <a:pt x="11011759" y="651577"/>
                  <a:pt x="11000485" y="778159"/>
                </a:cubicBezTo>
                <a:cubicBezTo>
                  <a:pt x="11008121" y="907948"/>
                  <a:pt x="10873772" y="1015512"/>
                  <a:pt x="10749047" y="1029597"/>
                </a:cubicBezTo>
                <a:cubicBezTo>
                  <a:pt x="6037164" y="969691"/>
                  <a:pt x="4731803" y="1112111"/>
                  <a:pt x="251438" y="1029597"/>
                </a:cubicBezTo>
                <a:cubicBezTo>
                  <a:pt x="89224" y="1035369"/>
                  <a:pt x="-11195" y="928386"/>
                  <a:pt x="0" y="778159"/>
                </a:cubicBezTo>
                <a:cubicBezTo>
                  <a:pt x="-30737" y="677960"/>
                  <a:pt x="-13013" y="498023"/>
                  <a:pt x="0" y="251438"/>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40C0"/>
                </a:solidFill>
                <a:effectLst/>
                <a:uLnTx/>
                <a:uFillTx/>
                <a:latin typeface="Times New Roman" pitchFamily="18" charset="0"/>
                <a:ea typeface="Arial-Rounded" panose="020B0500000000000000" pitchFamily="34" charset="0"/>
                <a:cs typeface="Times New Roman" pitchFamily="18" charset="0"/>
              </a:rPr>
              <a:t>2. </a:t>
            </a:r>
            <a:r>
              <a:rPr kumimoji="0" lang="vi-VN" sz="3600" b="1" i="0" u="none" strike="noStrike" kern="0" cap="none" spc="0" normalizeH="0" baseline="0" noProof="0" dirty="0">
                <a:ln>
                  <a:noFill/>
                </a:ln>
                <a:solidFill>
                  <a:srgbClr val="0040C0"/>
                </a:solidFill>
                <a:effectLst/>
                <a:uLnTx/>
                <a:uFillTx/>
                <a:latin typeface="Times New Roman" pitchFamily="18" charset="0"/>
                <a:ea typeface="Arial-Rounded" panose="020B0500000000000000" pitchFamily="34" charset="0"/>
                <a:cs typeface="Times New Roman" pitchFamily="18" charset="0"/>
              </a:rPr>
              <a:t>Dựa vào tranh và nội dung bài đọc, kể lại hoạt động thường ngày của loài voi?</a:t>
            </a:r>
          </a:p>
        </p:txBody>
      </p:sp>
      <p:sp>
        <p:nvSpPr>
          <p:cNvPr id="15" name="Rectangle: Rounded Corners 14">
            <a:extLst>
              <a:ext uri="{FF2B5EF4-FFF2-40B4-BE49-F238E27FC236}">
                <a16:creationId xmlns="" xmlns:a16="http://schemas.microsoft.com/office/drawing/2014/main" id="{A9495101-0A01-4895-8B0F-3822E2D1E1AA}"/>
              </a:ext>
            </a:extLst>
          </p:cNvPr>
          <p:cNvSpPr/>
          <p:nvPr/>
        </p:nvSpPr>
        <p:spPr>
          <a:xfrm>
            <a:off x="107576" y="2448429"/>
            <a:ext cx="6304109" cy="3930600"/>
          </a:xfrm>
          <a:custGeom>
            <a:avLst/>
            <a:gdLst>
              <a:gd name="connsiteX0" fmla="*/ 0 w 5037406"/>
              <a:gd name="connsiteY0" fmla="*/ 298585 h 1791477"/>
              <a:gd name="connsiteX1" fmla="*/ 298585 w 5037406"/>
              <a:gd name="connsiteY1" fmla="*/ 0 h 1791477"/>
              <a:gd name="connsiteX2" fmla="*/ 4738821 w 5037406"/>
              <a:gd name="connsiteY2" fmla="*/ 0 h 1791477"/>
              <a:gd name="connsiteX3" fmla="*/ 5037406 w 5037406"/>
              <a:gd name="connsiteY3" fmla="*/ 298585 h 1791477"/>
              <a:gd name="connsiteX4" fmla="*/ 5037406 w 5037406"/>
              <a:gd name="connsiteY4" fmla="*/ 1492892 h 1791477"/>
              <a:gd name="connsiteX5" fmla="*/ 4738821 w 5037406"/>
              <a:gd name="connsiteY5" fmla="*/ 1791477 h 1791477"/>
              <a:gd name="connsiteX6" fmla="*/ 298585 w 5037406"/>
              <a:gd name="connsiteY6" fmla="*/ 1791477 h 1791477"/>
              <a:gd name="connsiteX7" fmla="*/ 0 w 5037406"/>
              <a:gd name="connsiteY7" fmla="*/ 1492892 h 1791477"/>
              <a:gd name="connsiteX8" fmla="*/ 0 w 5037406"/>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406" h="1791477" fill="none" extrusionOk="0">
                <a:moveTo>
                  <a:pt x="0" y="298585"/>
                </a:moveTo>
                <a:cubicBezTo>
                  <a:pt x="3050" y="114006"/>
                  <a:pt x="115244" y="10207"/>
                  <a:pt x="298585" y="0"/>
                </a:cubicBezTo>
                <a:cubicBezTo>
                  <a:pt x="1159839" y="-73180"/>
                  <a:pt x="3460899" y="86135"/>
                  <a:pt x="4738821" y="0"/>
                </a:cubicBezTo>
                <a:cubicBezTo>
                  <a:pt x="4922679" y="5643"/>
                  <a:pt x="5029689" y="130215"/>
                  <a:pt x="5037406" y="298585"/>
                </a:cubicBezTo>
                <a:cubicBezTo>
                  <a:pt x="4987715" y="514642"/>
                  <a:pt x="4945029" y="1259898"/>
                  <a:pt x="5037406" y="1492892"/>
                </a:cubicBezTo>
                <a:cubicBezTo>
                  <a:pt x="5012297" y="1655066"/>
                  <a:pt x="4912957" y="1779904"/>
                  <a:pt x="4738821" y="1791477"/>
                </a:cubicBezTo>
                <a:cubicBezTo>
                  <a:pt x="3332955" y="1836337"/>
                  <a:pt x="1085966" y="1909099"/>
                  <a:pt x="298585" y="1791477"/>
                </a:cubicBezTo>
                <a:cubicBezTo>
                  <a:pt x="132474" y="1794062"/>
                  <a:pt x="15194" y="1649031"/>
                  <a:pt x="0" y="1492892"/>
                </a:cubicBezTo>
                <a:cubicBezTo>
                  <a:pt x="76953" y="974572"/>
                  <a:pt x="18940" y="630330"/>
                  <a:pt x="0" y="298585"/>
                </a:cubicBezTo>
                <a:close/>
              </a:path>
              <a:path w="5037406" h="1791477" stroke="0" extrusionOk="0">
                <a:moveTo>
                  <a:pt x="0" y="298585"/>
                </a:moveTo>
                <a:cubicBezTo>
                  <a:pt x="4627" y="163017"/>
                  <a:pt x="114970" y="-23656"/>
                  <a:pt x="298585" y="0"/>
                </a:cubicBezTo>
                <a:cubicBezTo>
                  <a:pt x="2473491" y="33707"/>
                  <a:pt x="4154987" y="-162475"/>
                  <a:pt x="4738821" y="0"/>
                </a:cubicBezTo>
                <a:cubicBezTo>
                  <a:pt x="4922096" y="-5642"/>
                  <a:pt x="5018108" y="148126"/>
                  <a:pt x="5037406" y="298585"/>
                </a:cubicBezTo>
                <a:cubicBezTo>
                  <a:pt x="5027544" y="562975"/>
                  <a:pt x="4941199" y="1275965"/>
                  <a:pt x="5037406" y="1492892"/>
                </a:cubicBezTo>
                <a:cubicBezTo>
                  <a:pt x="5052300" y="1670238"/>
                  <a:pt x="4899078" y="1789207"/>
                  <a:pt x="4738821" y="1791477"/>
                </a:cubicBezTo>
                <a:cubicBezTo>
                  <a:pt x="3338330" y="1844328"/>
                  <a:pt x="2395298"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 xmlns:ask="http://schemas.microsoft.com/office/drawing/2018/sketchyshapes" sd="102745534">
                  <a:prstGeom prst="roundRect">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Từ</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trên</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núi</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chúng</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xuống</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đồng</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cỏ</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chúng</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lại</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lên</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núi</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Buổi</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trưa</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chúng</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trú</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nắng</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trong</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cánh</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rừng</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rậm</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Chiều</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xuống</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chúng</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đi</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tắm</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ở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những</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quãng</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song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vắng</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rồi</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lại</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lững</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thững</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lên</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bãi</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tìm</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cái</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ăn</a:t>
            </a:r>
            <a:r>
              <a:rPr kumimoji="0" lang="en-US" sz="32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a:t>
            </a:r>
          </a:p>
        </p:txBody>
      </p:sp>
      <p:pic>
        <p:nvPicPr>
          <p:cNvPr id="3" name="Picture 2">
            <a:extLst>
              <a:ext uri="{FF2B5EF4-FFF2-40B4-BE49-F238E27FC236}">
                <a16:creationId xmlns="" xmlns:a16="http://schemas.microsoft.com/office/drawing/2014/main" id="{842B2651-D0C6-470C-A35C-D7BD47C02D3B}"/>
              </a:ext>
            </a:extLst>
          </p:cNvPr>
          <p:cNvPicPr>
            <a:picLocks noChangeAspect="1"/>
          </p:cNvPicPr>
          <p:nvPr/>
        </p:nvPicPr>
        <p:blipFill>
          <a:blip r:embed="rId3"/>
          <a:stretch>
            <a:fillRect/>
          </a:stretch>
        </p:blipFill>
        <p:spPr>
          <a:xfrm>
            <a:off x="6466114" y="2698502"/>
            <a:ext cx="5446940" cy="3468255"/>
          </a:xfrm>
          <a:prstGeom prst="rect">
            <a:avLst/>
          </a:prstGeom>
          <a:ln>
            <a:noFill/>
          </a:ln>
          <a:effectLst>
            <a:softEdge rad="112500"/>
          </a:effectLst>
        </p:spPr>
      </p:pic>
    </p:spTree>
    <p:extLst>
      <p:ext uri="{BB962C8B-B14F-4D97-AF65-F5344CB8AC3E}">
        <p14:creationId xmlns:p14="http://schemas.microsoft.com/office/powerpoint/2010/main" val="5574569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EBC99F8-312C-4B64-9ED3-B4DAFF30BFDC}"/>
              </a:ext>
            </a:extLst>
          </p:cNvPr>
          <p:cNvSpPr/>
          <p:nvPr/>
        </p:nvSpPr>
        <p:spPr>
          <a:xfrm>
            <a:off x="-134471" y="293915"/>
            <a:ext cx="12425083"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0" name="Rectangle: Rounded Corners 9">
            <a:extLst>
              <a:ext uri="{FF2B5EF4-FFF2-40B4-BE49-F238E27FC236}">
                <a16:creationId xmlns="" xmlns:a16="http://schemas.microsoft.com/office/drawing/2014/main" id="{59C6E78D-9AB0-443F-91E2-DB166E492C7D}"/>
              </a:ext>
            </a:extLst>
          </p:cNvPr>
          <p:cNvSpPr/>
          <p:nvPr/>
        </p:nvSpPr>
        <p:spPr>
          <a:xfrm>
            <a:off x="571029" y="820974"/>
            <a:ext cx="10361430"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40C0"/>
                </a:solidFill>
                <a:effectLst/>
                <a:uLnTx/>
                <a:uFillTx/>
                <a:latin typeface="Times New Roman" pitchFamily="18" charset="0"/>
                <a:ea typeface="Arial-Rounded" panose="020B0500000000000000" pitchFamily="34" charset="0"/>
                <a:cs typeface="Times New Roman" pitchFamily="18" charset="0"/>
              </a:rPr>
              <a:t>3. </a:t>
            </a:r>
            <a:r>
              <a:rPr kumimoji="0" lang="vi-VN" sz="4400" b="0" i="0" u="none" strike="noStrike" kern="0" cap="none" spc="0" normalizeH="0" baseline="0" noProof="0" dirty="0">
                <a:ln>
                  <a:noFill/>
                </a:ln>
                <a:solidFill>
                  <a:srgbClr val="0040C0"/>
                </a:solidFill>
                <a:effectLst/>
                <a:uLnTx/>
                <a:uFillTx/>
                <a:latin typeface="Times New Roman" pitchFamily="18" charset="0"/>
                <a:ea typeface="Arial-Rounded" panose="020B0500000000000000" pitchFamily="34" charset="0"/>
                <a:cs typeface="Times New Roman" pitchFamily="18" charset="0"/>
              </a:rPr>
              <a:t>Sắp xếp các ý dưới đây theo trình tự các đoạn trong bài.</a:t>
            </a:r>
          </a:p>
        </p:txBody>
      </p:sp>
      <p:sp>
        <p:nvSpPr>
          <p:cNvPr id="15" name="Rectangle: Rounded Corners 14">
            <a:extLst>
              <a:ext uri="{FF2B5EF4-FFF2-40B4-BE49-F238E27FC236}">
                <a16:creationId xmlns="" xmlns:a16="http://schemas.microsoft.com/office/drawing/2014/main" id="{A9495101-0A01-4895-8B0F-3822E2D1E1AA}"/>
              </a:ext>
            </a:extLst>
          </p:cNvPr>
          <p:cNvSpPr/>
          <p:nvPr/>
        </p:nvSpPr>
        <p:spPr>
          <a:xfrm>
            <a:off x="1063489" y="3733801"/>
            <a:ext cx="9868970" cy="2852055"/>
          </a:xfrm>
          <a:custGeom>
            <a:avLst/>
            <a:gdLst>
              <a:gd name="connsiteX0" fmla="*/ 0 w 7884568"/>
              <a:gd name="connsiteY0" fmla="*/ 483355 h 2900072"/>
              <a:gd name="connsiteX1" fmla="*/ 483355 w 7884568"/>
              <a:gd name="connsiteY1" fmla="*/ 0 h 2900072"/>
              <a:gd name="connsiteX2" fmla="*/ 7401213 w 7884568"/>
              <a:gd name="connsiteY2" fmla="*/ 0 h 2900072"/>
              <a:gd name="connsiteX3" fmla="*/ 7884568 w 7884568"/>
              <a:gd name="connsiteY3" fmla="*/ 483355 h 2900072"/>
              <a:gd name="connsiteX4" fmla="*/ 7884568 w 7884568"/>
              <a:gd name="connsiteY4" fmla="*/ 2416717 h 2900072"/>
              <a:gd name="connsiteX5" fmla="*/ 7401213 w 7884568"/>
              <a:gd name="connsiteY5" fmla="*/ 2900072 h 2900072"/>
              <a:gd name="connsiteX6" fmla="*/ 483355 w 7884568"/>
              <a:gd name="connsiteY6" fmla="*/ 2900072 h 2900072"/>
              <a:gd name="connsiteX7" fmla="*/ 0 w 7884568"/>
              <a:gd name="connsiteY7" fmla="*/ 2416717 h 2900072"/>
              <a:gd name="connsiteX8" fmla="*/ 0 w 7884568"/>
              <a:gd name="connsiteY8" fmla="*/ 483355 h 29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2900072" fill="none" extrusionOk="0">
                <a:moveTo>
                  <a:pt x="0" y="483355"/>
                </a:moveTo>
                <a:cubicBezTo>
                  <a:pt x="2805" y="198310"/>
                  <a:pt x="197688" y="10362"/>
                  <a:pt x="483355" y="0"/>
                </a:cubicBezTo>
                <a:cubicBezTo>
                  <a:pt x="3904817" y="-73180"/>
                  <a:pt x="4061713" y="86135"/>
                  <a:pt x="7401213" y="0"/>
                </a:cubicBezTo>
                <a:cubicBezTo>
                  <a:pt x="7702918" y="10347"/>
                  <a:pt x="7854559" y="202926"/>
                  <a:pt x="7884568" y="483355"/>
                </a:cubicBezTo>
                <a:cubicBezTo>
                  <a:pt x="8040478" y="929072"/>
                  <a:pt x="7745074" y="1899209"/>
                  <a:pt x="7884568" y="2416717"/>
                </a:cubicBezTo>
                <a:cubicBezTo>
                  <a:pt x="7857039" y="2680674"/>
                  <a:pt x="7698859" y="2861593"/>
                  <a:pt x="7401213" y="2900072"/>
                </a:cubicBezTo>
                <a:cubicBezTo>
                  <a:pt x="4878811" y="2944932"/>
                  <a:pt x="3448786" y="3017694"/>
                  <a:pt x="483355" y="2900072"/>
                </a:cubicBezTo>
                <a:cubicBezTo>
                  <a:pt x="196615" y="2942468"/>
                  <a:pt x="43229" y="2658728"/>
                  <a:pt x="0" y="2416717"/>
                </a:cubicBezTo>
                <a:cubicBezTo>
                  <a:pt x="-60313" y="1749394"/>
                  <a:pt x="168062" y="1172891"/>
                  <a:pt x="0" y="483355"/>
                </a:cubicBezTo>
                <a:close/>
              </a:path>
              <a:path w="7884568" h="2900072" stroke="0" extrusionOk="0">
                <a:moveTo>
                  <a:pt x="0" y="483355"/>
                </a:moveTo>
                <a:cubicBezTo>
                  <a:pt x="2747" y="233820"/>
                  <a:pt x="211986" y="-5587"/>
                  <a:pt x="483355" y="0"/>
                </a:cubicBezTo>
                <a:cubicBezTo>
                  <a:pt x="3659566" y="33707"/>
                  <a:pt x="5679289" y="-162475"/>
                  <a:pt x="7401213" y="0"/>
                </a:cubicBezTo>
                <a:cubicBezTo>
                  <a:pt x="7697439" y="-8992"/>
                  <a:pt x="7874341" y="224060"/>
                  <a:pt x="7884568" y="483355"/>
                </a:cubicBezTo>
                <a:cubicBezTo>
                  <a:pt x="7788379" y="711962"/>
                  <a:pt x="7938083" y="1823521"/>
                  <a:pt x="7884568" y="2416717"/>
                </a:cubicBezTo>
                <a:cubicBezTo>
                  <a:pt x="7906744" y="2702192"/>
                  <a:pt x="7620208" y="2876646"/>
                  <a:pt x="7401213" y="2900072"/>
                </a:cubicBezTo>
                <a:cubicBezTo>
                  <a:pt x="4448558" y="2952923"/>
                  <a:pt x="3226987" y="3022354"/>
                  <a:pt x="483355" y="2900072"/>
                </a:cubicBezTo>
                <a:cubicBezTo>
                  <a:pt x="220933" y="2924948"/>
                  <a:pt x="15439" y="2685046"/>
                  <a:pt x="0" y="2416717"/>
                </a:cubicBezTo>
                <a:cubicBezTo>
                  <a:pt x="41338" y="2160123"/>
                  <a:pt x="-94415" y="1239080"/>
                  <a:pt x="0" y="48335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 xmlns:ask="http://schemas.microsoft.com/office/drawing/2018/sketchyshapes" sd="102745534">
                  <a:prstGeom prst="roundRect">
                    <a:avLst/>
                  </a:prstGeom>
                  <ask:type>
                    <ask:lineSketchCurved/>
                  </ask:type>
                </ask:lineSketchStyleProps>
              </a:ext>
            </a:extLst>
          </a:ln>
          <a:effectLst/>
        </p:spPr>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en-US" sz="3600" b="1" kern="0" dirty="0" err="1">
                <a:solidFill>
                  <a:srgbClr val="000000"/>
                </a:solidFill>
                <a:latin typeface="Times New Roman" pitchFamily="18" charset="0"/>
                <a:ea typeface="Arial-Rounded" panose="020B0500000000000000" pitchFamily="34" charset="0"/>
                <a:cs typeface="Times New Roman" pitchFamily="18" charset="0"/>
              </a:rPr>
              <a:t>Đoạn</a:t>
            </a:r>
            <a:r>
              <a:rPr lang="en-US" sz="3600" b="1" kern="0" dirty="0">
                <a:solidFill>
                  <a:srgbClr val="000000"/>
                </a:solidFill>
                <a:latin typeface="Times New Roman" pitchFamily="18" charset="0"/>
                <a:ea typeface="Arial-Rounded" panose="020B0500000000000000" pitchFamily="34" charset="0"/>
                <a:cs typeface="Times New Roman" pitchFamily="18" charset="0"/>
              </a:rPr>
              <a:t> </a:t>
            </a:r>
            <a:r>
              <a:rPr kumimoji="0" lang="vi-VN"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1. Giới thiệu nơi ở của loài voi.</a:t>
            </a:r>
          </a:p>
          <a:p>
            <a:pPr marR="0" lvl="0" algn="just" defTabSz="914400" rtl="0" eaLnBrk="1" fontAlgn="auto" latinLnBrk="0" hangingPunct="1">
              <a:lnSpc>
                <a:spcPct val="100000"/>
              </a:lnSpc>
              <a:spcBef>
                <a:spcPts val="0"/>
              </a:spcBef>
              <a:spcAft>
                <a:spcPts val="0"/>
              </a:spcAft>
              <a:buClrTx/>
              <a:buSzTx/>
              <a:tabLst/>
              <a:defRPr/>
            </a:pPr>
            <a:r>
              <a:rPr lang="en-US" sz="3600" b="1" kern="0" dirty="0" err="1">
                <a:solidFill>
                  <a:srgbClr val="000000"/>
                </a:solidFill>
                <a:latin typeface="Times New Roman" pitchFamily="18" charset="0"/>
                <a:ea typeface="Arial-Rounded" panose="020B0500000000000000" pitchFamily="34" charset="0"/>
                <a:cs typeface="Times New Roman" pitchFamily="18" charset="0"/>
              </a:rPr>
              <a:t>Đoạn</a:t>
            </a:r>
            <a:r>
              <a:rPr lang="en-US" sz="3600" b="1" kern="0" dirty="0">
                <a:solidFill>
                  <a:srgbClr val="000000"/>
                </a:solidFill>
                <a:latin typeface="Times New Roman" pitchFamily="18" charset="0"/>
                <a:ea typeface="Arial-Rounded" panose="020B0500000000000000" pitchFamily="34" charset="0"/>
                <a:cs typeface="Times New Roman" pitchFamily="18" charset="0"/>
              </a:rPr>
              <a:t> </a:t>
            </a:r>
            <a:r>
              <a:rPr kumimoji="0" lang="vi-VN"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2. Mô tả hoạt động thường ngày của loài voi.</a:t>
            </a:r>
          </a:p>
          <a:p>
            <a:pPr marR="0" lvl="0" algn="just" defTabSz="914400" rtl="0" eaLnBrk="1" fontAlgn="auto" latinLnBrk="0" hangingPunct="1">
              <a:lnSpc>
                <a:spcPct val="100000"/>
              </a:lnSpc>
              <a:spcBef>
                <a:spcPts val="0"/>
              </a:spcBef>
              <a:spcAft>
                <a:spcPts val="0"/>
              </a:spcAft>
              <a:buClrTx/>
              <a:buSzTx/>
              <a:tabLst/>
              <a:defRPr/>
            </a:pPr>
            <a:r>
              <a:rPr lang="en-US" sz="3600" b="1" kern="0" dirty="0" err="1">
                <a:solidFill>
                  <a:srgbClr val="000000"/>
                </a:solidFill>
                <a:latin typeface="Times New Roman" pitchFamily="18" charset="0"/>
                <a:ea typeface="Arial-Rounded" panose="020B0500000000000000" pitchFamily="34" charset="0"/>
                <a:cs typeface="Times New Roman" pitchFamily="18" charset="0"/>
              </a:rPr>
              <a:t>Đoạn</a:t>
            </a:r>
            <a:r>
              <a:rPr lang="en-US" sz="3600" b="1" kern="0" dirty="0">
                <a:solidFill>
                  <a:srgbClr val="000000"/>
                </a:solidFill>
                <a:latin typeface="Times New Roman" pitchFamily="18" charset="0"/>
                <a:ea typeface="Arial-Rounded" panose="020B0500000000000000" pitchFamily="34" charset="0"/>
                <a:cs typeface="Times New Roman" pitchFamily="18" charset="0"/>
              </a:rPr>
              <a:t> </a:t>
            </a:r>
            <a:r>
              <a:rPr kumimoji="0" lang="vi-VN"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3. Cảm nghĩ về loài voi</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 xmlns:a16="http://schemas.microsoft.com/office/drawing/2014/main" id="{105A37A0-5CFE-4E36-BA64-E6E712447BA8}"/>
              </a:ext>
            </a:extLst>
          </p:cNvPr>
          <p:cNvPicPr>
            <a:picLocks noChangeAspect="1"/>
          </p:cNvPicPr>
          <p:nvPr/>
        </p:nvPicPr>
        <p:blipFill>
          <a:blip r:embed="rId3"/>
          <a:stretch>
            <a:fillRect/>
          </a:stretch>
        </p:blipFill>
        <p:spPr>
          <a:xfrm>
            <a:off x="774925" y="2442482"/>
            <a:ext cx="9700333" cy="1090152"/>
          </a:xfrm>
          <a:prstGeom prst="rect">
            <a:avLst/>
          </a:prstGeom>
        </p:spPr>
      </p:pic>
    </p:spTree>
    <p:extLst>
      <p:ext uri="{BB962C8B-B14F-4D97-AF65-F5344CB8AC3E}">
        <p14:creationId xmlns:p14="http://schemas.microsoft.com/office/powerpoint/2010/main" val="27378220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EBC99F8-312C-4B64-9ED3-B4DAFF30BFDC}"/>
              </a:ext>
            </a:extLst>
          </p:cNvPr>
          <p:cNvSpPr/>
          <p:nvPr/>
        </p:nvSpPr>
        <p:spPr>
          <a:xfrm>
            <a:off x="0" y="-121024"/>
            <a:ext cx="12028714" cy="6873521"/>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0" name="Rectangle: Rounded Corners 9">
            <a:extLst>
              <a:ext uri="{FF2B5EF4-FFF2-40B4-BE49-F238E27FC236}">
                <a16:creationId xmlns="" xmlns:a16="http://schemas.microsoft.com/office/drawing/2014/main" id="{59C6E78D-9AB0-443F-91E2-DB166E492C7D}"/>
              </a:ext>
            </a:extLst>
          </p:cNvPr>
          <p:cNvSpPr/>
          <p:nvPr/>
        </p:nvSpPr>
        <p:spPr>
          <a:xfrm>
            <a:off x="571029" y="820974"/>
            <a:ext cx="9748628" cy="1868438"/>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40C0"/>
                </a:solidFill>
                <a:effectLst/>
                <a:uLnTx/>
                <a:uFillTx/>
                <a:latin typeface="Times New Roman" pitchFamily="18" charset="0"/>
                <a:ea typeface="Arial-Rounded" panose="020B0500000000000000" pitchFamily="34" charset="0"/>
                <a:cs typeface="Times New Roman" pitchFamily="18" charset="0"/>
              </a:rPr>
              <a:t>Nêu những đặc điểm của loài voi. Em thích nhất đặc điểm nào của chúng?</a:t>
            </a:r>
          </a:p>
        </p:txBody>
      </p:sp>
      <p:sp>
        <p:nvSpPr>
          <p:cNvPr id="15" name="Rectangle: Rounded Corners 14">
            <a:extLst>
              <a:ext uri="{FF2B5EF4-FFF2-40B4-BE49-F238E27FC236}">
                <a16:creationId xmlns="" xmlns:a16="http://schemas.microsoft.com/office/drawing/2014/main" id="{A9495101-0A01-4895-8B0F-3822E2D1E1AA}"/>
              </a:ext>
            </a:extLst>
          </p:cNvPr>
          <p:cNvSpPr/>
          <p:nvPr/>
        </p:nvSpPr>
        <p:spPr>
          <a:xfrm>
            <a:off x="833718" y="3204220"/>
            <a:ext cx="9870141" cy="2946210"/>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 xmlns:ask="http://schemas.microsoft.com/office/drawing/2018/sketchyshapes" sd="102745534">
                  <a:prstGeom prst="roundRect">
                    <a:avLst/>
                  </a:prstGeom>
                  <ask:type>
                    <ask:lineSketchCurved/>
                  </ask:type>
                </ask:lineSketchStyleProps>
              </a:ext>
            </a:extLst>
          </a:ln>
          <a:effectLst/>
        </p:spPr>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vi-VN" sz="40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Là loài vật thông minh, tình nghĩa.</a:t>
            </a:r>
          </a:p>
        </p:txBody>
      </p:sp>
    </p:spTree>
    <p:extLst>
      <p:ext uri="{BB962C8B-B14F-4D97-AF65-F5344CB8AC3E}">
        <p14:creationId xmlns:p14="http://schemas.microsoft.com/office/powerpoint/2010/main" val="4081510999"/>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8E9D49F9-D3A2-0773-7BC2-5EA764322709}"/>
              </a:ext>
            </a:extLst>
          </p:cNvPr>
          <p:cNvGrpSpPr/>
          <p:nvPr/>
        </p:nvGrpSpPr>
        <p:grpSpPr>
          <a:xfrm>
            <a:off x="1" y="-15136"/>
            <a:ext cx="12192000" cy="6888272"/>
            <a:chOff x="-717454" y="-15136"/>
            <a:chExt cx="13964529" cy="6888272"/>
          </a:xfrm>
        </p:grpSpPr>
        <p:sp>
          <p:nvSpPr>
            <p:cNvPr id="4" name="TextBox 2">
              <a:extLst>
                <a:ext uri="{FF2B5EF4-FFF2-40B4-BE49-F238E27FC236}">
                  <a16:creationId xmlns=""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 xmlns:a16="http://schemas.microsoft.com/office/drawing/2014/main" id="{76F5A02A-E4B0-4D62-B9BF-B266F9F28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3" b="673"/>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8" name="Rectangle: Rounded Corners 25">
            <a:extLst>
              <a:ext uri="{FF2B5EF4-FFF2-40B4-BE49-F238E27FC236}">
                <a16:creationId xmlns="" xmlns:a16="http://schemas.microsoft.com/office/drawing/2014/main" id="{81E499D6-7299-47F2-AFCF-13D81E777886}"/>
              </a:ext>
            </a:extLst>
          </p:cNvPr>
          <p:cNvSpPr/>
          <p:nvPr/>
        </p:nvSpPr>
        <p:spPr>
          <a:xfrm>
            <a:off x="2256074" y="1443250"/>
            <a:ext cx="8288101" cy="4414625"/>
          </a:xfrm>
          <a:custGeom>
            <a:avLst/>
            <a:gdLst>
              <a:gd name="connsiteX0" fmla="*/ 0 w 8288101"/>
              <a:gd name="connsiteY0" fmla="*/ 516732 h 4414625"/>
              <a:gd name="connsiteX1" fmla="*/ 516732 w 8288101"/>
              <a:gd name="connsiteY1" fmla="*/ 0 h 4414625"/>
              <a:gd name="connsiteX2" fmla="*/ 7771369 w 8288101"/>
              <a:gd name="connsiteY2" fmla="*/ 0 h 4414625"/>
              <a:gd name="connsiteX3" fmla="*/ 8288101 w 8288101"/>
              <a:gd name="connsiteY3" fmla="*/ 516732 h 4414625"/>
              <a:gd name="connsiteX4" fmla="*/ 8288101 w 8288101"/>
              <a:gd name="connsiteY4" fmla="*/ 3897893 h 4414625"/>
              <a:gd name="connsiteX5" fmla="*/ 7771369 w 8288101"/>
              <a:gd name="connsiteY5" fmla="*/ 4414625 h 4414625"/>
              <a:gd name="connsiteX6" fmla="*/ 516732 w 8288101"/>
              <a:gd name="connsiteY6" fmla="*/ 4414625 h 4414625"/>
              <a:gd name="connsiteX7" fmla="*/ 0 w 8288101"/>
              <a:gd name="connsiteY7" fmla="*/ 3897893 h 4414625"/>
              <a:gd name="connsiteX8" fmla="*/ 0 w 8288101"/>
              <a:gd name="connsiteY8" fmla="*/ 516732 h 441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8101" h="4414625" fill="none" extrusionOk="0">
                <a:moveTo>
                  <a:pt x="0" y="516732"/>
                </a:moveTo>
                <a:cubicBezTo>
                  <a:pt x="1251" y="265216"/>
                  <a:pt x="256029" y="41421"/>
                  <a:pt x="516732" y="0"/>
                </a:cubicBezTo>
                <a:cubicBezTo>
                  <a:pt x="3445651" y="72427"/>
                  <a:pt x="6436149" y="61419"/>
                  <a:pt x="7771369" y="0"/>
                </a:cubicBezTo>
                <a:cubicBezTo>
                  <a:pt x="8048849" y="-54402"/>
                  <a:pt x="8259142" y="222590"/>
                  <a:pt x="8288101" y="516732"/>
                </a:cubicBezTo>
                <a:cubicBezTo>
                  <a:pt x="8388977" y="2124628"/>
                  <a:pt x="8180788" y="3235421"/>
                  <a:pt x="8288101" y="3897893"/>
                </a:cubicBezTo>
                <a:cubicBezTo>
                  <a:pt x="8292563" y="4160628"/>
                  <a:pt x="8037208" y="4392716"/>
                  <a:pt x="7771369" y="4414625"/>
                </a:cubicBezTo>
                <a:cubicBezTo>
                  <a:pt x="5448820" y="4444452"/>
                  <a:pt x="3262275" y="4335319"/>
                  <a:pt x="516732" y="4414625"/>
                </a:cubicBezTo>
                <a:cubicBezTo>
                  <a:pt x="267720" y="4410514"/>
                  <a:pt x="-52555" y="4193668"/>
                  <a:pt x="0" y="3897893"/>
                </a:cubicBezTo>
                <a:cubicBezTo>
                  <a:pt x="50037" y="2742189"/>
                  <a:pt x="770" y="2157572"/>
                  <a:pt x="0" y="516732"/>
                </a:cubicBezTo>
                <a:close/>
              </a:path>
              <a:path w="8288101" h="4414625" stroke="0" extrusionOk="0">
                <a:moveTo>
                  <a:pt x="0" y="516732"/>
                </a:moveTo>
                <a:cubicBezTo>
                  <a:pt x="40042" y="242264"/>
                  <a:pt x="244919" y="28273"/>
                  <a:pt x="516732" y="0"/>
                </a:cubicBezTo>
                <a:cubicBezTo>
                  <a:pt x="2151641" y="123000"/>
                  <a:pt x="6044961" y="-96860"/>
                  <a:pt x="7771369" y="0"/>
                </a:cubicBezTo>
                <a:cubicBezTo>
                  <a:pt x="8049788" y="-5308"/>
                  <a:pt x="8293193" y="221083"/>
                  <a:pt x="8288101" y="516732"/>
                </a:cubicBezTo>
                <a:cubicBezTo>
                  <a:pt x="8291274" y="1180341"/>
                  <a:pt x="8382368" y="3015227"/>
                  <a:pt x="8288101" y="3897893"/>
                </a:cubicBezTo>
                <a:cubicBezTo>
                  <a:pt x="8259794" y="4193531"/>
                  <a:pt x="8031812" y="4410543"/>
                  <a:pt x="7771369" y="4414625"/>
                </a:cubicBezTo>
                <a:cubicBezTo>
                  <a:pt x="4663860" y="4253918"/>
                  <a:pt x="1570215" y="4454292"/>
                  <a:pt x="516732" y="4414625"/>
                </a:cubicBezTo>
                <a:cubicBezTo>
                  <a:pt x="196364" y="4407559"/>
                  <a:pt x="-21342" y="4173607"/>
                  <a:pt x="0" y="3897893"/>
                </a:cubicBezTo>
                <a:cubicBezTo>
                  <a:pt x="32216" y="3146654"/>
                  <a:pt x="57206" y="861291"/>
                  <a:pt x="0" y="516732"/>
                </a:cubicBezTo>
                <a:close/>
              </a:path>
            </a:pathLst>
          </a:custGeom>
          <a:solidFill>
            <a:schemeClr val="bg1">
              <a:alpha val="83000"/>
            </a:schemeClr>
          </a:solidFill>
          <a:ln w="38100">
            <a:solidFill>
              <a:srgbClr val="002060"/>
            </a:solidFill>
            <a:extLst>
              <a:ext uri="{C807C97D-BFC1-408E-A445-0C87EB9F89A2}">
                <ask:lineSketchStyleProps xmln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6" name="Picture 5">
            <a:extLst>
              <a:ext uri="{FF2B5EF4-FFF2-40B4-BE49-F238E27FC236}">
                <a16:creationId xmlns="" xmlns:a16="http://schemas.microsoft.com/office/drawing/2014/main" id="{007536CA-48EE-4C98-A1AA-0EBC060D230B}"/>
              </a:ext>
            </a:extLst>
          </p:cNvPr>
          <p:cNvPicPr>
            <a:picLocks noChangeAspect="1"/>
          </p:cNvPicPr>
          <p:nvPr/>
        </p:nvPicPr>
        <p:blipFill>
          <a:blip r:embed="rId3"/>
          <a:stretch>
            <a:fillRect/>
          </a:stretch>
        </p:blipFill>
        <p:spPr>
          <a:xfrm>
            <a:off x="2198010" y="2413220"/>
            <a:ext cx="8291279" cy="774259"/>
          </a:xfrm>
          <a:prstGeom prst="rect">
            <a:avLst/>
          </a:prstGeom>
        </p:spPr>
      </p:pic>
      <p:pic>
        <p:nvPicPr>
          <p:cNvPr id="7" name="Picture 6">
            <a:extLst>
              <a:ext uri="{FF2B5EF4-FFF2-40B4-BE49-F238E27FC236}">
                <a16:creationId xmlns="" xmlns:a16="http://schemas.microsoft.com/office/drawing/2014/main" id="{959A208F-1511-4230-8E54-51BC9C913603}"/>
              </a:ext>
            </a:extLst>
          </p:cNvPr>
          <p:cNvPicPr>
            <a:picLocks noChangeAspect="1"/>
          </p:cNvPicPr>
          <p:nvPr/>
        </p:nvPicPr>
        <p:blipFill>
          <a:blip r:embed="rId4"/>
          <a:stretch>
            <a:fillRect/>
          </a:stretch>
        </p:blipFill>
        <p:spPr>
          <a:xfrm>
            <a:off x="2276879" y="3145839"/>
            <a:ext cx="8266892" cy="1804572"/>
          </a:xfrm>
          <a:prstGeom prst="rect">
            <a:avLst/>
          </a:prstGeom>
        </p:spPr>
      </p:pic>
      <p:sp>
        <p:nvSpPr>
          <p:cNvPr id="9" name="TextBox 8">
            <a:extLst>
              <a:ext uri="{FF2B5EF4-FFF2-40B4-BE49-F238E27FC236}">
                <a16:creationId xmlns="" xmlns:a16="http://schemas.microsoft.com/office/drawing/2014/main" id="{7CBC71B0-EB39-4B2A-BBBE-27F08DE3FAA0}"/>
              </a:ext>
            </a:extLst>
          </p:cNvPr>
          <p:cNvSpPr txBox="1"/>
          <p:nvPr/>
        </p:nvSpPr>
        <p:spPr>
          <a:xfrm>
            <a:off x="3981450" y="1609725"/>
            <a:ext cx="6915150"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Thứ</a:t>
            </a:r>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ngày</a:t>
            </a:r>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tháng</a:t>
            </a:r>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a:t>
            </a:r>
          </a:p>
        </p:txBody>
      </p:sp>
      <p:pic>
        <p:nvPicPr>
          <p:cNvPr id="11" name="Picture 10" descr="A picture containing vector graphics&#10;&#10;Description automatically generated">
            <a:extLst>
              <a:ext uri="{FF2B5EF4-FFF2-40B4-BE49-F238E27FC236}">
                <a16:creationId xmlns="" xmlns:a16="http://schemas.microsoft.com/office/drawing/2014/main" id="{01235467-8413-4BFE-8E2C-5A5BB75194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4528457"/>
            <a:ext cx="2601686" cy="2601686"/>
          </a:xfrm>
          <a:prstGeom prst="rect">
            <a:avLst/>
          </a:prstGeom>
        </p:spPr>
      </p:pic>
      <p:pic>
        <p:nvPicPr>
          <p:cNvPr id="13" name="Picture 12" descr="A picture containing vector graphics&#10;&#10;Description automatically generated">
            <a:extLst>
              <a:ext uri="{FF2B5EF4-FFF2-40B4-BE49-F238E27FC236}">
                <a16:creationId xmlns="" xmlns:a16="http://schemas.microsoft.com/office/drawing/2014/main" id="{30F798CE-E3E5-455C-88CA-527E715DF1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655629" y="4441370"/>
            <a:ext cx="2286000" cy="2601686"/>
          </a:xfrm>
          <a:prstGeom prst="rect">
            <a:avLst/>
          </a:prstGeom>
        </p:spPr>
      </p:pic>
    </p:spTree>
    <p:extLst>
      <p:ext uri="{BB962C8B-B14F-4D97-AF65-F5344CB8AC3E}">
        <p14:creationId xmlns:p14="http://schemas.microsoft.com/office/powerpoint/2010/main" val="21569584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 xmlns:a16="http://schemas.microsoft.com/office/drawing/2014/main" id="{0BAB0C84-5C2E-43DD-8F94-459433A5D4F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74760994"/>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EBC99F8-312C-4B64-9ED3-B4DAFF30BFDC}"/>
              </a:ext>
            </a:extLst>
          </p:cNvPr>
          <p:cNvSpPr/>
          <p:nvPr/>
        </p:nvSpPr>
        <p:spPr>
          <a:xfrm>
            <a:off x="0" y="-255494"/>
            <a:ext cx="12028714" cy="7007991"/>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0" name="Rectangle: Rounded Corners 9">
            <a:extLst>
              <a:ext uri="{FF2B5EF4-FFF2-40B4-BE49-F238E27FC236}">
                <a16:creationId xmlns="" xmlns:a16="http://schemas.microsoft.com/office/drawing/2014/main" id="{59C6E78D-9AB0-443F-91E2-DB166E492C7D}"/>
              </a:ext>
            </a:extLst>
          </p:cNvPr>
          <p:cNvSpPr/>
          <p:nvPr/>
        </p:nvSpPr>
        <p:spPr>
          <a:xfrm>
            <a:off x="571028" y="820974"/>
            <a:ext cx="10684159"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40C0"/>
                </a:solidFill>
                <a:effectLst/>
                <a:uLnTx/>
                <a:uFillTx/>
                <a:latin typeface="Times New Roman" pitchFamily="18" charset="0"/>
                <a:ea typeface="Arial-Rounded" panose="020B0500000000000000" pitchFamily="34" charset="0"/>
                <a:cs typeface="Times New Roman" pitchFamily="18" charset="0"/>
              </a:rPr>
              <a:t>5. </a:t>
            </a:r>
            <a:r>
              <a:rPr kumimoji="0" lang="vi-VN" sz="4400" b="0" i="0" u="none" strike="noStrike" kern="0" cap="none" spc="0" normalizeH="0" baseline="0" noProof="0" dirty="0">
                <a:ln>
                  <a:noFill/>
                </a:ln>
                <a:solidFill>
                  <a:srgbClr val="0040C0"/>
                </a:solidFill>
                <a:effectLst/>
                <a:uLnTx/>
                <a:uFillTx/>
                <a:latin typeface="Times New Roman" pitchFamily="18" charset="0"/>
                <a:ea typeface="Arial-Rounded" panose="020B0500000000000000" pitchFamily="34" charset="0"/>
                <a:cs typeface="Times New Roman" pitchFamily="18" charset="0"/>
              </a:rPr>
              <a:t>Bài đọc giúp em biết thêm điều gì về loài voi?</a:t>
            </a:r>
          </a:p>
        </p:txBody>
      </p:sp>
      <p:sp>
        <p:nvSpPr>
          <p:cNvPr id="15" name="Rectangle: Rounded Corners 14">
            <a:extLst>
              <a:ext uri="{FF2B5EF4-FFF2-40B4-BE49-F238E27FC236}">
                <a16:creationId xmlns="" xmlns:a16="http://schemas.microsoft.com/office/drawing/2014/main" id="{A9495101-0A01-4895-8B0F-3822E2D1E1AA}"/>
              </a:ext>
            </a:extLst>
          </p:cNvPr>
          <p:cNvSpPr/>
          <p:nvPr/>
        </p:nvSpPr>
        <p:spPr>
          <a:xfrm>
            <a:off x="1063489" y="2608729"/>
            <a:ext cx="10191698" cy="3541701"/>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 xmlns:ask="http://schemas.microsoft.com/office/drawing/2018/sketchyshapes" sd="102745534">
                  <a:prstGeom prst="roundRect">
                    <a:avLst/>
                  </a:prstGeom>
                  <ask:type>
                    <ask:lineSketchCurved/>
                  </ask:type>
                </ask:lineSketchStyleProps>
              </a:ext>
            </a:extLst>
          </a:ln>
          <a:effectLst/>
        </p:spPr>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vi-VN" sz="40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Bài đọc giúp em hiểu biết thêm về những hoạt động trong một ngày của loài voi diễn ra như thế nào và tập tính sống của loài voi rất đoàn k</a:t>
            </a:r>
            <a:r>
              <a:rPr kumimoji="0" lang="en-US" sz="40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ế</a:t>
            </a:r>
            <a:r>
              <a:rPr kumimoji="0" lang="vi-VN" sz="40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t, tận tâm và thương mến nhau như con người.</a:t>
            </a:r>
          </a:p>
        </p:txBody>
      </p:sp>
    </p:spTree>
    <p:extLst>
      <p:ext uri="{BB962C8B-B14F-4D97-AF65-F5344CB8AC3E}">
        <p14:creationId xmlns:p14="http://schemas.microsoft.com/office/powerpoint/2010/main" val="2352207681"/>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9345318" y="4790905"/>
            <a:ext cx="2846682" cy="2087567"/>
          </a:xfrm>
          <a:prstGeom prst="rect">
            <a:avLst/>
          </a:prstGeom>
        </p:spPr>
      </p:pic>
      <p:pic>
        <p:nvPicPr>
          <p:cNvPr id="3074" name="Picture 2" descr="Cute smiling goldfish funny fish cartoon Vector Image">
            <a:extLst>
              <a:ext uri="{FF2B5EF4-FFF2-40B4-BE49-F238E27FC236}">
                <a16:creationId xmlns=""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9378" y="3439236"/>
            <a:ext cx="4223329" cy="4565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82204667-2B3D-4480-A93A-D2402CA6EE3A}"/>
              </a:ext>
            </a:extLst>
          </p:cNvPr>
          <p:cNvPicPr>
            <a:picLocks noChangeAspect="1"/>
          </p:cNvPicPr>
          <p:nvPr/>
        </p:nvPicPr>
        <p:blipFill>
          <a:blip r:embed="rId7"/>
          <a:stretch>
            <a:fillRect/>
          </a:stretch>
        </p:blipFill>
        <p:spPr>
          <a:xfrm>
            <a:off x="2692809" y="1044023"/>
            <a:ext cx="7285351" cy="3115326"/>
          </a:xfrm>
          <a:prstGeom prst="rect">
            <a:avLst/>
          </a:prstGeom>
        </p:spPr>
      </p:pic>
    </p:spTree>
    <p:extLst>
      <p:ext uri="{BB962C8B-B14F-4D97-AF65-F5344CB8AC3E}">
        <p14:creationId xmlns:p14="http://schemas.microsoft.com/office/powerpoint/2010/main" val="1760928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8413627" y="3439236"/>
            <a:ext cx="3532085" cy="2590196"/>
          </a:xfrm>
          <a:prstGeom prst="rect">
            <a:avLst/>
          </a:prstGeom>
        </p:spPr>
      </p:pic>
      <p:pic>
        <p:nvPicPr>
          <p:cNvPr id="3074" name="Picture 2" descr="Cute smiling goldfish funny fish cartoon Vector Image">
            <a:extLst>
              <a:ext uri="{FF2B5EF4-FFF2-40B4-BE49-F238E27FC236}">
                <a16:creationId xmlns=""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7484" y="2319794"/>
            <a:ext cx="5721228" cy="6185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DFCB5810-59BC-4BDA-A6ED-9F936D695EAE}"/>
              </a:ext>
            </a:extLst>
          </p:cNvPr>
          <p:cNvPicPr>
            <a:picLocks noChangeAspect="1"/>
          </p:cNvPicPr>
          <p:nvPr/>
        </p:nvPicPr>
        <p:blipFill>
          <a:blip r:embed="rId7"/>
          <a:stretch>
            <a:fillRect/>
          </a:stretch>
        </p:blipFill>
        <p:spPr>
          <a:xfrm>
            <a:off x="2687614" y="659983"/>
            <a:ext cx="7492633" cy="2456901"/>
          </a:xfrm>
          <a:prstGeom prst="rect">
            <a:avLst/>
          </a:prstGeom>
        </p:spPr>
      </p:pic>
    </p:spTree>
    <p:extLst>
      <p:ext uri="{BB962C8B-B14F-4D97-AF65-F5344CB8AC3E}">
        <p14:creationId xmlns:p14="http://schemas.microsoft.com/office/powerpoint/2010/main" val="14416725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12037099" y="2640310"/>
            <a:ext cx="3532085" cy="2590196"/>
          </a:xfrm>
          <a:prstGeom prst="rect">
            <a:avLst/>
          </a:prstGeom>
        </p:spPr>
      </p:pic>
      <p:grpSp>
        <p:nvGrpSpPr>
          <p:cNvPr id="11" name="Group 10">
            <a:extLst>
              <a:ext uri="{FF2B5EF4-FFF2-40B4-BE49-F238E27FC236}">
                <a16:creationId xmlns="" xmlns:a16="http://schemas.microsoft.com/office/drawing/2014/main" id="{15928126-3658-48CD-BD44-775D2859A1EB}"/>
              </a:ext>
            </a:extLst>
          </p:cNvPr>
          <p:cNvGrpSpPr/>
          <p:nvPr/>
        </p:nvGrpSpPr>
        <p:grpSpPr>
          <a:xfrm>
            <a:off x="7550871" y="0"/>
            <a:ext cx="3811671" cy="2378764"/>
            <a:chOff x="7550871" y="0"/>
            <a:chExt cx="3811671" cy="2378764"/>
          </a:xfrm>
        </p:grpSpPr>
        <p:pic>
          <p:nvPicPr>
            <p:cNvPr id="9" name="Picture 33">
              <a:extLst>
                <a:ext uri="{FF2B5EF4-FFF2-40B4-BE49-F238E27FC236}">
                  <a16:creationId xmlns="" xmlns:a16="http://schemas.microsoft.com/office/drawing/2014/main" id="{5CCD944E-AAAA-4D2F-800D-0B7594FF758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550871" y="0"/>
              <a:ext cx="3811671" cy="2378764"/>
            </a:xfrm>
            <a:prstGeom prst="rect">
              <a:avLst/>
            </a:prstGeom>
          </p:spPr>
        </p:pic>
        <p:sp>
          <p:nvSpPr>
            <p:cNvPr id="10" name="TextBox 9">
              <a:extLst>
                <a:ext uri="{FF2B5EF4-FFF2-40B4-BE49-F238E27FC236}">
                  <a16:creationId xmlns="" xmlns:a16="http://schemas.microsoft.com/office/drawing/2014/main" id="{79F9E803-6103-48D3-9057-FCC9698E8515}"/>
                </a:ext>
              </a:extLst>
            </p:cNvPr>
            <p:cNvSpPr txBox="1"/>
            <p:nvPr/>
          </p:nvSpPr>
          <p:spPr>
            <a:xfrm>
              <a:off x="8032536" y="487963"/>
              <a:ext cx="304946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Có chuyện gì mà cậu vui vậy?</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 xmlns:a16="http://schemas.microsoft.com/office/drawing/2014/main" id="{B81AD408-A5C5-4DBE-8655-FE2819761AFC}"/>
              </a:ext>
            </a:extLst>
          </p:cNvPr>
          <p:cNvGrpSpPr/>
          <p:nvPr/>
        </p:nvGrpSpPr>
        <p:grpSpPr>
          <a:xfrm flipH="1">
            <a:off x="59965" y="127784"/>
            <a:ext cx="5891955" cy="2378764"/>
            <a:chOff x="829457" y="-3413"/>
            <a:chExt cx="5891955" cy="2378764"/>
          </a:xfrm>
        </p:grpSpPr>
        <p:pic>
          <p:nvPicPr>
            <p:cNvPr id="15" name="Picture 31">
              <a:extLst>
                <a:ext uri="{FF2B5EF4-FFF2-40B4-BE49-F238E27FC236}">
                  <a16:creationId xmlns="" xmlns:a16="http://schemas.microsoft.com/office/drawing/2014/main" id="{909C0AC7-690C-4AB2-911D-8A3E3A9A3D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829457" y="-3413"/>
              <a:ext cx="5891955" cy="2378764"/>
            </a:xfrm>
            <a:prstGeom prst="rect">
              <a:avLst/>
            </a:prstGeom>
          </p:spPr>
        </p:pic>
        <p:sp>
          <p:nvSpPr>
            <p:cNvPr id="16" name="TextBox 15">
              <a:extLst>
                <a:ext uri="{FF2B5EF4-FFF2-40B4-BE49-F238E27FC236}">
                  <a16:creationId xmlns="" xmlns:a16="http://schemas.microsoft.com/office/drawing/2014/main" id="{1C9318A9-242D-4336-BDC8-EA2D59C36E06}"/>
                </a:ext>
              </a:extLst>
            </p:cNvPr>
            <p:cNvSpPr txBox="1"/>
            <p:nvPr/>
          </p:nvSpPr>
          <p:spPr>
            <a:xfrm>
              <a:off x="1467766" y="487963"/>
              <a:ext cx="4675306"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Chị Cá Đối đã đẻ những chú cá con xinh xắn. Cậu có muốn cùng tớ đi thăm chị ấy không?</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9" name="Picture 18">
            <a:extLst>
              <a:ext uri="{FF2B5EF4-FFF2-40B4-BE49-F238E27FC236}">
                <a16:creationId xmlns="" xmlns:a16="http://schemas.microsoft.com/office/drawing/2014/main" id="{FAD3ECEF-8D9B-4367-B77B-F6E37D858EC6}"/>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31667" b="62037" l="36200" r="62700">
                        <a14:foregroundMark x1="36200" y1="38426" x2="36200" y2="38426"/>
                        <a14:foregroundMark x1="43900" y1="37130" x2="51500" y2="40185"/>
                        <a14:foregroundMark x1="45600" y1="36944" x2="52400" y2="40000"/>
                        <a14:foregroundMark x1="43500" y1="39167" x2="50300" y2="40185"/>
                        <a14:foregroundMark x1="45100" y1="40000" x2="48700" y2="40833"/>
                        <a14:foregroundMark x1="46500" y1="34352" x2="46500" y2="34352"/>
                        <a14:foregroundMark x1="52000" y1="31667" x2="52000" y2="31667"/>
                        <a14:foregroundMark x1="47500" y1="62037" x2="47500" y2="62037"/>
                        <a14:foregroundMark x1="47000" y1="34074" x2="47000" y2="34074"/>
                        <a14:foregroundMark x1="52000" y1="36944" x2="53900" y2="38704"/>
                      </a14:backgroundRemoval>
                    </a14:imgEffect>
                  </a14:imgLayer>
                </a14:imgProps>
              </a:ext>
              <a:ext uri="{28A0092B-C50C-407E-A947-70E740481C1C}">
                <a14:useLocalDpi xmlns:a14="http://schemas.microsoft.com/office/drawing/2010/main" val="0"/>
              </a:ext>
            </a:extLst>
          </a:blip>
          <a:srcRect l="34762" t="29290" r="34105" b="36024"/>
          <a:stretch/>
        </p:blipFill>
        <p:spPr>
          <a:xfrm>
            <a:off x="7550871" y="2033578"/>
            <a:ext cx="3161201" cy="3803659"/>
          </a:xfrm>
          <a:prstGeom prst="rect">
            <a:avLst/>
          </a:prstGeom>
        </p:spPr>
      </p:pic>
      <p:grpSp>
        <p:nvGrpSpPr>
          <p:cNvPr id="20" name="Group 19">
            <a:extLst>
              <a:ext uri="{FF2B5EF4-FFF2-40B4-BE49-F238E27FC236}">
                <a16:creationId xmlns="" xmlns:a16="http://schemas.microsoft.com/office/drawing/2014/main" id="{26F3907A-0698-47B7-BB78-38486AB3B126}"/>
              </a:ext>
            </a:extLst>
          </p:cNvPr>
          <p:cNvGrpSpPr/>
          <p:nvPr/>
        </p:nvGrpSpPr>
        <p:grpSpPr>
          <a:xfrm>
            <a:off x="7343473" y="267859"/>
            <a:ext cx="4316109" cy="1838706"/>
            <a:chOff x="7572897" y="72990"/>
            <a:chExt cx="3408361" cy="1838706"/>
          </a:xfrm>
        </p:grpSpPr>
        <p:pic>
          <p:nvPicPr>
            <p:cNvPr id="21" name="Picture 33">
              <a:extLst>
                <a:ext uri="{FF2B5EF4-FFF2-40B4-BE49-F238E27FC236}">
                  <a16:creationId xmlns="" xmlns:a16="http://schemas.microsoft.com/office/drawing/2014/main" id="{C5AAB8AD-E5F6-4B59-8784-A18D9C25061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572897" y="72990"/>
              <a:ext cx="3189302" cy="1838706"/>
            </a:xfrm>
            <a:prstGeom prst="rect">
              <a:avLst/>
            </a:prstGeom>
          </p:spPr>
        </p:pic>
        <p:sp>
          <p:nvSpPr>
            <p:cNvPr id="22" name="TextBox 21">
              <a:extLst>
                <a:ext uri="{FF2B5EF4-FFF2-40B4-BE49-F238E27FC236}">
                  <a16:creationId xmlns="" xmlns:a16="http://schemas.microsoft.com/office/drawing/2014/main" id="{1A8F9764-A0B4-4EDF-B240-8C579CC8BF8B}"/>
                </a:ext>
              </a:extLst>
            </p:cNvPr>
            <p:cNvSpPr txBox="1"/>
            <p:nvPr/>
          </p:nvSpPr>
          <p:spPr>
            <a:xfrm>
              <a:off x="7931796" y="412793"/>
              <a:ext cx="3049462"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Ý kiến hay đấy!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Cho tớ đi với cậu nhé!</a:t>
              </a:r>
              <a:endParaRPr kumimoji="0" lang="en-US" sz="2800" b="1" i="1"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pic>
        <p:nvPicPr>
          <p:cNvPr id="3074" name="Picture 2" descr="Cute smiling goldfish funny fish cartoon Vector Image">
            <a:extLst>
              <a:ext uri="{FF2B5EF4-FFF2-40B4-BE49-F238E27FC236}">
                <a16:creationId xmlns="" xmlns:a16="http://schemas.microsoft.com/office/drawing/2014/main" id="{56455CE6-A4E9-4399-8F92-E35CC78CF9B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45012" y="1154648"/>
            <a:ext cx="6343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te smiling goldfish winking funny fish cartoon Vector Image">
            <a:extLst>
              <a:ext uri="{FF2B5EF4-FFF2-40B4-BE49-F238E27FC236}">
                <a16:creationId xmlns="" xmlns:a16="http://schemas.microsoft.com/office/drawing/2014/main" id="{EF46197C-7ED7-4D79-97D8-A2E26C67BF9D}"/>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1851541" y="1187212"/>
            <a:ext cx="5788972" cy="625834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 xmlns:a16="http://schemas.microsoft.com/office/drawing/2014/main" id="{F6E5D346-B946-4CA4-9894-5CF8BE876E4E}"/>
              </a:ext>
            </a:extLst>
          </p:cNvPr>
          <p:cNvGrpSpPr/>
          <p:nvPr/>
        </p:nvGrpSpPr>
        <p:grpSpPr>
          <a:xfrm flipH="1">
            <a:off x="59965" y="0"/>
            <a:ext cx="5891955" cy="2815771"/>
            <a:chOff x="829457" y="-128502"/>
            <a:chExt cx="5891955" cy="2815771"/>
          </a:xfrm>
        </p:grpSpPr>
        <p:pic>
          <p:nvPicPr>
            <p:cNvPr id="28" name="Picture 31">
              <a:extLst>
                <a:ext uri="{FF2B5EF4-FFF2-40B4-BE49-F238E27FC236}">
                  <a16:creationId xmlns="" xmlns:a16="http://schemas.microsoft.com/office/drawing/2014/main" id="{517AFA0D-1415-4374-9398-6D84A9B639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829457" y="-128502"/>
              <a:ext cx="5891955" cy="2815771"/>
            </a:xfrm>
            <a:prstGeom prst="rect">
              <a:avLst/>
            </a:prstGeom>
          </p:spPr>
        </p:pic>
        <p:sp>
          <p:nvSpPr>
            <p:cNvPr id="29" name="TextBox 28">
              <a:extLst>
                <a:ext uri="{FF2B5EF4-FFF2-40B4-BE49-F238E27FC236}">
                  <a16:creationId xmlns="" xmlns:a16="http://schemas.microsoft.com/office/drawing/2014/main" id="{8F8B0BEE-5B3D-4645-8E7F-E6BB5E3750E3}"/>
                </a:ext>
              </a:extLst>
            </p:cNvPr>
            <p:cNvSpPr txBox="1"/>
            <p:nvPr/>
          </p:nvSpPr>
          <p:spPr>
            <a:xfrm>
              <a:off x="1409790" y="275214"/>
              <a:ext cx="462706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Hay mình nhờ các bạn lớp 3 rủ thêm các bạn khác dưới sông bằng cách trả lời những câu hỏi nhỏ sau nhé!</a:t>
              </a:r>
              <a:endParaRPr kumimoji="0" lang="en-US" sz="2800" b="1" i="1"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spTree>
    <p:extLst>
      <p:ext uri="{BB962C8B-B14F-4D97-AF65-F5344CB8AC3E}">
        <p14:creationId xmlns:p14="http://schemas.microsoft.com/office/powerpoint/2010/main" val="12204442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4.58333E-6 2.96296E-6 C 4.58333E-6 -0.03496 0.06119 -0.06204 0.13528 -0.06204 C 0.21158 -0.06204 0.27252 -0.03496 0.27252 2.96296E-6 C 0.27252 0.03495 0.33346 0.06203 0.40989 0.06203 C 0.48398 0.06203 0.54518 0.03495 0.54518 2.96296E-6 " pathEditMode="relative" rAng="0" ptsTypes="AAAAA">
                                      <p:cBhvr>
                                        <p:cTn id="6" dur="2000" fill="hold"/>
                                        <p:tgtEl>
                                          <p:spTgt spid="3074"/>
                                        </p:tgtEl>
                                        <p:attrNameLst>
                                          <p:attrName>ppt_x</p:attrName>
                                          <p:attrName>ppt_y</p:attrName>
                                        </p:attrNameLst>
                                      </p:cBhvr>
                                      <p:rCtr x="27253" y="0"/>
                                    </p:animMotion>
                                  </p:childTnLst>
                                </p:cTn>
                              </p:par>
                              <p:par>
                                <p:cTn id="7" presetID="48" presetClass="path" presetSubtype="0" accel="50000" decel="50000" fill="hold" nodeType="withEffect">
                                  <p:stCondLst>
                                    <p:cond delay="1500"/>
                                  </p:stCondLst>
                                  <p:childTnLst>
                                    <p:animMotion origin="layout" path="M -0.01341 -0.03171 C -0.00195 -0.02222 0.01133 -0.01296 0.01693 -0.00115 C 0.02279 0.01204 0.02565 0.02755 0.02865 0.04283 C 0.03151 0.05834 0.02865 0.07153 0.02565 0.08588 C 0.02279 0.09861 0.01849 0.11297 0.0082 0.12477 C -0.00039 0.13658 -0.01497 0.1463 -0.03073 0.15347 C -0.04531 0.16065 -0.06263 0.16528 -0.07995 0.1676 C -0.09726 0.16991 -0.11484 0.16991 -0.1306 0.1676 C -0.14792 0.16528 -0.16393 0.15949 -0.17695 0.14977 C -0.18997 0.14167 -0.20143 0.13079 -0.20729 0.1176 C -0.21471 0.10579 -0.21758 0.08935 -0.21758 0.07616 C -0.21901 0.0632 -0.21758 0.04769 -0.21015 0.03472 C -0.20299 0.02292 -0.18997 0.0132 -0.17265 0.00857 C -0.15534 0.0051 -0.13776 0.00972 -0.1263 0.01783 C -0.11614 0.02639 -0.10898 0.03935 -0.10742 0.05463 C -0.10742 0.07037 -0.10898 0.08449 -0.11614 0.09653 C -0.12344 0.10834 -0.122 0.11042 -0.15104 0.12616 C -0.17695 0.1426 -0.20299 0.13797 -0.21901 0.13912 C -0.23489 0.13912 -0.24792 0.13449 -0.26393 0.12986 C -0.28125 0.12361 -0.2957 0.11297 -0.30573 0.10347 C -0.31588 0.09398 -0.32018 0.08218 -0.32604 0.0632 C -0.33034 0.04398 -0.33034 0.03472 -0.33034 0.02037 C -0.33034 0.00602 -0.33034 -0.0081 -0.33034 -0.02222 " pathEditMode="relative" rAng="0" ptsTypes="AAAAAAAAAAAAAAAAAAAAAAA">
                                      <p:cBhvr>
                                        <p:cTn id="8" dur="2000" fill="hold"/>
                                        <p:tgtEl>
                                          <p:spTgt spid="8"/>
                                        </p:tgtEl>
                                        <p:attrNameLst>
                                          <p:attrName>ppt_x</p:attrName>
                                          <p:attrName>ppt_y</p:attrName>
                                        </p:attrNameLst>
                                      </p:cBhvr>
                                      <p:rCtr x="-13685" y="10046"/>
                                    </p:animMotion>
                                  </p:childTnLst>
                                </p:cTn>
                              </p:par>
                              <p:par>
                                <p:cTn id="9" presetID="1" presetClass="entr" presetSubtype="0" fill="hold" nodeType="withEffect">
                                  <p:stCondLst>
                                    <p:cond delay="35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07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 xmlns:a16="http://schemas.microsoft.com/office/drawing/2014/main"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 xmlns:a16="http://schemas.microsoft.com/office/drawing/2014/main" id="{B81AD408-A5C5-4DBE-8655-FE2819761AFC}"/>
              </a:ext>
            </a:extLst>
          </p:cNvPr>
          <p:cNvGrpSpPr/>
          <p:nvPr/>
        </p:nvGrpSpPr>
        <p:grpSpPr>
          <a:xfrm flipH="1">
            <a:off x="5706" y="822448"/>
            <a:ext cx="4032349" cy="2569140"/>
            <a:chOff x="2683357" y="-61555"/>
            <a:chExt cx="4032349" cy="2569140"/>
          </a:xfrm>
        </p:grpSpPr>
        <p:pic>
          <p:nvPicPr>
            <p:cNvPr id="15" name="Picture 31">
              <a:extLst>
                <a:ext uri="{FF2B5EF4-FFF2-40B4-BE49-F238E27FC236}">
                  <a16:creationId xmlns="" xmlns:a16="http://schemas.microsoft.com/office/drawing/2014/main" id="{909C0AC7-690C-4AB2-911D-8A3E3A9A3D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2683357" y="-61555"/>
              <a:ext cx="4032349" cy="2569140"/>
            </a:xfrm>
            <a:prstGeom prst="rect">
              <a:avLst/>
            </a:prstGeom>
          </p:spPr>
        </p:pic>
        <p:sp>
          <p:nvSpPr>
            <p:cNvPr id="16" name="TextBox 15">
              <a:extLst>
                <a:ext uri="{FF2B5EF4-FFF2-40B4-BE49-F238E27FC236}">
                  <a16:creationId xmlns="" xmlns:a16="http://schemas.microsoft.com/office/drawing/2014/main" id="{1C9318A9-242D-4336-BDC8-EA2D59C36E06}"/>
                </a:ext>
              </a:extLst>
            </p:cNvPr>
            <p:cNvSpPr txBox="1"/>
            <p:nvPr/>
          </p:nvSpPr>
          <p:spPr>
            <a:xfrm>
              <a:off x="3024477" y="224057"/>
              <a:ext cx="304927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bạn hãy giúp chúng mình rủ thêm những bạn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 xmlns:a16="http://schemas.microsoft.com/office/drawing/2014/main"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2536139"/>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02074384-496A-4297-B725-256F02863F4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3704" b="75648" l="62600" r="95900">
                        <a14:foregroundMark x1="62600" y1="67778" x2="64000" y2="68241"/>
                        <a14:foregroundMark x1="80100" y1="53796" x2="80100" y2="53796"/>
                        <a14:foregroundMark x1="84800" y1="62500" x2="92300" y2="62315"/>
                        <a14:foregroundMark x1="92300" y1="62315" x2="92300" y2="62315"/>
                        <a14:foregroundMark x1="91900" y1="60741" x2="90200" y2="66204"/>
                        <a14:foregroundMark x1="85700" y1="61019" x2="85700" y2="61019"/>
                        <a14:foregroundMark x1="91900" y1="57963" x2="91900" y2="57963"/>
                        <a14:foregroundMark x1="86700" y1="58796" x2="86700" y2="58796"/>
                        <a14:foregroundMark x1="86700" y1="66852" x2="86200" y2="69537"/>
                        <a14:foregroundMark x1="74900" y1="75648" x2="74900" y2="75648"/>
                      </a14:backgroundRemoval>
                    </a14:imgEffect>
                  </a14:imgLayer>
                </a14:imgProps>
              </a:ext>
              <a:ext uri="{28A0092B-C50C-407E-A947-70E740481C1C}">
                <a14:useLocalDpi xmlns:a14="http://schemas.microsoft.com/office/drawing/2010/main" val="0"/>
              </a:ext>
            </a:extLst>
          </a:blip>
          <a:srcRect l="59521" t="52240" b="22405"/>
          <a:stretch/>
        </p:blipFill>
        <p:spPr>
          <a:xfrm rot="682904" flipH="1">
            <a:off x="8252498" y="2903168"/>
            <a:ext cx="3988546" cy="2698230"/>
          </a:xfrm>
          <a:prstGeom prst="rect">
            <a:avLst/>
          </a:prstGeom>
        </p:spPr>
      </p:pic>
      <p:pic>
        <p:nvPicPr>
          <p:cNvPr id="12290" name="Picture 2" descr="Underwater Clipart Coral Reef - Underwater Clipart - Png Download  (#3607231) - PikPng">
            <a:extLst>
              <a:ext uri="{FF2B5EF4-FFF2-40B4-BE49-F238E27FC236}">
                <a16:creationId xmlns="" xmlns:a16="http://schemas.microsoft.com/office/drawing/2014/main" id="{C3B31253-9198-450F-B644-E4181054ED4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44" b="95098" l="2619" r="96548">
                        <a14:foregroundMark x1="3929" y1="74930" x2="13929" y2="73389"/>
                        <a14:foregroundMark x1="4167" y1="84034" x2="4167" y2="84034"/>
                        <a14:foregroundMark x1="43452" y1="90896" x2="48333" y2="91317"/>
                        <a14:foregroundMark x1="51905" y1="95518" x2="51905" y2="95518"/>
                        <a14:foregroundMark x1="89762" y1="83613" x2="96548" y2="82633"/>
                        <a14:foregroundMark x1="3571" y1="83333" x2="5833" y2="83053"/>
                        <a14:foregroundMark x1="2619" y1="74930" x2="8929" y2="74090"/>
                        <a14:foregroundMark x1="8929" y1="74090" x2="9048" y2="74090"/>
                        <a14:backgroundMark x1="17619" y1="52521" x2="17976" y2="50280"/>
                        <a14:backgroundMark x1="63571" y1="35574" x2="62381" y2="35294"/>
                        <a14:backgroundMark x1="66786" y1="29972" x2="66786" y2="28011"/>
                        <a14:backgroundMark x1="75119" y1="19188" x2="75357" y2="17927"/>
                        <a14:backgroundMark x1="64524" y1="22269" x2="63333" y2="20728"/>
                        <a14:backgroundMark x1="67857" y1="24510" x2="67857" y2="24090"/>
                      </a14:backgroundRemoval>
                    </a14:imgEffect>
                  </a14:imgLayer>
                </a14:imgProps>
              </a:ext>
              <a:ext uri="{28A0092B-C50C-407E-A947-70E740481C1C}">
                <a14:useLocalDpi xmlns:a14="http://schemas.microsoft.com/office/drawing/2010/main" val="0"/>
              </a:ext>
            </a:extLst>
          </a:blip>
          <a:srcRect/>
          <a:stretch>
            <a:fillRect/>
          </a:stretch>
        </p:blipFill>
        <p:spPr bwMode="auto">
          <a:xfrm>
            <a:off x="8467565" y="3918342"/>
            <a:ext cx="4000500" cy="340042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 xmlns:a16="http://schemas.microsoft.com/office/drawing/2014/main" id="{86B4421E-D58E-4ED7-A43A-F2A54D9A2E85}"/>
              </a:ext>
            </a:extLst>
          </p:cNvPr>
          <p:cNvGrpSpPr/>
          <p:nvPr/>
        </p:nvGrpSpPr>
        <p:grpSpPr>
          <a:xfrm>
            <a:off x="7716503" y="2575203"/>
            <a:ext cx="2158887" cy="2379034"/>
            <a:chOff x="4628529" y="1673140"/>
            <a:chExt cx="2158887" cy="2379034"/>
          </a:xfrm>
        </p:grpSpPr>
        <p:pic>
          <p:nvPicPr>
            <p:cNvPr id="12292" name="Picture 4" descr="Soap bubble Speech balloon, shape, speech Balloon, cartoon, desktop  Wallpaper png | PNGWing">
              <a:extLst>
                <a:ext uri="{FF2B5EF4-FFF2-40B4-BE49-F238E27FC236}">
                  <a16:creationId xmlns="" xmlns:a16="http://schemas.microsoft.com/office/drawing/2014/main" id="{91B05907-0D1E-46E0-87A4-5846F8FC0ACC}"/>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4628529" y="1673140"/>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894D4EAC-ED84-4DC7-A378-1EC93A9F061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a:off x="4796418" y="1893287"/>
              <a:ext cx="1945724" cy="2158887"/>
            </a:xfrm>
            <a:prstGeom prst="rect">
              <a:avLst/>
            </a:prstGeom>
          </p:spPr>
        </p:pic>
      </p:grpSp>
      <p:grpSp>
        <p:nvGrpSpPr>
          <p:cNvPr id="24" name="Group 23">
            <a:extLst>
              <a:ext uri="{FF2B5EF4-FFF2-40B4-BE49-F238E27FC236}">
                <a16:creationId xmlns="" xmlns:a16="http://schemas.microsoft.com/office/drawing/2014/main" id="{350DD457-5CDD-4192-A4FA-C8756ED3C8F4}"/>
              </a:ext>
            </a:extLst>
          </p:cNvPr>
          <p:cNvGrpSpPr/>
          <p:nvPr/>
        </p:nvGrpSpPr>
        <p:grpSpPr>
          <a:xfrm>
            <a:off x="7728446" y="2573125"/>
            <a:ext cx="2232607" cy="2158887"/>
            <a:chOff x="6813831" y="491385"/>
            <a:chExt cx="2232607" cy="2158887"/>
          </a:xfrm>
        </p:grpSpPr>
        <p:pic>
          <p:nvPicPr>
            <p:cNvPr id="31" name="Picture 4" descr="Soap bubble Speech balloon, shape, speech Balloon, cartoon, desktop  Wallpaper png | PNGWing">
              <a:extLst>
                <a:ext uri="{FF2B5EF4-FFF2-40B4-BE49-F238E27FC236}">
                  <a16:creationId xmlns="" xmlns:a16="http://schemas.microsoft.com/office/drawing/2014/main" id="{E4CA1271-F138-425E-AF32-4071FBC1CFE3}"/>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6813831" y="491385"/>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rab vectors free download graphic art designs">
              <a:extLst>
                <a:ext uri="{FF2B5EF4-FFF2-40B4-BE49-F238E27FC236}">
                  <a16:creationId xmlns="" xmlns:a16="http://schemas.microsoft.com/office/drawing/2014/main" id="{E1818877-147D-403F-8072-01028EC2DA53}"/>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61135" y="676495"/>
              <a:ext cx="2185303" cy="1958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 xmlns:a16="http://schemas.microsoft.com/office/drawing/2014/main" id="{46C73D89-51C4-464C-9E77-262A78101512}"/>
              </a:ext>
            </a:extLst>
          </p:cNvPr>
          <p:cNvGrpSpPr/>
          <p:nvPr/>
        </p:nvGrpSpPr>
        <p:grpSpPr>
          <a:xfrm>
            <a:off x="7541582" y="2610110"/>
            <a:ext cx="2356630" cy="2158887"/>
            <a:chOff x="9261990" y="377252"/>
            <a:chExt cx="2356630" cy="2158887"/>
          </a:xfrm>
        </p:grpSpPr>
        <p:pic>
          <p:nvPicPr>
            <p:cNvPr id="34" name="Picture 4" descr="Soap bubble Speech balloon, shape, speech Balloon, cartoon, desktop  Wallpaper png | PNGWing">
              <a:extLst>
                <a:ext uri="{FF2B5EF4-FFF2-40B4-BE49-F238E27FC236}">
                  <a16:creationId xmlns="" xmlns:a16="http://schemas.microsoft.com/office/drawing/2014/main" id="{86B8FEA6-49D2-4090-BBA9-E8C31A8323E5}"/>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9459733" y="377252"/>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Set of Cute Snail Cartoon Character. 3098757 Vector Art at Vecteezy">
              <a:extLst>
                <a:ext uri="{FF2B5EF4-FFF2-40B4-BE49-F238E27FC236}">
                  <a16:creationId xmlns="" xmlns:a16="http://schemas.microsoft.com/office/drawing/2014/main" id="{C3F8F03A-B199-4F99-B4C8-0E16EE60B450}"/>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a:off x="9261990" y="676495"/>
              <a:ext cx="2185303" cy="1732218"/>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14" descr="Funny colorful numbers set on white background Vector Image">
            <a:hlinkClick r:id="rId20" action="ppaction://hlinksldjump"/>
            <a:extLst>
              <a:ext uri="{FF2B5EF4-FFF2-40B4-BE49-F238E27FC236}">
                <a16:creationId xmlns="" xmlns:a16="http://schemas.microsoft.com/office/drawing/2014/main" id="{4CB04BBA-9927-41A8-A7AC-CD5907E549E8}"/>
              </a:ext>
            </a:extLst>
          </p:cNvPr>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4953453" y="3918342"/>
            <a:ext cx="924288" cy="9621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Funny colorful numbers set on white background Vector Image">
            <a:hlinkClick r:id="rId23" action="ppaction://hlinksldjump"/>
            <a:extLst>
              <a:ext uri="{FF2B5EF4-FFF2-40B4-BE49-F238E27FC236}">
                <a16:creationId xmlns="" xmlns:a16="http://schemas.microsoft.com/office/drawing/2014/main" id="{EE42ADD2-0429-476D-8858-74BF79BFBAB6}"/>
              </a:ext>
            </a:extLst>
          </p:cNvPr>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7188425" y="2206133"/>
            <a:ext cx="837051" cy="8821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Funny colorful numbers set on white background Vector Image">
            <a:hlinkClick r:id="rId26" action="ppaction://hlinksldjump"/>
            <a:extLst>
              <a:ext uri="{FF2B5EF4-FFF2-40B4-BE49-F238E27FC236}">
                <a16:creationId xmlns="" xmlns:a16="http://schemas.microsoft.com/office/drawing/2014/main" id="{8C506543-9D07-4466-A9A5-52307240C7AE}"/>
              </a:ext>
            </a:extLst>
          </p:cNvPr>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10804" b="30304" l="65746" r="88526">
                        <a14:foregroundMark x1="72600" y1="11759" x2="77100" y2="11481"/>
                        <a14:foregroundMark x1="80500" y1="14907" x2="80500" y2="14907"/>
                      </a14:backgroundRemoval>
                    </a14:imgEffect>
                  </a14:imgLayer>
                </a14:imgProps>
              </a:ext>
              <a:ext uri="{28A0092B-C50C-407E-A947-70E740481C1C}">
                <a14:useLocalDpi xmlns:a14="http://schemas.microsoft.com/office/drawing/2010/main" val="0"/>
              </a:ext>
            </a:extLst>
          </a:blip>
          <a:srcRect l="62899" t="8366" r="8627" b="67259"/>
          <a:stretch/>
        </p:blipFill>
        <p:spPr bwMode="auto">
          <a:xfrm>
            <a:off x="9634328" y="1911648"/>
            <a:ext cx="948819" cy="8771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rab vectors free download graphic art designs">
            <a:extLst>
              <a:ext uri="{FF2B5EF4-FFF2-40B4-BE49-F238E27FC236}">
                <a16:creationId xmlns="" xmlns:a16="http://schemas.microsoft.com/office/drawing/2014/main" id="{55E63834-7D4A-4081-ACDA-000443C16BA5}"/>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7">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12371378" y="435210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et of Cute Snail Cartoon Character. 3098757 Vector Art at Vecteezy">
            <a:extLst>
              <a:ext uri="{FF2B5EF4-FFF2-40B4-BE49-F238E27FC236}">
                <a16:creationId xmlns="" xmlns:a16="http://schemas.microsoft.com/office/drawing/2014/main" id="{7CF03B4A-CB96-4D8A-B2C8-6AF0847BB40C}"/>
              </a:ext>
            </a:extLst>
          </p:cNvPr>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3544" b="31899" l="4716" r="42448"/>
                    </a14:imgEffect>
                  </a14:imgLayer>
                </a14:imgProps>
              </a:ext>
              <a:ext uri="{28A0092B-C50C-407E-A947-70E740481C1C}">
                <a14:useLocalDpi xmlns:a14="http://schemas.microsoft.com/office/drawing/2010/main" val="0"/>
              </a:ext>
            </a:extLst>
          </a:blip>
          <a:srcRect r="52836" b="64556"/>
          <a:stretch/>
        </p:blipFill>
        <p:spPr bwMode="auto">
          <a:xfrm flipH="1">
            <a:off x="-2089545" y="5311646"/>
            <a:ext cx="2084910" cy="15668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 xmlns:a16="http://schemas.microsoft.com/office/drawing/2014/main" id="{0BBAC634-128D-4808-B15E-C0FA8C1219C1}"/>
              </a:ext>
            </a:extLst>
          </p:cNvPr>
          <p:cNvPicPr>
            <a:picLocks noChangeAspect="1"/>
          </p:cNvPicPr>
          <p:nvPr/>
        </p:nvPicPr>
        <p:blipFill rotWithShape="1">
          <a:blip r:embed="rId32">
            <a:extLst>
              <a:ext uri="{BEBA8EAE-BF5A-486C-A8C5-ECC9F3942E4B}">
                <a14:imgProps xmlns:a14="http://schemas.microsoft.com/office/drawing/2010/main">
                  <a14:imgLayer r:embed="rId15">
                    <a14:imgEffect>
                      <a14:backgroundRemoval t="10833" b="45833" l="68056" r="97396">
                        <a14:foregroundMark x1="97569" y1="15000" x2="97569" y2="15000"/>
                        <a14:foregroundMark x1="89236" y1="12500" x2="89236" y2="12500"/>
                        <a14:foregroundMark x1="92361" y1="10833" x2="92361" y2="10833"/>
                        <a14:foregroundMark x1="84028" y1="21944" x2="84028" y2="21944"/>
                        <a14:foregroundMark x1="85590" y1="18889" x2="85590" y2="18889"/>
                        <a14:foregroundMark x1="79688" y1="22778" x2="79688" y2="22778"/>
                        <a14:foregroundMark x1="82118" y1="25278" x2="82118" y2="25278"/>
                        <a14:foregroundMark x1="80035" y1="25278" x2="80035" y2="25278"/>
                        <a14:foregroundMark x1="83507" y1="23611" x2="83507" y2="23611"/>
                        <a14:foregroundMark x1="79514" y1="28056" x2="79514" y2="28056"/>
                        <a14:foregroundMark x1="84549" y1="26111" x2="84549" y2="26111"/>
                      </a14:backgroundRemoval>
                    </a14:imgEffect>
                  </a14:imgLayer>
                </a14:imgProps>
              </a:ext>
              <a:ext uri="{28A0092B-C50C-407E-A947-70E740481C1C}">
                <a14:useLocalDpi xmlns:a14="http://schemas.microsoft.com/office/drawing/2010/main" val="0"/>
              </a:ext>
            </a:extLst>
          </a:blip>
          <a:srcRect l="64658" t="7552" b="49582"/>
          <a:stretch/>
        </p:blipFill>
        <p:spPr>
          <a:xfrm>
            <a:off x="-3445761" y="55468"/>
            <a:ext cx="3206201" cy="2430514"/>
          </a:xfrm>
          <a:prstGeom prst="rect">
            <a:avLst/>
          </a:prstGeom>
        </p:spPr>
      </p:pic>
      <p:grpSp>
        <p:nvGrpSpPr>
          <p:cNvPr id="46" name="Group 45">
            <a:extLst>
              <a:ext uri="{FF2B5EF4-FFF2-40B4-BE49-F238E27FC236}">
                <a16:creationId xmlns="" xmlns:a16="http://schemas.microsoft.com/office/drawing/2014/main" id="{F8CEF26B-143D-4FDE-BFBD-E495C2BD3FF6}"/>
              </a:ext>
            </a:extLst>
          </p:cNvPr>
          <p:cNvGrpSpPr/>
          <p:nvPr/>
        </p:nvGrpSpPr>
        <p:grpSpPr>
          <a:xfrm flipH="1">
            <a:off x="0" y="917636"/>
            <a:ext cx="4032349" cy="2378764"/>
            <a:chOff x="2703431" y="24069"/>
            <a:chExt cx="4032349" cy="2378764"/>
          </a:xfrm>
        </p:grpSpPr>
        <p:pic>
          <p:nvPicPr>
            <p:cNvPr id="47" name="Picture 31">
              <a:extLst>
                <a:ext uri="{FF2B5EF4-FFF2-40B4-BE49-F238E27FC236}">
                  <a16:creationId xmlns="" xmlns:a16="http://schemas.microsoft.com/office/drawing/2014/main" id="{7CEF29E6-F0BE-4732-837B-53C1AB017F0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2703431" y="24069"/>
              <a:ext cx="4032349" cy="2378764"/>
            </a:xfrm>
            <a:prstGeom prst="rect">
              <a:avLst/>
            </a:prstGeom>
          </p:spPr>
        </p:pic>
        <p:sp>
          <p:nvSpPr>
            <p:cNvPr id="48" name="TextBox 47">
              <a:extLst>
                <a:ext uri="{FF2B5EF4-FFF2-40B4-BE49-F238E27FC236}">
                  <a16:creationId xmlns="" xmlns:a16="http://schemas.microsoft.com/office/drawing/2014/main" id="{19D72C0B-608F-40AE-8556-F92F6DB17475}"/>
                </a:ext>
              </a:extLst>
            </p:cNvPr>
            <p:cNvSpPr txBox="1"/>
            <p:nvPr/>
          </p:nvSpPr>
          <p:spPr>
            <a:xfrm>
              <a:off x="3130725" y="588214"/>
              <a:ext cx="304927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Chúng mình cùng lên đường thôi!</a:t>
              </a:r>
              <a:endParaRPr kumimoji="0" lang="en-US" sz="2800" b="1" i="1"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sp>
        <p:nvSpPr>
          <p:cNvPr id="3" name="Rectangle: Rounded Corners 2">
            <a:hlinkClick r:id="rId33" action="ppaction://hlinksldjump"/>
            <a:extLst>
              <a:ext uri="{FF2B5EF4-FFF2-40B4-BE49-F238E27FC236}">
                <a16:creationId xmlns="" xmlns:a16="http://schemas.microsoft.com/office/drawing/2014/main" id="{B03509F6-23A8-486F-A3B6-EF22B903DE53}"/>
              </a:ext>
            </a:extLst>
          </p:cNvPr>
          <p:cNvSpPr/>
          <p:nvPr/>
        </p:nvSpPr>
        <p:spPr>
          <a:xfrm>
            <a:off x="10572750" y="182880"/>
            <a:ext cx="1474470" cy="5829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tiếp</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7058977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48" presetClass="path" presetSubtype="0" accel="50000" decel="50000" fill="hold" nodeType="withEffect">
                                  <p:stCondLst>
                                    <p:cond delay="0"/>
                                  </p:stCondLst>
                                  <p:childTnLst>
                                    <p:animMotion origin="layout" path="M -0.02682 -0.09143 C -0.01888 -0.08333 -0.00976 -0.07546 -0.00585 -0.06551 C -0.00182 -0.0544 0.00013 -0.04143 0.00222 -0.02847 C 0.00417 -0.01551 0.00222 -0.0044 0.00013 0.00764 C -0.00182 0.01852 -0.00481 0.03056 -0.01184 0.04051 C -0.01783 0.05047 -0.02786 0.05857 -0.0388 0.06459 C -0.04882 0.0706 -0.0608 0.07454 -0.07278 0.07662 C -0.08476 0.07847 -0.09687 0.07847 -0.10781 0.07662 C -0.11979 0.07454 -0.13085 0.06968 -0.13984 0.06158 C -0.14882 0.05463 -0.15677 0.0456 -0.1608 0.03449 C -0.16588 0.02454 -0.16783 0.01065 -0.16783 -0.00046 C -0.16888 -0.01134 -0.16783 -0.02453 -0.16276 -0.03541 C -0.15781 -0.04537 -0.14882 -0.05347 -0.13684 -0.0574 C -0.12487 -0.06041 -0.11276 -0.05648 -0.10481 -0.04953 C -0.09778 -0.04236 -0.09283 -0.03148 -0.09179 -0.01852 C -0.09179 -0.00532 -0.09283 0.00648 -0.09778 0.01667 C -0.10286 0.02662 -0.10182 0.02847 -0.12187 0.04167 C -0.13984 0.05556 -0.15781 0.05162 -0.16888 0.05255 C -0.17981 0.05255 -0.1888 0.04861 -0.19987 0.04468 C -0.21184 0.03959 -0.22187 0.03056 -0.22877 0.02246 C -0.2358 0.01459 -0.2388 0.00463 -0.24283 -0.01134 C -0.24583 -0.02754 -0.24583 -0.03541 -0.24583 -0.04745 C -0.24583 -0.05949 -0.24583 -0.07153 -0.24583 -0.08333 " pathEditMode="relative" rAng="0" ptsTypes="AAAAAAAAAAAAAAAAAAAAAAA">
                                      <p:cBhvr>
                                        <p:cTn id="8" dur="2000" fill="hold"/>
                                        <p:tgtEl>
                                          <p:spTgt spid="23"/>
                                        </p:tgtEl>
                                        <p:attrNameLst>
                                          <p:attrName>ppt_x</p:attrName>
                                          <p:attrName>ppt_y</p:attrName>
                                        </p:attrNameLst>
                                      </p:cBhvr>
                                      <p:rCtr x="-9466" y="8472"/>
                                    </p:animMotion>
                                  </p:childTnLst>
                                </p:cTn>
                              </p:par>
                              <p:par>
                                <p:cTn id="9" presetID="1" presetClass="entr" presetSubtype="0" fill="hold" nodeType="withEffect">
                                  <p:stCondLst>
                                    <p:cond delay="2000"/>
                                  </p:stCondLst>
                                  <p:childTnLst>
                                    <p:set>
                                      <p:cBhvr>
                                        <p:cTn id="10" dur="1" fill="hold">
                                          <p:stCondLst>
                                            <p:cond delay="0"/>
                                          </p:stCondLst>
                                        </p:cTn>
                                        <p:tgtEl>
                                          <p:spTgt spid="24"/>
                                        </p:tgtEl>
                                        <p:attrNameLst>
                                          <p:attrName>style.visibility</p:attrName>
                                        </p:attrNameLst>
                                      </p:cBhvr>
                                      <p:to>
                                        <p:strVal val="visible"/>
                                      </p:to>
                                    </p:set>
                                  </p:childTnLst>
                                </p:cTn>
                              </p:par>
                              <p:par>
                                <p:cTn id="11" presetID="51" presetClass="path" presetSubtype="0" accel="50000" decel="50000" fill="hold" nodeType="withEffect">
                                  <p:stCondLst>
                                    <p:cond delay="2000"/>
                                  </p:stCondLst>
                                  <p:childTnLst>
                                    <p:animMotion origin="layout" path="M -0.06784 1.11111E-6 L -0.05768 -0.08773 C -0.05534 -0.10625 -0.05404 -0.1338 -0.05404 -0.1625 C -0.05404 -0.19537 -0.05534 -0.2213 -0.05768 -0.23982 L -0.06784 -0.32732 " pathEditMode="relative" rAng="0" ptsTypes="AAAAA">
                                      <p:cBhvr>
                                        <p:cTn id="12" dur="2000" fill="hold"/>
                                        <p:tgtEl>
                                          <p:spTgt spid="24"/>
                                        </p:tgtEl>
                                        <p:attrNameLst>
                                          <p:attrName>ppt_x</p:attrName>
                                          <p:attrName>ppt_y</p:attrName>
                                        </p:attrNameLst>
                                      </p:cBhvr>
                                      <p:rCtr x="690" y="-16366"/>
                                    </p:animMotion>
                                  </p:childTnLst>
                                </p:cTn>
                              </p:par>
                              <p:par>
                                <p:cTn id="13" presetID="1" presetClass="entr" presetSubtype="0" fill="hold" nodeType="withEffect">
                                  <p:stCondLst>
                                    <p:cond delay="4000"/>
                                  </p:stCondLst>
                                  <p:childTnLst>
                                    <p:set>
                                      <p:cBhvr>
                                        <p:cTn id="14" dur="1" fill="hold">
                                          <p:stCondLst>
                                            <p:cond delay="0"/>
                                          </p:stCondLst>
                                        </p:cTn>
                                        <p:tgtEl>
                                          <p:spTgt spid="25"/>
                                        </p:tgtEl>
                                        <p:attrNameLst>
                                          <p:attrName>style.visibility</p:attrName>
                                        </p:attrNameLst>
                                      </p:cBhvr>
                                      <p:to>
                                        <p:strVal val="visible"/>
                                      </p:to>
                                    </p:set>
                                  </p:childTnLst>
                                </p:cTn>
                              </p:par>
                              <p:par>
                                <p:cTn id="15" presetID="42" presetClass="path" presetSubtype="0" accel="50000" decel="50000" fill="hold" nodeType="withEffect">
                                  <p:stCondLst>
                                    <p:cond delay="4000"/>
                                  </p:stCondLst>
                                  <p:childTnLst>
                                    <p:animMotion origin="layout" path="M -4.375E-6 -2.96296E-6 L 0.14154 -0.35416 " pathEditMode="relative" rAng="0" ptsTypes="AA">
                                      <p:cBhvr>
                                        <p:cTn id="16" dur="2000" fill="hold"/>
                                        <p:tgtEl>
                                          <p:spTgt spid="25"/>
                                        </p:tgtEl>
                                        <p:attrNameLst>
                                          <p:attrName>ppt_x</p:attrName>
                                          <p:attrName>ppt_y</p:attrName>
                                        </p:attrNameLst>
                                      </p:cBhvr>
                                      <p:rCtr x="7070" y="-17708"/>
                                    </p:animMotion>
                                  </p:childTnLst>
                                </p:cTn>
                              </p:par>
                              <p:par>
                                <p:cTn id="17" presetID="10" presetClass="entr" presetSubtype="0" fill="hold" nodeType="withEffect">
                                  <p:stCondLst>
                                    <p:cond delay="60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60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60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
                    </p:tgtEl>
                  </p:cond>
                </p:stCondLst>
                <p:endSync evt="end" delay="0">
                  <p:rtn val="all"/>
                </p:endSync>
                <p:childTnLst>
                  <p:par>
                    <p:cTn id="31" fill="hold">
                      <p:stCondLst>
                        <p:cond delay="0"/>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6.25E-7 -1.85185E-6 L -0.5237 0.00046 " pathEditMode="relative" rAng="0" ptsTypes="AA">
                                      <p:cBhvr>
                                        <p:cTn id="34" dur="2000" fill="hold"/>
                                        <p:tgtEl>
                                          <p:spTgt spid="42"/>
                                        </p:tgtEl>
                                        <p:attrNameLst>
                                          <p:attrName>ppt_x</p:attrName>
                                          <p:attrName>ppt_y</p:attrName>
                                        </p:attrNameLst>
                                      </p:cBhvr>
                                      <p:rCtr x="-26185" y="23"/>
                                    </p:animMotion>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70833E-6 2.59259E-6 L 0.46328 0.01412 " pathEditMode="relative" rAng="0" ptsTypes="AA">
                                      <p:cBhvr>
                                        <p:cTn id="43" dur="5000" fill="hold"/>
                                        <p:tgtEl>
                                          <p:spTgt spid="43"/>
                                        </p:tgtEl>
                                        <p:attrNameLst>
                                          <p:attrName>ppt_x</p:attrName>
                                          <p:attrName>ppt_y</p:attrName>
                                        </p:attrNameLst>
                                      </p:cBhvr>
                                      <p:rCtr x="23164" y="694"/>
                                    </p:animMotion>
                                  </p:childTnLst>
                                </p:cTn>
                              </p:par>
                              <p:par>
                                <p:cTn id="44" presetID="1" presetClass="exit" presetSubtype="0" fill="hold" nodeType="withEffect">
                                  <p:stCondLst>
                                    <p:cond delay="0"/>
                                  </p:stCondLst>
                                  <p:childTnLst>
                                    <p:set>
                                      <p:cBhvr>
                                        <p:cTn id="45" dur="1" fill="hold">
                                          <p:stCondLst>
                                            <p:cond delay="0"/>
                                          </p:stCondLst>
                                        </p:cTn>
                                        <p:tgtEl>
                                          <p:spTgt spid="2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37" presetClass="path" presetSubtype="0" accel="50000" decel="50000" fill="hold" nodeType="clickEffect">
                                  <p:stCondLst>
                                    <p:cond delay="0"/>
                                  </p:stCondLst>
                                  <p:childTnLst>
                                    <p:animMotion origin="layout" path="M 1.875E-6 0.01412 L 0.15794 0.04351 C 0.19075 0.05023 0.2401 0.05393 0.29193 0.05393 C 0.35078 0.05393 0.39805 0.05023 0.43086 0.04351 L 0.58893 0.01412 " pathEditMode="relative" rAng="0" ptsTypes="AAAAA">
                                      <p:cBhvr>
                                        <p:cTn id="52" dur="2000" fill="hold"/>
                                        <p:tgtEl>
                                          <p:spTgt spid="30"/>
                                        </p:tgtEl>
                                        <p:attrNameLst>
                                          <p:attrName>ppt_x</p:attrName>
                                          <p:attrName>ppt_y</p:attrName>
                                        </p:attrNameLst>
                                      </p:cBhvr>
                                      <p:rCtr x="29440" y="1991"/>
                                    </p:animMotion>
                                  </p:childTnLst>
                                </p:cTn>
                              </p:par>
                              <p:par>
                                <p:cTn id="53" presetID="1" presetClass="exit" presetSubtype="0" fill="hold"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C:\Users\ADMIN\Desktop\Giai cuu dai duong 2\Picture1.png">
            <a:extLst>
              <a:ext uri="{FF2B5EF4-FFF2-40B4-BE49-F238E27FC236}">
                <a16:creationId xmlns="" xmlns:a16="http://schemas.microsoft.com/office/drawing/2014/main" id="{589C3CEE-8F40-4771-B9D3-4DD3A9CAC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 xmlns:a16="http://schemas.microsoft.com/office/drawing/2014/main" id="{8DC8BB81-C2C1-4E2A-96AD-BC2328AD46B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 xmlns:a16="http://schemas.microsoft.com/office/drawing/2014/main" id="{054B277D-7E8F-44CB-B417-ACCF351FDB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4" action="ppaction://hlinksldjump"/>
            <a:extLst>
              <a:ext uri="{FF2B5EF4-FFF2-40B4-BE49-F238E27FC236}">
                <a16:creationId xmlns="" xmlns:a16="http://schemas.microsoft.com/office/drawing/2014/main" id="{5E5DFBAD-F2E0-441B-AA03-1EEED082F8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rot="21060732" flipH="1">
            <a:off x="309279" y="3138320"/>
            <a:ext cx="2405286" cy="2668796"/>
          </a:xfrm>
          <a:prstGeom prst="rect">
            <a:avLst/>
          </a:prstGeom>
        </p:spPr>
      </p:pic>
      <p:pic>
        <p:nvPicPr>
          <p:cNvPr id="14" name="Picture 5">
            <a:extLst>
              <a:ext uri="{FF2B5EF4-FFF2-40B4-BE49-F238E27FC236}">
                <a16:creationId xmlns="" xmlns:a16="http://schemas.microsoft.com/office/drawing/2014/main" id="{93F4456B-D453-4F41-A2C8-6E1C4D9D29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6675" y="0"/>
            <a:ext cx="12011025" cy="3570238"/>
          </a:xfrm>
          <a:prstGeom prst="rect">
            <a:avLst/>
          </a:prstGeom>
        </p:spPr>
      </p:pic>
      <p:sp>
        <p:nvSpPr>
          <p:cNvPr id="15" name="TextBox 14">
            <a:extLst>
              <a:ext uri="{FF2B5EF4-FFF2-40B4-BE49-F238E27FC236}">
                <a16:creationId xmlns="" xmlns:a16="http://schemas.microsoft.com/office/drawing/2014/main" id="{6AFEDC0C-E432-4346-AF66-737D8A429E1C}"/>
              </a:ext>
            </a:extLst>
          </p:cNvPr>
          <p:cNvSpPr txBox="1"/>
          <p:nvPr/>
        </p:nvSpPr>
        <p:spPr>
          <a:xfrm flipH="1">
            <a:off x="2495549" y="956354"/>
            <a:ext cx="77883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dirty="0" err="1">
                <a:solidFill>
                  <a:srgbClr val="0070C0"/>
                </a:solidFill>
                <a:latin typeface="Times New Roman" pitchFamily="18" charset="0"/>
                <a:cs typeface="Times New Roman" pitchFamily="18" charset="0"/>
              </a:rPr>
              <a:t>Trong</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bài</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Mặt</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trời</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xanh</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của</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tôi</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tiếng</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mưa</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trong</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rừng</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cọ</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được</a:t>
            </a:r>
            <a:r>
              <a:rPr lang="en-US" sz="3600" b="1" i="1" dirty="0">
                <a:solidFill>
                  <a:srgbClr val="0070C0"/>
                </a:solidFill>
                <a:latin typeface="Times New Roman" pitchFamily="18" charset="0"/>
                <a:cs typeface="Times New Roman" pitchFamily="18" charset="0"/>
              </a:rPr>
              <a:t> so </a:t>
            </a:r>
            <a:r>
              <a:rPr lang="en-US" sz="3600" b="1" i="1" dirty="0" err="1">
                <a:solidFill>
                  <a:srgbClr val="0070C0"/>
                </a:solidFill>
                <a:latin typeface="Times New Roman" pitchFamily="18" charset="0"/>
                <a:cs typeface="Times New Roman" pitchFamily="18" charset="0"/>
              </a:rPr>
              <a:t>sánh</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với</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hình</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ảnh</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nào</a:t>
            </a:r>
            <a:r>
              <a:rPr lang="en-US" sz="3600" b="1" i="1" dirty="0">
                <a:solidFill>
                  <a:srgbClr val="0070C0"/>
                </a:solidFill>
                <a:latin typeface="Times New Roman" pitchFamily="18" charset="0"/>
                <a:cs typeface="Times New Roman" pitchFamily="18" charset="0"/>
              </a:rPr>
              <a:t>?</a:t>
            </a:r>
            <a:endParaRPr kumimoji="0" lang="en-US" sz="3600" b="1" i="1" u="none" strike="noStrike" kern="1200" cap="none" spc="0" normalizeH="0" baseline="0" noProof="0" dirty="0">
              <a:ln>
                <a:noFill/>
              </a:ln>
              <a:solidFill>
                <a:srgbClr val="0070C0"/>
              </a:solidFill>
              <a:effectLst/>
              <a:uLnTx/>
              <a:uFillTx/>
              <a:latin typeface="Times New Roman" pitchFamily="18" charset="0"/>
              <a:cs typeface="Times New Roman" pitchFamily="18" charset="0"/>
            </a:endParaRPr>
          </a:p>
        </p:txBody>
      </p:sp>
      <p:grpSp>
        <p:nvGrpSpPr>
          <p:cNvPr id="12" name="Group 11">
            <a:extLst>
              <a:ext uri="{FF2B5EF4-FFF2-40B4-BE49-F238E27FC236}">
                <a16:creationId xmlns="" xmlns:a16="http://schemas.microsoft.com/office/drawing/2014/main" id="{1ACCBACA-93F1-42BC-AA6D-E9D4B38A83D7}"/>
              </a:ext>
            </a:extLst>
          </p:cNvPr>
          <p:cNvGrpSpPr/>
          <p:nvPr/>
        </p:nvGrpSpPr>
        <p:grpSpPr>
          <a:xfrm>
            <a:off x="2695576" y="2567883"/>
            <a:ext cx="7191374" cy="3784894"/>
            <a:chOff x="780709" y="-261042"/>
            <a:chExt cx="3784894" cy="3784894"/>
          </a:xfrm>
        </p:grpSpPr>
        <p:grpSp>
          <p:nvGrpSpPr>
            <p:cNvPr id="13" name="Group 12">
              <a:extLst>
                <a:ext uri="{FF2B5EF4-FFF2-40B4-BE49-F238E27FC236}">
                  <a16:creationId xmlns="" xmlns:a16="http://schemas.microsoft.com/office/drawing/2014/main" id="{BC71F8DD-6697-4B30-8D2C-39F0E9F8E7C4}"/>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 xmlns:a16="http://schemas.microsoft.com/office/drawing/2014/main" id="{49C1A36F-D6FE-43F3-9141-A1733E3B4AF3}"/>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 xmlns:a16="http://schemas.microsoft.com/office/drawing/2014/main" id="{44B5A72E-0738-4A84-B74D-63DB80FC2A7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 xmlns:a16="http://schemas.microsoft.com/office/drawing/2014/main" id="{9F813064-0184-4110-B957-D4781377E45D}"/>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Times New Roman" pitchFamily="18" charset="0"/>
                  <a:cs typeface="Times New Roman" pitchFamily="18" charset="0"/>
                </a:rPr>
                <a:t>Tiếng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thác</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dội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về</a:t>
              </a:r>
              <a:endParaRPr kumimoji="0" lang="en-US" sz="32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grpSp>
    </p:spTree>
    <p:extLst>
      <p:ext uri="{BB962C8B-B14F-4D97-AF65-F5344CB8AC3E}">
        <p14:creationId xmlns:p14="http://schemas.microsoft.com/office/powerpoint/2010/main" val="19058482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 xmlns:a16="http://schemas.microsoft.com/office/drawing/2014/main"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 xmlns:a16="http://schemas.microsoft.com/office/drawing/2014/main"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 xmlns:a16="http://schemas.microsoft.com/office/drawing/2014/main"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Desktop\Giai cuu dai duong 2\underwater-vector-background.jpg">
            <a:extLst>
              <a:ext uri="{FF2B5EF4-FFF2-40B4-BE49-F238E27FC236}">
                <a16:creationId xmlns="" xmlns:a16="http://schemas.microsoft.com/office/drawing/2014/main" id="{BBD7F960-696A-499C-8540-701AF3FEC8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48"/>
          <a:stretch/>
        </p:blipFill>
        <p:spPr bwMode="auto">
          <a:xfrm>
            <a:off x="27324"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 xmlns:a16="http://schemas.microsoft.com/office/drawing/2014/main" id="{93F4456B-D453-4F41-A2C8-6E1C4D9D29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99522" y="312294"/>
            <a:ext cx="9158525" cy="3440555"/>
          </a:xfrm>
          <a:prstGeom prst="rect">
            <a:avLst/>
          </a:prstGeom>
        </p:spPr>
      </p:pic>
      <p:sp>
        <p:nvSpPr>
          <p:cNvPr id="15" name="TextBox 14">
            <a:extLst>
              <a:ext uri="{FF2B5EF4-FFF2-40B4-BE49-F238E27FC236}">
                <a16:creationId xmlns="" xmlns:a16="http://schemas.microsoft.com/office/drawing/2014/main" id="{6AFEDC0C-E432-4346-AF66-737D8A429E1C}"/>
              </a:ext>
            </a:extLst>
          </p:cNvPr>
          <p:cNvSpPr txBox="1"/>
          <p:nvPr/>
        </p:nvSpPr>
        <p:spPr>
          <a:xfrm flipH="1">
            <a:off x="2254934" y="1329815"/>
            <a:ext cx="687969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Times New Roman" pitchFamily="18" charset="0"/>
                <a:cs typeface="Times New Roman" pitchFamily="18" charset="0"/>
              </a:rPr>
              <a:t>Hoàn</a:t>
            </a:r>
            <a:r>
              <a:rPr kumimoji="0" lang="en-US" sz="3200" b="1" i="1" u="none" strike="noStrike" kern="1200" cap="none" spc="0" normalizeH="0" noProof="0" dirty="0">
                <a:ln>
                  <a:noFill/>
                </a:ln>
                <a:solidFill>
                  <a:srgbClr val="0070C0"/>
                </a:solidFill>
                <a:effectLst/>
                <a:uLnTx/>
                <a:uFillTx/>
                <a:latin typeface="Times New Roman" pitchFamily="18" charset="0"/>
                <a:cs typeface="Times New Roman" pitchFamily="18" charset="0"/>
              </a:rPr>
              <a:t> </a:t>
            </a:r>
            <a:r>
              <a:rPr kumimoji="0" lang="en-US" sz="3200" b="1" i="1" u="none" strike="noStrike" kern="1200" cap="none" spc="0" normalizeH="0" noProof="0" dirty="0" err="1">
                <a:ln>
                  <a:noFill/>
                </a:ln>
                <a:solidFill>
                  <a:srgbClr val="0070C0"/>
                </a:solidFill>
                <a:effectLst/>
                <a:uLnTx/>
                <a:uFillTx/>
                <a:latin typeface="Times New Roman" pitchFamily="18" charset="0"/>
                <a:cs typeface="Times New Roman" pitchFamily="18" charset="0"/>
              </a:rPr>
              <a:t>thành</a:t>
            </a:r>
            <a:r>
              <a:rPr kumimoji="0" lang="en-US" sz="3200" b="1" i="1" u="none" strike="noStrike" kern="1200" cap="none" spc="0" normalizeH="0" noProof="0" dirty="0">
                <a:ln>
                  <a:noFill/>
                </a:ln>
                <a:solidFill>
                  <a:srgbClr val="0070C0"/>
                </a:solidFill>
                <a:effectLst/>
                <a:uLnTx/>
                <a:uFillTx/>
                <a:latin typeface="Times New Roman" pitchFamily="18" charset="0"/>
                <a:cs typeface="Times New Roman" pitchFamily="18" charset="0"/>
              </a:rPr>
              <a:t> </a:t>
            </a:r>
            <a:r>
              <a:rPr kumimoji="0" lang="en-US" sz="3200" b="1" i="1" u="none" strike="noStrike" kern="1200" cap="none" spc="0" normalizeH="0" noProof="0" dirty="0" err="1">
                <a:ln>
                  <a:noFill/>
                </a:ln>
                <a:solidFill>
                  <a:srgbClr val="0070C0"/>
                </a:solidFill>
                <a:effectLst/>
                <a:uLnTx/>
                <a:uFillTx/>
                <a:latin typeface="Times New Roman" pitchFamily="18" charset="0"/>
                <a:cs typeface="Times New Roman" pitchFamily="18" charset="0"/>
              </a:rPr>
              <a:t>câu</a:t>
            </a:r>
            <a:r>
              <a:rPr kumimoji="0" lang="en-US" sz="3200" b="1" i="1" u="none" strike="noStrike" kern="1200" cap="none" spc="0" normalizeH="0" noProof="0" dirty="0">
                <a:ln>
                  <a:noFill/>
                </a:ln>
                <a:solidFill>
                  <a:srgbClr val="0070C0"/>
                </a:solidFill>
                <a:effectLst/>
                <a:uLnTx/>
                <a:uFillTx/>
                <a:latin typeface="Times New Roman" pitchFamily="18" charset="0"/>
                <a:cs typeface="Times New Roman" pitchFamily="18" charset="0"/>
              </a:rPr>
              <a:t> </a:t>
            </a:r>
            <a:r>
              <a:rPr kumimoji="0" lang="en-US" sz="3200" b="1" i="1" u="none" strike="noStrike" kern="1200" cap="none" spc="0" normalizeH="0" noProof="0" dirty="0" err="1">
                <a:ln>
                  <a:noFill/>
                </a:ln>
                <a:solidFill>
                  <a:srgbClr val="0070C0"/>
                </a:solidFill>
                <a:effectLst/>
                <a:uLnTx/>
                <a:uFillTx/>
                <a:latin typeface="Times New Roman" pitchFamily="18" charset="0"/>
                <a:cs typeface="Times New Roman" pitchFamily="18" charset="0"/>
              </a:rPr>
              <a:t>thơ</a:t>
            </a:r>
            <a:r>
              <a:rPr kumimoji="0" lang="en-US" sz="3200" b="1" i="1" u="none" strike="noStrike" kern="1200" cap="none" spc="0" normalizeH="0" noProof="0" dirty="0">
                <a:ln>
                  <a:noFill/>
                </a:ln>
                <a:solidFill>
                  <a:srgbClr val="0070C0"/>
                </a:solidFill>
                <a:effectLst/>
                <a:uLnTx/>
                <a:uFillTx/>
                <a:latin typeface="Times New Roman" pitchFamily="18" charset="0"/>
                <a:cs typeface="Times New Roman" pitchFamily="18" charset="0"/>
              </a:rPr>
              <a:t> </a:t>
            </a:r>
            <a:r>
              <a:rPr kumimoji="0" lang="en-US" sz="3200" b="1" i="1" u="none" strike="noStrike" kern="1200" cap="none" spc="0" normalizeH="0" noProof="0" dirty="0" err="1">
                <a:ln>
                  <a:noFill/>
                </a:ln>
                <a:solidFill>
                  <a:srgbClr val="0070C0"/>
                </a:solidFill>
                <a:effectLst/>
                <a:uLnTx/>
                <a:uFillTx/>
                <a:latin typeface="Times New Roman" pitchFamily="18" charset="0"/>
                <a:cs typeface="Times New Roman" pitchFamily="18" charset="0"/>
              </a:rPr>
              <a:t>sau</a:t>
            </a:r>
            <a:r>
              <a:rPr kumimoji="0" lang="en-US" sz="3200" b="1" i="1" u="none" strike="noStrike" kern="1200" cap="none" spc="0" normalizeH="0" noProof="0" dirty="0">
                <a:ln>
                  <a:noFill/>
                </a:ln>
                <a:solidFill>
                  <a:srgbClr val="0070C0"/>
                </a:solidFill>
                <a:effectLst/>
                <a:uLnTx/>
                <a:uFillTx/>
                <a:latin typeface="Times New Roman"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baseline="0" dirty="0" err="1">
                <a:solidFill>
                  <a:srgbClr val="0070C0"/>
                </a:solidFill>
                <a:latin typeface="Times New Roman" pitchFamily="18" charset="0"/>
                <a:cs typeface="Times New Roman" pitchFamily="18" charset="0"/>
              </a:rPr>
              <a:t>Từ</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khi</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rừng</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cọ</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nở</a:t>
            </a:r>
            <a:endParaRPr lang="en-US" sz="3200" b="1" i="1" dirty="0">
              <a:solidFill>
                <a:srgbClr val="0070C0"/>
              </a:solidFill>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Times New Roman" pitchFamily="18" charset="0"/>
                <a:cs typeface="Times New Roman" pitchFamily="18" charset="0"/>
              </a:rPr>
              <a:t>Hoa</a:t>
            </a:r>
            <a:r>
              <a:rPr kumimoji="0" lang="en-US" sz="3200" b="1" i="1" u="none" strike="noStrike" kern="1200" cap="none" spc="0" normalizeH="0" noProof="0" dirty="0">
                <a:ln>
                  <a:noFill/>
                </a:ln>
                <a:solidFill>
                  <a:srgbClr val="0070C0"/>
                </a:solidFill>
                <a:effectLst/>
                <a:uLnTx/>
                <a:uFillTx/>
                <a:latin typeface="Times New Roman" pitchFamily="18" charset="0"/>
                <a:cs typeface="Times New Roman" pitchFamily="18" charset="0"/>
              </a:rPr>
              <a:t> </a:t>
            </a:r>
            <a:r>
              <a:rPr kumimoji="0" lang="en-US" sz="3200" b="1" i="1" u="none" strike="noStrike" kern="1200" cap="none" spc="0" normalizeH="0" noProof="0" dirty="0" err="1">
                <a:ln>
                  <a:noFill/>
                </a:ln>
                <a:solidFill>
                  <a:srgbClr val="0070C0"/>
                </a:solidFill>
                <a:effectLst/>
                <a:uLnTx/>
                <a:uFillTx/>
                <a:latin typeface="Times New Roman" pitchFamily="18" charset="0"/>
                <a:cs typeface="Times New Roman" pitchFamily="18" charset="0"/>
              </a:rPr>
              <a:t>vàng</a:t>
            </a:r>
            <a:r>
              <a:rPr kumimoji="0" lang="en-US" sz="3200" b="1" i="1" u="none" strike="noStrike" kern="1200" cap="none" spc="0" normalizeH="0" noProof="0" dirty="0">
                <a:ln>
                  <a:noFill/>
                </a:ln>
                <a:solidFill>
                  <a:srgbClr val="0070C0"/>
                </a:solidFill>
                <a:effectLst/>
                <a:uLnTx/>
                <a:uFillTx/>
                <a:latin typeface="Times New Roman" pitchFamily="18" charset="0"/>
                <a:cs typeface="Times New Roman" pitchFamily="18" charset="0"/>
              </a:rPr>
              <a:t> </a:t>
            </a:r>
            <a:r>
              <a:rPr kumimoji="0" lang="en-US" sz="3200" b="1" i="1" u="none" strike="noStrike" kern="1200" cap="none" spc="0" normalizeH="0" noProof="0" dirty="0" err="1">
                <a:ln>
                  <a:noFill/>
                </a:ln>
                <a:solidFill>
                  <a:srgbClr val="0070C0"/>
                </a:solidFill>
                <a:effectLst/>
                <a:uLnTx/>
                <a:uFillTx/>
                <a:latin typeface="Times New Roman" pitchFamily="18" charset="0"/>
                <a:cs typeface="Times New Roman" pitchFamily="18" charset="0"/>
              </a:rPr>
              <a:t>như</a:t>
            </a:r>
            <a:r>
              <a:rPr kumimoji="0" lang="en-US" sz="3200" b="1" i="1" u="none" strike="noStrike" kern="1200" cap="none" spc="0" normalizeH="0" noProof="0" dirty="0">
                <a:ln>
                  <a:noFill/>
                </a:ln>
                <a:solidFill>
                  <a:srgbClr val="0070C0"/>
                </a:solidFill>
                <a:effectLst/>
                <a:uLnTx/>
                <a:uFillTx/>
                <a:latin typeface="Times New Roman" pitchFamily="18" charset="0"/>
                <a:cs typeface="Times New Roman" pitchFamily="18" charset="0"/>
              </a:rPr>
              <a:t>….</a:t>
            </a:r>
            <a:endParaRPr kumimoji="0" lang="en-US" sz="6600" b="1" i="1" u="none" strike="noStrike" kern="1200" cap="none" spc="0" normalizeH="0" baseline="0" noProof="0" dirty="0">
              <a:ln>
                <a:noFill/>
              </a:ln>
              <a:solidFill>
                <a:srgbClr val="0070C0"/>
              </a:solidFill>
              <a:effectLst/>
              <a:uLnTx/>
              <a:uFillTx/>
              <a:latin typeface="Times New Roman" pitchFamily="18" charset="0"/>
              <a:cs typeface="Times New Roman" pitchFamily="18" charset="0"/>
            </a:endParaRPr>
          </a:p>
        </p:txBody>
      </p:sp>
      <p:pic>
        <p:nvPicPr>
          <p:cNvPr id="37" name="Picture 10" descr="Crab vectors free download graphic art designs">
            <a:hlinkClick r:id="rId6" action="ppaction://hlinksldjump"/>
            <a:extLst>
              <a:ext uri="{FF2B5EF4-FFF2-40B4-BE49-F238E27FC236}">
                <a16:creationId xmlns="" xmlns:a16="http://schemas.microsoft.com/office/drawing/2014/main" id="{AB7574C7-88D8-42F3-BA68-E9A71C8BC2A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2525" y="5031924"/>
            <a:ext cx="2579951" cy="212815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 xmlns:a16="http://schemas.microsoft.com/office/drawing/2014/main" id="{135E7E86-FDA0-4CDE-B31E-F236A25ECCD0}"/>
              </a:ext>
            </a:extLst>
          </p:cNvPr>
          <p:cNvGrpSpPr/>
          <p:nvPr/>
        </p:nvGrpSpPr>
        <p:grpSpPr>
          <a:xfrm>
            <a:off x="2886076" y="2882208"/>
            <a:ext cx="7191374" cy="3784894"/>
            <a:chOff x="780709" y="-261042"/>
            <a:chExt cx="3784894" cy="3784894"/>
          </a:xfrm>
        </p:grpSpPr>
        <p:grpSp>
          <p:nvGrpSpPr>
            <p:cNvPr id="13" name="Group 12">
              <a:extLst>
                <a:ext uri="{FF2B5EF4-FFF2-40B4-BE49-F238E27FC236}">
                  <a16:creationId xmlns="" xmlns:a16="http://schemas.microsoft.com/office/drawing/2014/main" id="{7255BE3E-AC65-4EB0-A045-7A505BFED1BA}"/>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 xmlns:a16="http://schemas.microsoft.com/office/drawing/2014/main" id="{63AC8CE2-E2DC-4D87-AD88-6CD3E2561FF2}"/>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 xmlns:a16="http://schemas.microsoft.com/office/drawing/2014/main" id="{1D22A781-8F1E-4C0B-B7AB-42D3307154C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 xmlns:a16="http://schemas.microsoft.com/office/drawing/2014/main" id="{54EC21CC-83A1-48FD-B2F9-8EB72AD50C82}"/>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Times New Roman" pitchFamily="18" charset="0"/>
                  <a:cs typeface="Times New Roman" pitchFamily="18" charset="0"/>
                </a:rPr>
                <a:t>Hoa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cau</a:t>
              </a:r>
              <a:endParaRPr kumimoji="0" lang="en-US" sz="32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grpSp>
    </p:spTree>
    <p:extLst>
      <p:ext uri="{BB962C8B-B14F-4D97-AF65-F5344CB8AC3E}">
        <p14:creationId xmlns:p14="http://schemas.microsoft.com/office/powerpoint/2010/main" val="12998739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 xmlns:a16="http://schemas.microsoft.com/office/drawing/2014/main"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9806" y="3046032"/>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 xmlns:a16="http://schemas.microsoft.com/office/drawing/2014/main"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 xmlns:a16="http://schemas.microsoft.com/office/drawing/2014/main"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artoon sea bottom background for game design Vector Image">
            <a:extLst>
              <a:ext uri="{FF2B5EF4-FFF2-40B4-BE49-F238E27FC236}">
                <a16:creationId xmlns="" xmlns:a16="http://schemas.microsoft.com/office/drawing/2014/main" id="{E574E933-5C51-4317-BFE5-79D87DD013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038"/>
          <a:stretch/>
        </p:blipFill>
        <p:spPr bwMode="auto">
          <a:xfrm>
            <a:off x="-30805" y="0"/>
            <a:ext cx="122538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3">
            <a:extLst>
              <a:ext uri="{FF2B5EF4-FFF2-40B4-BE49-F238E27FC236}">
                <a16:creationId xmlns="" xmlns:a16="http://schemas.microsoft.com/office/drawing/2014/main" id="{F56A4C7F-6CCC-490A-9A87-EB7F57C375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77729" y="1095375"/>
            <a:ext cx="8829017" cy="2133600"/>
          </a:xfrm>
          <a:prstGeom prst="rect">
            <a:avLst/>
          </a:prstGeom>
        </p:spPr>
      </p:pic>
      <p:sp>
        <p:nvSpPr>
          <p:cNvPr id="15" name="TextBox 14">
            <a:extLst>
              <a:ext uri="{FF2B5EF4-FFF2-40B4-BE49-F238E27FC236}">
                <a16:creationId xmlns="" xmlns:a16="http://schemas.microsoft.com/office/drawing/2014/main" id="{6AFEDC0C-E432-4346-AF66-737D8A429E1C}"/>
              </a:ext>
            </a:extLst>
          </p:cNvPr>
          <p:cNvSpPr txBox="1"/>
          <p:nvPr/>
        </p:nvSpPr>
        <p:spPr>
          <a:xfrm flipH="1">
            <a:off x="2452530" y="1133475"/>
            <a:ext cx="7834470" cy="1446550"/>
          </a:xfrm>
          <a:prstGeom prst="rect">
            <a:avLst/>
          </a:prstGeom>
          <a:noFill/>
        </p:spPr>
        <p:txBody>
          <a:bodyPr wrap="square" rtlCol="0">
            <a:spAutoFit/>
          </a:bodyPr>
          <a:lstStyle/>
          <a:p>
            <a:pPr lvl="0" algn="ctr">
              <a:defRPr/>
            </a:pPr>
            <a:r>
              <a:rPr lang="vi-VN" sz="4400" b="1" i="1" dirty="0">
                <a:solidFill>
                  <a:srgbClr val="0070C0"/>
                </a:solidFill>
                <a:latin typeface="Times New Roman" pitchFamily="18" charset="0"/>
                <a:cs typeface="Times New Roman" pitchFamily="18" charset="0"/>
              </a:rPr>
              <a:t>Nói điều em biết về một loài vật trong rừng.</a:t>
            </a:r>
            <a:endParaRPr kumimoji="0" lang="en-US" sz="4400" b="1" i="1" u="none" strike="noStrike" kern="1200" cap="none" spc="0" normalizeH="0" baseline="0" noProof="0" dirty="0">
              <a:ln>
                <a:noFill/>
              </a:ln>
              <a:solidFill>
                <a:srgbClr val="0070C0"/>
              </a:solidFill>
              <a:effectLst/>
              <a:uLnTx/>
              <a:uFillTx/>
              <a:latin typeface="Times New Roman" pitchFamily="18" charset="0"/>
              <a:cs typeface="Times New Roman" pitchFamily="18" charset="0"/>
            </a:endParaRPr>
          </a:p>
        </p:txBody>
      </p:sp>
      <p:pic>
        <p:nvPicPr>
          <p:cNvPr id="34" name="Picture 12" descr="Set of Cute Snail Cartoon Character. 3098757 Vector Art at Vecteezy">
            <a:hlinkClick r:id="rId6" action="ppaction://hlinksldjump"/>
            <a:extLst>
              <a:ext uri="{FF2B5EF4-FFF2-40B4-BE49-F238E27FC236}">
                <a16:creationId xmlns="" xmlns:a16="http://schemas.microsoft.com/office/drawing/2014/main" id="{B8857F77-C6B9-4F58-BA0D-FE23D211107B}"/>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flipH="1">
            <a:off x="1269949" y="5069082"/>
            <a:ext cx="2185303" cy="173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9620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EBC99F8-312C-4B64-9ED3-B4DAFF30BFDC}"/>
              </a:ext>
            </a:extLst>
          </p:cNvPr>
          <p:cNvSpPr/>
          <p:nvPr/>
        </p:nvSpPr>
        <p:spPr>
          <a:xfrm>
            <a:off x="0" y="0"/>
            <a:ext cx="12028714" cy="6752497"/>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TextBox 15">
            <a:extLst>
              <a:ext uri="{FF2B5EF4-FFF2-40B4-BE49-F238E27FC236}">
                <a16:creationId xmlns="" xmlns:a16="http://schemas.microsoft.com/office/drawing/2014/main" id="{33B10893-346C-42C4-2B48-9004670EFF3F}"/>
              </a:ext>
            </a:extLst>
          </p:cNvPr>
          <p:cNvSpPr txBox="1"/>
          <p:nvPr/>
        </p:nvSpPr>
        <p:spPr>
          <a:xfrm>
            <a:off x="3820435" y="-67906"/>
            <a:ext cx="5235880" cy="769431"/>
          </a:xfrm>
          <a:prstGeom prst="rect">
            <a:avLst/>
          </a:prstGeom>
          <a:noFill/>
        </p:spPr>
        <p:txBody>
          <a:bodyPr wrap="square" lIns="91431" tIns="45715" rIns="91431" bIns="45715" rtlCol="0">
            <a:spAutoFit/>
          </a:bodyPr>
          <a:lstStyle/>
          <a:p>
            <a:pPr algn="ctr"/>
            <a:r>
              <a:rPr lang="en-US" sz="4000" b="1" u="sng" dirty="0" err="1">
                <a:solidFill>
                  <a:srgbClr val="0000CC"/>
                </a:solidFill>
                <a:latin typeface="Times New Roman" pitchFamily="18" charset="0"/>
                <a:cs typeface="Times New Roman" pitchFamily="18" charset="0"/>
              </a:rPr>
              <a:t>Tiếng</a:t>
            </a:r>
            <a:r>
              <a:rPr lang="en-US" sz="4000" b="1" u="sng" dirty="0">
                <a:solidFill>
                  <a:srgbClr val="0000CC"/>
                </a:solidFill>
                <a:latin typeface="Times New Roman" pitchFamily="18" charset="0"/>
                <a:cs typeface="Times New Roman" pitchFamily="18" charset="0"/>
              </a:rPr>
              <a:t> </a:t>
            </a:r>
            <a:r>
              <a:rPr lang="en-US" sz="4000" b="1" u="sng" dirty="0" err="1">
                <a:solidFill>
                  <a:srgbClr val="0000CC"/>
                </a:solidFill>
                <a:latin typeface="Times New Roman" pitchFamily="18" charset="0"/>
                <a:cs typeface="Times New Roman" pitchFamily="18" charset="0"/>
              </a:rPr>
              <a:t>Việt</a:t>
            </a:r>
            <a:r>
              <a:rPr lang="en-US" sz="4000" b="1" dirty="0" smtClean="0">
                <a:solidFill>
                  <a:srgbClr val="0000CC"/>
                </a:solidFill>
                <a:latin typeface="Times New Roman" pitchFamily="18" charset="0"/>
                <a:cs typeface="Times New Roman" pitchFamily="18" charset="0"/>
              </a:rPr>
              <a:t>:</a:t>
            </a:r>
            <a:r>
              <a:rPr lang="en-US" sz="4400" b="1" dirty="0" smtClean="0">
                <a:solidFill>
                  <a:srgbClr val="0000CC"/>
                </a:solidFill>
                <a:latin typeface="Times New Roman" pitchFamily="18" charset="0"/>
                <a:cs typeface="Times New Roman" pitchFamily="18" charset="0"/>
              </a:rPr>
              <a:t> </a:t>
            </a:r>
            <a:endParaRPr lang="en-US" sz="4000" b="1" dirty="0">
              <a:solidFill>
                <a:srgbClr val="FF0000"/>
              </a:solidFill>
              <a:latin typeface="Times New Roman" pitchFamily="18" charset="0"/>
              <a:cs typeface="Times New Roman" pitchFamily="18" charset="0"/>
            </a:endParaRPr>
          </a:p>
        </p:txBody>
      </p:sp>
      <p:sp>
        <p:nvSpPr>
          <p:cNvPr id="17" name="Rectangle 16"/>
          <p:cNvSpPr/>
          <p:nvPr/>
        </p:nvSpPr>
        <p:spPr>
          <a:xfrm>
            <a:off x="1057319" y="664340"/>
            <a:ext cx="10077375" cy="769441"/>
          </a:xfrm>
          <a:prstGeom prst="rect">
            <a:avLst/>
          </a:prstGeom>
        </p:spPr>
        <p:txBody>
          <a:bodyPr wrap="none">
            <a:spAutoFit/>
          </a:bodyPr>
          <a:lstStyle/>
          <a:p>
            <a:pPr lvl="0" algn="ctr"/>
            <a:r>
              <a:rPr lang="en-US" sz="4400" b="1" dirty="0" err="1" smtClean="0">
                <a:solidFill>
                  <a:srgbClr val="FF0000"/>
                </a:solidFill>
                <a:latin typeface="Times New Roman" pitchFamily="18" charset="0"/>
                <a:cs typeface="Times New Roman" pitchFamily="18" charset="0"/>
              </a:rPr>
              <a:t>BẦY</a:t>
            </a:r>
            <a:r>
              <a:rPr lang="en-US" sz="4400" b="1" dirty="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VOI</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RỪNG</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TRƯỜNG</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SƠN</a:t>
            </a:r>
            <a:r>
              <a:rPr lang="en-US" sz="4400" b="1" dirty="0" smtClean="0">
                <a:solidFill>
                  <a:srgbClr val="FF0000"/>
                </a:solidFill>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a:t>
            </a:r>
            <a:r>
              <a:rPr lang="en-US" sz="4000" b="1" dirty="0" err="1">
                <a:solidFill>
                  <a:srgbClr val="FF0000"/>
                </a:solidFill>
                <a:latin typeface="Times New Roman" pitchFamily="18" charset="0"/>
                <a:cs typeface="Times New Roman" pitchFamily="18" charset="0"/>
              </a:rPr>
              <a:t>Tiết</a:t>
            </a:r>
            <a:r>
              <a:rPr lang="en-US" sz="4000" b="1" dirty="0">
                <a:solidFill>
                  <a:srgbClr val="FF0000"/>
                </a:solidFill>
                <a:latin typeface="Times New Roman" pitchFamily="18" charset="0"/>
                <a:cs typeface="Times New Roman" pitchFamily="18" charset="0"/>
              </a:rPr>
              <a:t> 1)</a:t>
            </a:r>
          </a:p>
        </p:txBody>
      </p:sp>
    </p:spTree>
    <p:extLst>
      <p:ext uri="{BB962C8B-B14F-4D97-AF65-F5344CB8AC3E}">
        <p14:creationId xmlns:p14="http://schemas.microsoft.com/office/powerpoint/2010/main" val="2127625007"/>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205</TotalTime>
  <Words>1202</Words>
  <Application>Microsoft Office PowerPoint</Application>
  <PresentationFormat>Custom</PresentationFormat>
  <Paragraphs>109</Paragraphs>
  <Slides>22</Slides>
  <Notes>11</Notes>
  <HiddenSlides>3</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第一PPT，www.1ppt.com</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PHONG VU</cp:lastModifiedBy>
  <cp:revision>71</cp:revision>
  <dcterms:created xsi:type="dcterms:W3CDTF">2022-11-09T12:10:43Z</dcterms:created>
  <dcterms:modified xsi:type="dcterms:W3CDTF">2024-02-03T01:24:00Z</dcterms:modified>
</cp:coreProperties>
</file>