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Lst>
  <p:sldIdLst>
    <p:sldId id="342" r:id="rId4"/>
    <p:sldId id="258" r:id="rId5"/>
    <p:sldId id="305" r:id="rId6"/>
    <p:sldId id="285" r:id="rId7"/>
    <p:sldId id="288" r:id="rId8"/>
    <p:sldId id="290" r:id="rId9"/>
    <p:sldId id="341" r:id="rId10"/>
    <p:sldId id="308" r:id="rId11"/>
    <p:sldId id="309" r:id="rId12"/>
    <p:sldId id="312" r:id="rId13"/>
    <p:sldId id="311" r:id="rId14"/>
    <p:sldId id="335" r:id="rId15"/>
    <p:sldId id="336" r:id="rId16"/>
    <p:sldId id="314" r:id="rId17"/>
    <p:sldId id="323" r:id="rId18"/>
    <p:sldId id="324" r:id="rId19"/>
    <p:sldId id="337" r:id="rId20"/>
    <p:sldId id="338" r:id="rId21"/>
    <p:sldId id="326" r:id="rId22"/>
    <p:sldId id="327" r:id="rId23"/>
    <p:sldId id="328" r:id="rId24"/>
    <p:sldId id="329" r:id="rId25"/>
    <p:sldId id="330" r:id="rId26"/>
    <p:sldId id="339" r:id="rId27"/>
    <p:sldId id="34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9" d="100"/>
          <a:sy n="79" d="100"/>
        </p:scale>
        <p:origin x="-384" y="-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A81763-36D2-0BA1-86C4-2F531E9EB6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D0D3AB3D-5488-4EED-23F1-2F7058981B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14B70706-0FCB-6B60-C626-F871D9569902}"/>
              </a:ext>
            </a:extLst>
          </p:cNvPr>
          <p:cNvSpPr>
            <a:spLocks noGrp="1"/>
          </p:cNvSpPr>
          <p:nvPr>
            <p:ph type="dt" sz="half" idx="10"/>
          </p:nvPr>
        </p:nvSpPr>
        <p:spPr/>
        <p:txBody>
          <a:bodyPr/>
          <a:lstStyle/>
          <a:p>
            <a:fld id="{0B4A6A72-1E61-4229-B982-FF8DCC04C140}" type="datetimeFigureOut">
              <a:rPr lang="en-US" smtClean="0"/>
              <a:t>03/02/2024</a:t>
            </a:fld>
            <a:endParaRPr lang="en-US"/>
          </a:p>
        </p:txBody>
      </p:sp>
      <p:sp>
        <p:nvSpPr>
          <p:cNvPr id="5" name="Footer Placeholder 4">
            <a:extLst>
              <a:ext uri="{FF2B5EF4-FFF2-40B4-BE49-F238E27FC236}">
                <a16:creationId xmlns="" xmlns:a16="http://schemas.microsoft.com/office/drawing/2014/main" id="{0703683A-3420-C478-CF17-890CF5A913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1A53070-5A0B-A677-84F6-3578431CE4B1}"/>
              </a:ext>
            </a:extLst>
          </p:cNvPr>
          <p:cNvSpPr>
            <a:spLocks noGrp="1"/>
          </p:cNvSpPr>
          <p:nvPr>
            <p:ph type="sldNum" sz="quarter" idx="12"/>
          </p:nvPr>
        </p:nvSpPr>
        <p:spPr/>
        <p:txBody>
          <a:bodyPr/>
          <a:lstStyle/>
          <a:p>
            <a:fld id="{0B514F41-5932-4B73-B8DA-EFC4390B0B33}" type="slidenum">
              <a:rPr lang="en-US" smtClean="0"/>
              <a:t>‹#›</a:t>
            </a:fld>
            <a:endParaRPr lang="en-US"/>
          </a:p>
        </p:txBody>
      </p:sp>
      <p:pic>
        <p:nvPicPr>
          <p:cNvPr id="7" name="Picture 23">
            <a:extLst>
              <a:ext uri="{FF2B5EF4-FFF2-40B4-BE49-F238E27FC236}">
                <a16:creationId xmlns="" xmlns:a16="http://schemas.microsoft.com/office/drawing/2014/main" id="{8AB6A34B-2D72-1F81-2097-08D42D1F51D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12192001" cy="6858000"/>
          </a:xfrm>
          <a:prstGeom prst="rect">
            <a:avLst/>
          </a:prstGeom>
        </p:spPr>
      </p:pic>
    </p:spTree>
    <p:extLst>
      <p:ext uri="{BB962C8B-B14F-4D97-AF65-F5344CB8AC3E}">
        <p14:creationId xmlns:p14="http://schemas.microsoft.com/office/powerpoint/2010/main" val="22315346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3AE7BA-D3AE-A751-24A7-60075B8098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DE7AD82E-24C0-CE52-330C-C8534EE130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947B04E-AD9D-764D-C72B-2CA30FB3AD0E}"/>
              </a:ext>
            </a:extLst>
          </p:cNvPr>
          <p:cNvSpPr>
            <a:spLocks noGrp="1"/>
          </p:cNvSpPr>
          <p:nvPr>
            <p:ph type="dt" sz="half" idx="10"/>
          </p:nvPr>
        </p:nvSpPr>
        <p:spPr/>
        <p:txBody>
          <a:bodyPr/>
          <a:lstStyle/>
          <a:p>
            <a:fld id="{0B4A6A72-1E61-4229-B982-FF8DCC04C140}" type="datetimeFigureOut">
              <a:rPr lang="en-US" smtClean="0"/>
              <a:t>03/02/2024</a:t>
            </a:fld>
            <a:endParaRPr lang="en-US"/>
          </a:p>
        </p:txBody>
      </p:sp>
      <p:sp>
        <p:nvSpPr>
          <p:cNvPr id="5" name="Footer Placeholder 4">
            <a:extLst>
              <a:ext uri="{FF2B5EF4-FFF2-40B4-BE49-F238E27FC236}">
                <a16:creationId xmlns="" xmlns:a16="http://schemas.microsoft.com/office/drawing/2014/main" id="{45057242-8A27-DABB-7B46-0A22D0F458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199763C-097D-F0C7-2523-647E5562BF73}"/>
              </a:ext>
            </a:extLst>
          </p:cNvPr>
          <p:cNvSpPr>
            <a:spLocks noGrp="1"/>
          </p:cNvSpPr>
          <p:nvPr>
            <p:ph type="sldNum" sz="quarter" idx="12"/>
          </p:nvPr>
        </p:nvSpPr>
        <p:spPr/>
        <p:txBody>
          <a:bodyPr/>
          <a:lstStyle/>
          <a:p>
            <a:fld id="{0B514F41-5932-4B73-B8DA-EFC4390B0B33}" type="slidenum">
              <a:rPr lang="en-US" smtClean="0"/>
              <a:t>‹#›</a:t>
            </a:fld>
            <a:endParaRPr lang="en-US"/>
          </a:p>
        </p:txBody>
      </p:sp>
    </p:spTree>
    <p:extLst>
      <p:ext uri="{BB962C8B-B14F-4D97-AF65-F5344CB8AC3E}">
        <p14:creationId xmlns:p14="http://schemas.microsoft.com/office/powerpoint/2010/main" val="2989168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BBE7D24-5754-A5EC-D748-B06DCE9BB5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169F7589-86E3-3CDD-4097-53ECEC0CFA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9555149-7A0B-E7E9-16A9-210555AC6C25}"/>
              </a:ext>
            </a:extLst>
          </p:cNvPr>
          <p:cNvSpPr>
            <a:spLocks noGrp="1"/>
          </p:cNvSpPr>
          <p:nvPr>
            <p:ph type="dt" sz="half" idx="10"/>
          </p:nvPr>
        </p:nvSpPr>
        <p:spPr/>
        <p:txBody>
          <a:bodyPr/>
          <a:lstStyle/>
          <a:p>
            <a:fld id="{0B4A6A72-1E61-4229-B982-FF8DCC04C140}" type="datetimeFigureOut">
              <a:rPr lang="en-US" smtClean="0"/>
              <a:t>03/02/2024</a:t>
            </a:fld>
            <a:endParaRPr lang="en-US"/>
          </a:p>
        </p:txBody>
      </p:sp>
      <p:sp>
        <p:nvSpPr>
          <p:cNvPr id="5" name="Footer Placeholder 4">
            <a:extLst>
              <a:ext uri="{FF2B5EF4-FFF2-40B4-BE49-F238E27FC236}">
                <a16:creationId xmlns="" xmlns:a16="http://schemas.microsoft.com/office/drawing/2014/main" id="{3C5C55FE-10E4-1BD0-EC45-4EE7A6CC06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6F0A319-B488-C484-5F23-18D760A09F4B}"/>
              </a:ext>
            </a:extLst>
          </p:cNvPr>
          <p:cNvSpPr>
            <a:spLocks noGrp="1"/>
          </p:cNvSpPr>
          <p:nvPr>
            <p:ph type="sldNum" sz="quarter" idx="12"/>
          </p:nvPr>
        </p:nvSpPr>
        <p:spPr/>
        <p:txBody>
          <a:bodyPr/>
          <a:lstStyle/>
          <a:p>
            <a:fld id="{0B514F41-5932-4B73-B8DA-EFC4390B0B33}" type="slidenum">
              <a:rPr lang="en-US" smtClean="0"/>
              <a:t>‹#›</a:t>
            </a:fld>
            <a:endParaRPr lang="en-US"/>
          </a:p>
        </p:txBody>
      </p:sp>
    </p:spTree>
    <p:extLst>
      <p:ext uri="{BB962C8B-B14F-4D97-AF65-F5344CB8AC3E}">
        <p14:creationId xmlns:p14="http://schemas.microsoft.com/office/powerpoint/2010/main" val="11596340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标题 6"/>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8" name="副标题 7"/>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grpSp>
        <p:nvGrpSpPr>
          <p:cNvPr id="296" name="组合 295"/>
          <p:cNvGrpSpPr/>
          <p:nvPr userDrawn="1"/>
        </p:nvGrpSpPr>
        <p:grpSpPr>
          <a:xfrm>
            <a:off x="829208" y="610871"/>
            <a:ext cx="10864952" cy="5647689"/>
            <a:chOff x="4071637" y="1979617"/>
            <a:chExt cx="4000935" cy="1323489"/>
          </a:xfrm>
        </p:grpSpPr>
        <p:sp>
          <p:nvSpPr>
            <p:cNvPr id="297" name="矩形: 圆角 296"/>
            <p:cNvSpPr/>
            <p:nvPr/>
          </p:nvSpPr>
          <p:spPr>
            <a:xfrm>
              <a:off x="4071674" y="1979617"/>
              <a:ext cx="4000898" cy="1323489"/>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矩形: 圆角 297"/>
            <p:cNvSpPr/>
            <p:nvPr/>
          </p:nvSpPr>
          <p:spPr>
            <a:xfrm>
              <a:off x="4071637" y="2009767"/>
              <a:ext cx="3958181" cy="1260510"/>
            </a:xfrm>
            <a:prstGeom prst="roundRect">
              <a:avLst/>
            </a:prstGeom>
            <a:solidFill>
              <a:schemeClr val="bg1"/>
            </a:solidFill>
            <a:ln w="371475">
              <a:solidFill>
                <a:srgbClr val="B5D5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00" name="PA_图片 3"/>
          <p:cNvPicPr>
            <a:picLocks noChangeAspect="1"/>
          </p:cNvPicPr>
          <p:nvPr userDrawn="1">
            <p:custDataLst>
              <p:tags r:id="rId1"/>
            </p:custDataLst>
          </p:nvPr>
        </p:nvPicPr>
        <p:blipFill rotWithShape="1">
          <a:blip r:embed="rId5" cstate="print">
            <a:extLst>
              <a:ext uri="{28A0092B-C50C-407E-A947-70E740481C1C}">
                <a14:useLocalDpi xmlns:a14="http://schemas.microsoft.com/office/drawing/2010/main" val="0"/>
              </a:ext>
            </a:extLst>
          </a:blip>
          <a:srcRect t="38478" r="13030"/>
          <a:stretch>
            <a:fillRect/>
          </a:stretch>
        </p:blipFill>
        <p:spPr>
          <a:xfrm flipH="1" flipV="1">
            <a:off x="-21590" y="5063490"/>
            <a:ext cx="4765040" cy="1824990"/>
          </a:xfrm>
          <a:prstGeom prst="rect">
            <a:avLst/>
          </a:prstGeom>
        </p:spPr>
      </p:pic>
      <p:pic>
        <p:nvPicPr>
          <p:cNvPr id="301" name="PA_图片 9"/>
          <p:cNvPicPr>
            <a:picLocks noChangeAspect="1"/>
          </p:cNvPicPr>
          <p:nvPr userDrawn="1">
            <p:custDataLst>
              <p:tags r:id="rId2"/>
            </p:custDataLst>
          </p:nvPr>
        </p:nvPicPr>
        <p:blipFill rotWithShape="1">
          <a:blip r:embed="rId6" cstate="print">
            <a:extLst>
              <a:ext uri="{28A0092B-C50C-407E-A947-70E740481C1C}">
                <a14:useLocalDpi xmlns:a14="http://schemas.microsoft.com/office/drawing/2010/main" val="0"/>
              </a:ext>
            </a:extLst>
          </a:blip>
          <a:srcRect b="54831"/>
          <a:stretch>
            <a:fillRect/>
          </a:stretch>
        </p:blipFill>
        <p:spPr>
          <a:xfrm>
            <a:off x="7684770" y="5534660"/>
            <a:ext cx="3979545" cy="1353820"/>
          </a:xfrm>
          <a:prstGeom prst="rect">
            <a:avLst/>
          </a:prstGeom>
        </p:spPr>
      </p:pic>
      <p:pic>
        <p:nvPicPr>
          <p:cNvPr id="302" name="PA_图片 10"/>
          <p:cNvPicPr>
            <a:picLocks noChangeAspect="1"/>
          </p:cNvPicPr>
          <p:nvPr userDrawn="1">
            <p:custDataLst>
              <p:tags r:id="rId3"/>
            </p:custDataLst>
          </p:nvPr>
        </p:nvPicPr>
        <p:blipFill rotWithShape="1">
          <a:blip r:embed="rId7" cstate="print">
            <a:extLst>
              <a:ext uri="{28A0092B-C50C-407E-A947-70E740481C1C}">
                <a14:useLocalDpi xmlns:a14="http://schemas.microsoft.com/office/drawing/2010/main" val="0"/>
              </a:ext>
            </a:extLst>
          </a:blip>
          <a:srcRect l="29043"/>
          <a:stretch>
            <a:fillRect/>
          </a:stretch>
        </p:blipFill>
        <p:spPr>
          <a:xfrm flipH="1">
            <a:off x="10704764" y="3364140"/>
            <a:ext cx="959641" cy="1567339"/>
          </a:xfrm>
          <a:prstGeom prst="rect">
            <a:avLst/>
          </a:prstGeom>
        </p:spPr>
      </p:pic>
    </p:spTree>
    <p:extLst>
      <p:ext uri="{BB962C8B-B14F-4D97-AF65-F5344CB8AC3E}">
        <p14:creationId xmlns:p14="http://schemas.microsoft.com/office/powerpoint/2010/main" val="10868813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5"/>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2024/2/3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6673254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0"/>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2024/2/3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pic>
        <p:nvPicPr>
          <p:cNvPr id="7" name="Picture 6" descr="A picture containing text&#10;&#10;Description automatically generated">
            <a:extLst>
              <a:ext uri="{FF2B5EF4-FFF2-40B4-BE49-F238E27FC236}">
                <a16:creationId xmlns="" xmlns:a16="http://schemas.microsoft.com/office/drawing/2014/main" id="{C09289B6-8400-4EC1-9598-63B11754DB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7211568"/>
          </a:xfrm>
          <a:prstGeom prst="rect">
            <a:avLst/>
          </a:prstGeom>
        </p:spPr>
      </p:pic>
    </p:spTree>
    <p:extLst>
      <p:ext uri="{BB962C8B-B14F-4D97-AF65-F5344CB8AC3E}">
        <p14:creationId xmlns:p14="http://schemas.microsoft.com/office/powerpoint/2010/main" val="35606097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2024/2/3</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7142441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70" y="1482090"/>
            <a:ext cx="5220970"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0"/>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5" y="1482090"/>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5" y="2368550"/>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2024/2/3</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82738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616ED27-CFED-4AE0-9651-0B971556E583}"/>
              </a:ext>
            </a:extLst>
          </p:cNvPr>
          <p:cNvPicPr>
            <a:picLocks noChangeAspect="1"/>
          </p:cNvPicPr>
          <p:nvPr userDrawn="1"/>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5348041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700"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5"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0"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2024/2/3</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895087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5"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5"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2024/2/3</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9654904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76B0A7-942A-9BC6-F1F4-CE27EA9643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28F49D9-6BD9-92F0-D249-6C889FBD73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4FE3CE0-66C7-F8A9-BB90-80414F751A17}"/>
              </a:ext>
            </a:extLst>
          </p:cNvPr>
          <p:cNvSpPr>
            <a:spLocks noGrp="1"/>
          </p:cNvSpPr>
          <p:nvPr>
            <p:ph type="dt" sz="half" idx="10"/>
          </p:nvPr>
        </p:nvSpPr>
        <p:spPr/>
        <p:txBody>
          <a:bodyPr/>
          <a:lstStyle/>
          <a:p>
            <a:fld id="{0B4A6A72-1E61-4229-B982-FF8DCC04C140}" type="datetimeFigureOut">
              <a:rPr lang="en-US" smtClean="0"/>
              <a:t>03/02/2024</a:t>
            </a:fld>
            <a:endParaRPr lang="en-US"/>
          </a:p>
        </p:txBody>
      </p:sp>
      <p:sp>
        <p:nvSpPr>
          <p:cNvPr id="5" name="Footer Placeholder 4">
            <a:extLst>
              <a:ext uri="{FF2B5EF4-FFF2-40B4-BE49-F238E27FC236}">
                <a16:creationId xmlns="" xmlns:a16="http://schemas.microsoft.com/office/drawing/2014/main" id="{D7D16F8C-83A2-9996-5682-8EE875C5AB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BBB46C6-89B6-F1B2-2B60-19A8BF89CB0E}"/>
              </a:ext>
            </a:extLst>
          </p:cNvPr>
          <p:cNvSpPr>
            <a:spLocks noGrp="1"/>
          </p:cNvSpPr>
          <p:nvPr>
            <p:ph type="sldNum" sz="quarter" idx="12"/>
          </p:nvPr>
        </p:nvSpPr>
        <p:spPr/>
        <p:txBody>
          <a:bodyPr/>
          <a:lstStyle/>
          <a:p>
            <a:fld id="{0B514F41-5932-4B73-B8DA-EFC4390B0B33}" type="slidenum">
              <a:rPr lang="en-US" smtClean="0"/>
              <a:t>‹#›</a:t>
            </a:fld>
            <a:endParaRPr lang="en-US"/>
          </a:p>
        </p:txBody>
      </p:sp>
    </p:spTree>
    <p:extLst>
      <p:ext uri="{BB962C8B-B14F-4D97-AF65-F5344CB8AC3E}">
        <p14:creationId xmlns:p14="http://schemas.microsoft.com/office/powerpoint/2010/main" val="42242299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2024/2/3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
        <p:nvSpPr>
          <p:cNvPr id="3"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6884394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5"/>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2024/2/3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1917501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2024/2/3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712230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0C11C5B0-AF7D-4B7C-8056-9C9A8894800C}" type="datetimeFigureOut">
              <a:rPr lang="zh-CN" altLang="en-US" smtClean="0"/>
              <a:t>2024/2/3</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EEE68DF-98E6-4D9A-AA9A-9FB94A0D747A}" type="slidenum">
              <a:rPr lang="zh-CN" altLang="en-US" smtClean="0"/>
              <a:t>‹#›</a:t>
            </a:fld>
            <a:endParaRPr lang="zh-CN" altLang="en-US"/>
          </a:p>
        </p:txBody>
      </p:sp>
    </p:spTree>
    <p:extLst>
      <p:ext uri="{BB962C8B-B14F-4D97-AF65-F5344CB8AC3E}">
        <p14:creationId xmlns:p14="http://schemas.microsoft.com/office/powerpoint/2010/main" val="39538018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44150" indent="0" algn="ctr">
              <a:buNone/>
              <a:defRPr/>
            </a:lvl2pPr>
            <a:lvl3pPr marL="1088299" indent="0" algn="ctr">
              <a:buNone/>
              <a:defRPr/>
            </a:lvl3pPr>
            <a:lvl4pPr marL="1632450" indent="0" algn="ctr">
              <a:buNone/>
              <a:defRPr/>
            </a:lvl4pPr>
            <a:lvl5pPr marL="2176598" indent="0" algn="ctr">
              <a:buNone/>
              <a:defRPr/>
            </a:lvl5pPr>
            <a:lvl6pPr marL="2720749" indent="0" algn="ctr">
              <a:buNone/>
              <a:defRPr/>
            </a:lvl6pPr>
            <a:lvl7pPr marL="3264897" indent="0" algn="ctr">
              <a:buNone/>
              <a:defRPr/>
            </a:lvl7pPr>
            <a:lvl8pPr marL="3809047" indent="0" algn="ctr">
              <a:buNone/>
              <a:defRPr/>
            </a:lvl8pPr>
            <a:lvl9pPr marL="4353198"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8840CB-7AE9-4E7C-9920-EDC27D67D5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72387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182705-8A55-4896-BC6F-D1E9DEF446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20685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7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400"/>
            </a:lvl1pPr>
            <a:lvl2pPr marL="544150" indent="0">
              <a:buNone/>
              <a:defRPr sz="2200"/>
            </a:lvl2pPr>
            <a:lvl3pPr marL="1088299" indent="0">
              <a:buNone/>
              <a:defRPr sz="1900"/>
            </a:lvl3pPr>
            <a:lvl4pPr marL="1632450" indent="0">
              <a:buNone/>
              <a:defRPr sz="1700"/>
            </a:lvl4pPr>
            <a:lvl5pPr marL="2176598" indent="0">
              <a:buNone/>
              <a:defRPr sz="1700"/>
            </a:lvl5pPr>
            <a:lvl6pPr marL="2720749" indent="0">
              <a:buNone/>
              <a:defRPr sz="1700"/>
            </a:lvl6pPr>
            <a:lvl7pPr marL="3264897" indent="0">
              <a:buNone/>
              <a:defRPr sz="1700"/>
            </a:lvl7pPr>
            <a:lvl8pPr marL="3809047" indent="0">
              <a:buNone/>
              <a:defRPr sz="1700"/>
            </a:lvl8pPr>
            <a:lvl9pPr marL="4353198" indent="0">
              <a:buNone/>
              <a:defRPr sz="17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297DBB-253E-4A2C-B457-F0CC8A0C06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9674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lstStyle>
            <a:lvl1pPr>
              <a:defRPr sz="33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2"/>
            <a:ext cx="5384800" cy="4525963"/>
          </a:xfrm>
        </p:spPr>
        <p:txBody>
          <a:bodyPr/>
          <a:lstStyle>
            <a:lvl1pPr>
              <a:defRPr sz="33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BE7B64B-6F38-4E6F-8FB2-DCBEB6D19F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05874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3" y="1535114"/>
            <a:ext cx="5386917" cy="639762"/>
          </a:xfrm>
        </p:spPr>
        <p:txBody>
          <a:bodyPr anchor="b"/>
          <a:lstStyle>
            <a:lvl1pPr marL="0" indent="0">
              <a:buNone/>
              <a:defRPr sz="2900" b="1"/>
            </a:lvl1pPr>
            <a:lvl2pPr marL="544150" indent="0">
              <a:buNone/>
              <a:defRPr sz="2400" b="1"/>
            </a:lvl2pPr>
            <a:lvl3pPr marL="1088299" indent="0">
              <a:buNone/>
              <a:defRPr sz="2200" b="1"/>
            </a:lvl3pPr>
            <a:lvl4pPr marL="1632450" indent="0">
              <a:buNone/>
              <a:defRPr sz="1900" b="1"/>
            </a:lvl4pPr>
            <a:lvl5pPr marL="2176598" indent="0">
              <a:buNone/>
              <a:defRPr sz="1900" b="1"/>
            </a:lvl5pPr>
            <a:lvl6pPr marL="2720749" indent="0">
              <a:buNone/>
              <a:defRPr sz="1900" b="1"/>
            </a:lvl6pPr>
            <a:lvl7pPr marL="3264897" indent="0">
              <a:buNone/>
              <a:defRPr sz="1900" b="1"/>
            </a:lvl7pPr>
            <a:lvl8pPr marL="3809047" indent="0">
              <a:buNone/>
              <a:defRPr sz="1900" b="1"/>
            </a:lvl8pPr>
            <a:lvl9pPr marL="4353198"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609603" y="2174875"/>
            <a:ext cx="5386917" cy="3951289"/>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4"/>
            <a:ext cx="5389033" cy="639762"/>
          </a:xfrm>
        </p:spPr>
        <p:txBody>
          <a:bodyPr anchor="b"/>
          <a:lstStyle>
            <a:lvl1pPr marL="0" indent="0">
              <a:buNone/>
              <a:defRPr sz="2900" b="1"/>
            </a:lvl1pPr>
            <a:lvl2pPr marL="544150" indent="0">
              <a:buNone/>
              <a:defRPr sz="2400" b="1"/>
            </a:lvl2pPr>
            <a:lvl3pPr marL="1088299" indent="0">
              <a:buNone/>
              <a:defRPr sz="2200" b="1"/>
            </a:lvl3pPr>
            <a:lvl4pPr marL="1632450" indent="0">
              <a:buNone/>
              <a:defRPr sz="1900" b="1"/>
            </a:lvl4pPr>
            <a:lvl5pPr marL="2176598" indent="0">
              <a:buNone/>
              <a:defRPr sz="1900" b="1"/>
            </a:lvl5pPr>
            <a:lvl6pPr marL="2720749" indent="0">
              <a:buNone/>
              <a:defRPr sz="1900" b="1"/>
            </a:lvl6pPr>
            <a:lvl7pPr marL="3264897" indent="0">
              <a:buNone/>
              <a:defRPr sz="1900" b="1"/>
            </a:lvl7pPr>
            <a:lvl8pPr marL="3809047" indent="0">
              <a:buNone/>
              <a:defRPr sz="1900" b="1"/>
            </a:lvl8pPr>
            <a:lvl9pPr marL="4353198"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9"/>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8723251-B9BC-44CE-8F85-8EC7B523C2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25508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00F6A55-02BF-49B2-A463-53D580C807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514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15A9EE-DEC6-D542-4313-995A21DF70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DEE1B717-C74D-56C0-C596-F26780955F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793D912B-41EF-1773-BEE5-D8BD792DC45C}"/>
              </a:ext>
            </a:extLst>
          </p:cNvPr>
          <p:cNvSpPr>
            <a:spLocks noGrp="1"/>
          </p:cNvSpPr>
          <p:nvPr>
            <p:ph type="dt" sz="half" idx="10"/>
          </p:nvPr>
        </p:nvSpPr>
        <p:spPr/>
        <p:txBody>
          <a:bodyPr/>
          <a:lstStyle/>
          <a:p>
            <a:fld id="{0B4A6A72-1E61-4229-B982-FF8DCC04C140}" type="datetimeFigureOut">
              <a:rPr lang="en-US" smtClean="0"/>
              <a:t>03/02/2024</a:t>
            </a:fld>
            <a:endParaRPr lang="en-US"/>
          </a:p>
        </p:txBody>
      </p:sp>
      <p:sp>
        <p:nvSpPr>
          <p:cNvPr id="5" name="Footer Placeholder 4">
            <a:extLst>
              <a:ext uri="{FF2B5EF4-FFF2-40B4-BE49-F238E27FC236}">
                <a16:creationId xmlns="" xmlns:a16="http://schemas.microsoft.com/office/drawing/2014/main" id="{41E0A408-C767-5DBA-6E48-87CCC4C4A4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1A5A666-6E5D-42B0-42D0-A4C3911D8C8F}"/>
              </a:ext>
            </a:extLst>
          </p:cNvPr>
          <p:cNvSpPr>
            <a:spLocks noGrp="1"/>
          </p:cNvSpPr>
          <p:nvPr>
            <p:ph type="sldNum" sz="quarter" idx="12"/>
          </p:nvPr>
        </p:nvSpPr>
        <p:spPr/>
        <p:txBody>
          <a:bodyPr/>
          <a:lstStyle/>
          <a:p>
            <a:fld id="{0B514F41-5932-4B73-B8DA-EFC4390B0B33}" type="slidenum">
              <a:rPr lang="en-US" smtClean="0"/>
              <a:t>‹#›</a:t>
            </a:fld>
            <a:endParaRPr lang="en-US"/>
          </a:p>
        </p:txBody>
      </p:sp>
    </p:spTree>
    <p:extLst>
      <p:ext uri="{BB962C8B-B14F-4D97-AF65-F5344CB8AC3E}">
        <p14:creationId xmlns:p14="http://schemas.microsoft.com/office/powerpoint/2010/main" val="7931274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40BAD60-F54C-4B20-86EC-FB0266B02F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53442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4766734" y="273051"/>
            <a:ext cx="6815667" cy="5853113"/>
          </a:xfrm>
        </p:spPr>
        <p:txBody>
          <a:bodyPr/>
          <a:lstStyle>
            <a:lvl1pPr>
              <a:defRPr sz="39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700"/>
            </a:lvl1pPr>
            <a:lvl2pPr marL="544150" indent="0">
              <a:buNone/>
              <a:defRPr sz="1400"/>
            </a:lvl2pPr>
            <a:lvl3pPr marL="1088299" indent="0">
              <a:buNone/>
              <a:defRPr sz="1200"/>
            </a:lvl3pPr>
            <a:lvl4pPr marL="1632450" indent="0">
              <a:buNone/>
              <a:defRPr sz="1100"/>
            </a:lvl4pPr>
            <a:lvl5pPr marL="2176598" indent="0">
              <a:buNone/>
              <a:defRPr sz="1100"/>
            </a:lvl5pPr>
            <a:lvl6pPr marL="2720749" indent="0">
              <a:buNone/>
              <a:defRPr sz="1100"/>
            </a:lvl6pPr>
            <a:lvl7pPr marL="3264897" indent="0">
              <a:buNone/>
              <a:defRPr sz="1100"/>
            </a:lvl7pPr>
            <a:lvl8pPr marL="3809047" indent="0">
              <a:buNone/>
              <a:defRPr sz="1100"/>
            </a:lvl8pPr>
            <a:lvl9pPr marL="4353198" indent="0">
              <a:buNone/>
              <a:defRPr sz="1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CDC553-DA46-4640-B72D-148485BAF4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3238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900"/>
            </a:lvl1pPr>
            <a:lvl2pPr marL="544150" indent="0">
              <a:buNone/>
              <a:defRPr sz="3300"/>
            </a:lvl2pPr>
            <a:lvl3pPr marL="1088299" indent="0">
              <a:buNone/>
              <a:defRPr sz="2900"/>
            </a:lvl3pPr>
            <a:lvl4pPr marL="1632450" indent="0">
              <a:buNone/>
              <a:defRPr sz="2400"/>
            </a:lvl4pPr>
            <a:lvl5pPr marL="2176598" indent="0">
              <a:buNone/>
              <a:defRPr sz="2400"/>
            </a:lvl5pPr>
            <a:lvl6pPr marL="2720749" indent="0">
              <a:buNone/>
              <a:defRPr sz="2400"/>
            </a:lvl6pPr>
            <a:lvl7pPr marL="3264897" indent="0">
              <a:buNone/>
              <a:defRPr sz="2400"/>
            </a:lvl7pPr>
            <a:lvl8pPr marL="3809047" indent="0">
              <a:buNone/>
              <a:defRPr sz="2400"/>
            </a:lvl8pPr>
            <a:lvl9pPr marL="4353198" indent="0">
              <a:buNone/>
              <a:defRPr sz="24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700"/>
            </a:lvl1pPr>
            <a:lvl2pPr marL="544150" indent="0">
              <a:buNone/>
              <a:defRPr sz="1400"/>
            </a:lvl2pPr>
            <a:lvl3pPr marL="1088299" indent="0">
              <a:buNone/>
              <a:defRPr sz="1200"/>
            </a:lvl3pPr>
            <a:lvl4pPr marL="1632450" indent="0">
              <a:buNone/>
              <a:defRPr sz="1100"/>
            </a:lvl4pPr>
            <a:lvl5pPr marL="2176598" indent="0">
              <a:buNone/>
              <a:defRPr sz="1100"/>
            </a:lvl5pPr>
            <a:lvl6pPr marL="2720749" indent="0">
              <a:buNone/>
              <a:defRPr sz="1100"/>
            </a:lvl6pPr>
            <a:lvl7pPr marL="3264897" indent="0">
              <a:buNone/>
              <a:defRPr sz="1100"/>
            </a:lvl7pPr>
            <a:lvl8pPr marL="3809047" indent="0">
              <a:buNone/>
              <a:defRPr sz="1100"/>
            </a:lvl8pPr>
            <a:lvl9pPr marL="4353198" indent="0">
              <a:buNone/>
              <a:defRPr sz="1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2CFE6E4-4639-41EE-8933-E3F830C507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14300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EB84AE-5BD0-430C-976F-B714761542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30423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38E6B2-15AC-4E80-AD4E-6CDD36C960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38792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220D70D-5143-4FAD-9148-2A096ECF0C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242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685AAD-CAAC-650E-242B-12C9893148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325929F-8A2E-6C39-C33D-CFD97ECD2B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0523548E-23B4-DB28-9DB7-9F724ECF1D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85A0C58C-4A9C-936E-E25C-782EE78EAAF8}"/>
              </a:ext>
            </a:extLst>
          </p:cNvPr>
          <p:cNvSpPr>
            <a:spLocks noGrp="1"/>
          </p:cNvSpPr>
          <p:nvPr>
            <p:ph type="dt" sz="half" idx="10"/>
          </p:nvPr>
        </p:nvSpPr>
        <p:spPr/>
        <p:txBody>
          <a:bodyPr/>
          <a:lstStyle/>
          <a:p>
            <a:fld id="{0B4A6A72-1E61-4229-B982-FF8DCC04C140}" type="datetimeFigureOut">
              <a:rPr lang="en-US" smtClean="0"/>
              <a:t>03/02/2024</a:t>
            </a:fld>
            <a:endParaRPr lang="en-US"/>
          </a:p>
        </p:txBody>
      </p:sp>
      <p:sp>
        <p:nvSpPr>
          <p:cNvPr id="6" name="Footer Placeholder 5">
            <a:extLst>
              <a:ext uri="{FF2B5EF4-FFF2-40B4-BE49-F238E27FC236}">
                <a16:creationId xmlns="" xmlns:a16="http://schemas.microsoft.com/office/drawing/2014/main" id="{4D81F649-1788-444B-F271-4FDF20DB50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CF30056-FF60-3973-A03D-25C08643C033}"/>
              </a:ext>
            </a:extLst>
          </p:cNvPr>
          <p:cNvSpPr>
            <a:spLocks noGrp="1"/>
          </p:cNvSpPr>
          <p:nvPr>
            <p:ph type="sldNum" sz="quarter" idx="12"/>
          </p:nvPr>
        </p:nvSpPr>
        <p:spPr/>
        <p:txBody>
          <a:bodyPr/>
          <a:lstStyle/>
          <a:p>
            <a:fld id="{0B514F41-5932-4B73-B8DA-EFC4390B0B33}" type="slidenum">
              <a:rPr lang="en-US" smtClean="0"/>
              <a:t>‹#›</a:t>
            </a:fld>
            <a:endParaRPr lang="en-US"/>
          </a:p>
        </p:txBody>
      </p:sp>
    </p:spTree>
    <p:extLst>
      <p:ext uri="{BB962C8B-B14F-4D97-AF65-F5344CB8AC3E}">
        <p14:creationId xmlns:p14="http://schemas.microsoft.com/office/powerpoint/2010/main" val="18429458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C77361-8897-7FA2-F7FF-6AC3CC6CB9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753C27EF-25F7-4BC9-F8A9-E5B57086FC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55451AA6-795C-CF27-CA42-E26696570F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683BA224-AB09-922D-26EF-C813874CB3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746D65A-FF53-638E-5B4B-93908CAEBF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9B5FDBF8-3221-EA21-9CC1-04AC9DB7C18E}"/>
              </a:ext>
            </a:extLst>
          </p:cNvPr>
          <p:cNvSpPr>
            <a:spLocks noGrp="1"/>
          </p:cNvSpPr>
          <p:nvPr>
            <p:ph type="dt" sz="half" idx="10"/>
          </p:nvPr>
        </p:nvSpPr>
        <p:spPr/>
        <p:txBody>
          <a:bodyPr/>
          <a:lstStyle/>
          <a:p>
            <a:fld id="{0B4A6A72-1E61-4229-B982-FF8DCC04C140}" type="datetimeFigureOut">
              <a:rPr lang="en-US" smtClean="0"/>
              <a:t>03/02/2024</a:t>
            </a:fld>
            <a:endParaRPr lang="en-US"/>
          </a:p>
        </p:txBody>
      </p:sp>
      <p:sp>
        <p:nvSpPr>
          <p:cNvPr id="8" name="Footer Placeholder 7">
            <a:extLst>
              <a:ext uri="{FF2B5EF4-FFF2-40B4-BE49-F238E27FC236}">
                <a16:creationId xmlns="" xmlns:a16="http://schemas.microsoft.com/office/drawing/2014/main" id="{B96C18FA-094A-E15F-742C-72D06DBF7C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20692F0C-B2B5-AFF8-E4C2-6CC377C5CD90}"/>
              </a:ext>
            </a:extLst>
          </p:cNvPr>
          <p:cNvSpPr>
            <a:spLocks noGrp="1"/>
          </p:cNvSpPr>
          <p:nvPr>
            <p:ph type="sldNum" sz="quarter" idx="12"/>
          </p:nvPr>
        </p:nvSpPr>
        <p:spPr/>
        <p:txBody>
          <a:bodyPr/>
          <a:lstStyle/>
          <a:p>
            <a:fld id="{0B514F41-5932-4B73-B8DA-EFC4390B0B33}" type="slidenum">
              <a:rPr lang="en-US" smtClean="0"/>
              <a:t>‹#›</a:t>
            </a:fld>
            <a:endParaRPr lang="en-US"/>
          </a:p>
        </p:txBody>
      </p:sp>
    </p:spTree>
    <p:extLst>
      <p:ext uri="{BB962C8B-B14F-4D97-AF65-F5344CB8AC3E}">
        <p14:creationId xmlns:p14="http://schemas.microsoft.com/office/powerpoint/2010/main" val="16801291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5A987ADC-4D48-B2F9-FAC9-27FB4A9638A8}"/>
              </a:ext>
            </a:extLst>
          </p:cNvPr>
          <p:cNvSpPr>
            <a:spLocks noGrp="1"/>
          </p:cNvSpPr>
          <p:nvPr>
            <p:ph type="dt" sz="half" idx="10"/>
          </p:nvPr>
        </p:nvSpPr>
        <p:spPr/>
        <p:txBody>
          <a:bodyPr/>
          <a:lstStyle/>
          <a:p>
            <a:fld id="{0B4A6A72-1E61-4229-B982-FF8DCC04C140}" type="datetimeFigureOut">
              <a:rPr lang="en-US" smtClean="0"/>
              <a:t>03/02/2024</a:t>
            </a:fld>
            <a:endParaRPr lang="en-US"/>
          </a:p>
        </p:txBody>
      </p:sp>
      <p:sp>
        <p:nvSpPr>
          <p:cNvPr id="4" name="Footer Placeholder 3">
            <a:extLst>
              <a:ext uri="{FF2B5EF4-FFF2-40B4-BE49-F238E27FC236}">
                <a16:creationId xmlns="" xmlns:a16="http://schemas.microsoft.com/office/drawing/2014/main" id="{AC33E181-185E-259B-3759-418E6CC1FD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0C0B475F-E9C0-8ECD-BED0-299DEA196CE6}"/>
              </a:ext>
            </a:extLst>
          </p:cNvPr>
          <p:cNvSpPr>
            <a:spLocks noGrp="1"/>
          </p:cNvSpPr>
          <p:nvPr>
            <p:ph type="sldNum" sz="quarter" idx="12"/>
          </p:nvPr>
        </p:nvSpPr>
        <p:spPr/>
        <p:txBody>
          <a:bodyPr/>
          <a:lstStyle/>
          <a:p>
            <a:fld id="{0B514F41-5932-4B73-B8DA-EFC4390B0B33}" type="slidenum">
              <a:rPr lang="en-US" smtClean="0"/>
              <a:t>‹#›</a:t>
            </a:fld>
            <a:endParaRPr lang="en-US"/>
          </a:p>
        </p:txBody>
      </p:sp>
      <p:pic>
        <p:nvPicPr>
          <p:cNvPr id="8" name="Picture 7" descr="A picture containing text&#10;&#10;Description automatically generated">
            <a:extLst>
              <a:ext uri="{FF2B5EF4-FFF2-40B4-BE49-F238E27FC236}">
                <a16:creationId xmlns="" xmlns:a16="http://schemas.microsoft.com/office/drawing/2014/main" id="{A60954D4-8E71-65DB-7171-E78E6B0862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7653"/>
            <a:ext cx="12192000" cy="7403691"/>
          </a:xfrm>
          <a:prstGeom prst="rect">
            <a:avLst/>
          </a:prstGeom>
        </p:spPr>
      </p:pic>
    </p:spTree>
    <p:extLst>
      <p:ext uri="{BB962C8B-B14F-4D97-AF65-F5344CB8AC3E}">
        <p14:creationId xmlns:p14="http://schemas.microsoft.com/office/powerpoint/2010/main" val="17616914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16FE3FA-3BAA-6FD1-DCBE-883DE09D54A8}"/>
              </a:ext>
            </a:extLst>
          </p:cNvPr>
          <p:cNvSpPr>
            <a:spLocks noGrp="1"/>
          </p:cNvSpPr>
          <p:nvPr>
            <p:ph type="dt" sz="half" idx="10"/>
          </p:nvPr>
        </p:nvSpPr>
        <p:spPr/>
        <p:txBody>
          <a:bodyPr/>
          <a:lstStyle/>
          <a:p>
            <a:fld id="{0B4A6A72-1E61-4229-B982-FF8DCC04C140}" type="datetimeFigureOut">
              <a:rPr lang="en-US" smtClean="0"/>
              <a:t>03/02/2024</a:t>
            </a:fld>
            <a:endParaRPr lang="en-US"/>
          </a:p>
        </p:txBody>
      </p:sp>
      <p:sp>
        <p:nvSpPr>
          <p:cNvPr id="3" name="Footer Placeholder 2">
            <a:extLst>
              <a:ext uri="{FF2B5EF4-FFF2-40B4-BE49-F238E27FC236}">
                <a16:creationId xmlns="" xmlns:a16="http://schemas.microsoft.com/office/drawing/2014/main" id="{EE678017-7334-5D56-867A-3C2EDABED7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256A284E-421C-B8F2-629C-6F4C45D5B5A8}"/>
              </a:ext>
            </a:extLst>
          </p:cNvPr>
          <p:cNvSpPr>
            <a:spLocks noGrp="1"/>
          </p:cNvSpPr>
          <p:nvPr>
            <p:ph type="sldNum" sz="quarter" idx="12"/>
          </p:nvPr>
        </p:nvSpPr>
        <p:spPr/>
        <p:txBody>
          <a:bodyPr/>
          <a:lstStyle/>
          <a:p>
            <a:fld id="{0B514F41-5932-4B73-B8DA-EFC4390B0B33}" type="slidenum">
              <a:rPr lang="en-US" smtClean="0"/>
              <a:t>‹#›</a:t>
            </a:fld>
            <a:endParaRPr lang="en-US"/>
          </a:p>
        </p:txBody>
      </p:sp>
    </p:spTree>
    <p:extLst>
      <p:ext uri="{BB962C8B-B14F-4D97-AF65-F5344CB8AC3E}">
        <p14:creationId xmlns:p14="http://schemas.microsoft.com/office/powerpoint/2010/main" val="31263599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430B5E-1E9B-B598-BA62-59BCE1731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109E9811-DCB3-C542-741C-374B251B8C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E49C3F91-03FC-D08E-6A57-5170C4FC33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FC865B7-0AAE-99E0-554E-90E59E957A04}"/>
              </a:ext>
            </a:extLst>
          </p:cNvPr>
          <p:cNvSpPr>
            <a:spLocks noGrp="1"/>
          </p:cNvSpPr>
          <p:nvPr>
            <p:ph type="dt" sz="half" idx="10"/>
          </p:nvPr>
        </p:nvSpPr>
        <p:spPr/>
        <p:txBody>
          <a:bodyPr/>
          <a:lstStyle/>
          <a:p>
            <a:fld id="{0B4A6A72-1E61-4229-B982-FF8DCC04C140}" type="datetimeFigureOut">
              <a:rPr lang="en-US" smtClean="0"/>
              <a:t>03/02/2024</a:t>
            </a:fld>
            <a:endParaRPr lang="en-US"/>
          </a:p>
        </p:txBody>
      </p:sp>
      <p:sp>
        <p:nvSpPr>
          <p:cNvPr id="6" name="Footer Placeholder 5">
            <a:extLst>
              <a:ext uri="{FF2B5EF4-FFF2-40B4-BE49-F238E27FC236}">
                <a16:creationId xmlns="" xmlns:a16="http://schemas.microsoft.com/office/drawing/2014/main" id="{594BD3DF-420C-A853-6CDF-2BE44061FC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4D1902A-D0C6-F75E-45CF-716C4BDEB7ED}"/>
              </a:ext>
            </a:extLst>
          </p:cNvPr>
          <p:cNvSpPr>
            <a:spLocks noGrp="1"/>
          </p:cNvSpPr>
          <p:nvPr>
            <p:ph type="sldNum" sz="quarter" idx="12"/>
          </p:nvPr>
        </p:nvSpPr>
        <p:spPr/>
        <p:txBody>
          <a:bodyPr/>
          <a:lstStyle/>
          <a:p>
            <a:fld id="{0B514F41-5932-4B73-B8DA-EFC4390B0B33}" type="slidenum">
              <a:rPr lang="en-US" smtClean="0"/>
              <a:t>‹#›</a:t>
            </a:fld>
            <a:endParaRPr lang="en-US"/>
          </a:p>
        </p:txBody>
      </p:sp>
    </p:spTree>
    <p:extLst>
      <p:ext uri="{BB962C8B-B14F-4D97-AF65-F5344CB8AC3E}">
        <p14:creationId xmlns:p14="http://schemas.microsoft.com/office/powerpoint/2010/main" val="24209438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1526E1-AE18-96B0-C300-460BF6A6E6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F64318A2-DBD0-CF29-FCBC-1ED6F3E297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3FF5E84D-3280-E478-7633-801EF7D721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1B5B8E8-1503-0CE5-A794-A12630E445AC}"/>
              </a:ext>
            </a:extLst>
          </p:cNvPr>
          <p:cNvSpPr>
            <a:spLocks noGrp="1"/>
          </p:cNvSpPr>
          <p:nvPr>
            <p:ph type="dt" sz="half" idx="10"/>
          </p:nvPr>
        </p:nvSpPr>
        <p:spPr/>
        <p:txBody>
          <a:bodyPr/>
          <a:lstStyle/>
          <a:p>
            <a:fld id="{0B4A6A72-1E61-4229-B982-FF8DCC04C140}" type="datetimeFigureOut">
              <a:rPr lang="en-US" smtClean="0"/>
              <a:t>03/02/2024</a:t>
            </a:fld>
            <a:endParaRPr lang="en-US"/>
          </a:p>
        </p:txBody>
      </p:sp>
      <p:sp>
        <p:nvSpPr>
          <p:cNvPr id="6" name="Footer Placeholder 5">
            <a:extLst>
              <a:ext uri="{FF2B5EF4-FFF2-40B4-BE49-F238E27FC236}">
                <a16:creationId xmlns="" xmlns:a16="http://schemas.microsoft.com/office/drawing/2014/main" id="{764344CD-1C64-0B48-DD0A-7B6BF90DD8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9CCCF6C-446C-7CA6-39B6-43F0AB7B9B44}"/>
              </a:ext>
            </a:extLst>
          </p:cNvPr>
          <p:cNvSpPr>
            <a:spLocks noGrp="1"/>
          </p:cNvSpPr>
          <p:nvPr>
            <p:ph type="sldNum" sz="quarter" idx="12"/>
          </p:nvPr>
        </p:nvSpPr>
        <p:spPr/>
        <p:txBody>
          <a:bodyPr/>
          <a:lstStyle/>
          <a:p>
            <a:fld id="{0B514F41-5932-4B73-B8DA-EFC4390B0B33}" type="slidenum">
              <a:rPr lang="en-US" smtClean="0"/>
              <a:t>‹#›</a:t>
            </a:fld>
            <a:endParaRPr lang="en-US"/>
          </a:p>
        </p:txBody>
      </p:sp>
    </p:spTree>
    <p:extLst>
      <p:ext uri="{BB962C8B-B14F-4D97-AF65-F5344CB8AC3E}">
        <p14:creationId xmlns:p14="http://schemas.microsoft.com/office/powerpoint/2010/main" val="2215480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8B731CB-A984-64CA-14BE-7919B23068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87AF9CF9-B33E-AC33-2CAF-F3AE8677E5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17DD651-8B57-9529-4BD5-4832371C3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4A6A72-1E61-4229-B982-FF8DCC04C140}" type="datetimeFigureOut">
              <a:rPr lang="en-US" smtClean="0"/>
              <a:t>03/02/2024</a:t>
            </a:fld>
            <a:endParaRPr lang="en-US"/>
          </a:p>
        </p:txBody>
      </p:sp>
      <p:sp>
        <p:nvSpPr>
          <p:cNvPr id="5" name="Footer Placeholder 4">
            <a:extLst>
              <a:ext uri="{FF2B5EF4-FFF2-40B4-BE49-F238E27FC236}">
                <a16:creationId xmlns="" xmlns:a16="http://schemas.microsoft.com/office/drawing/2014/main" id="{504C2FAC-13D2-901A-542D-E1F937D23D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6C82085C-3FBF-B52B-D73D-0D73C9D5E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14F41-5932-4B73-B8DA-EFC4390B0B33}" type="slidenum">
              <a:rPr lang="en-US" smtClean="0"/>
              <a:t>‹#›</a:t>
            </a:fld>
            <a:endParaRPr lang="en-US"/>
          </a:p>
        </p:txBody>
      </p:sp>
      <p:pic>
        <p:nvPicPr>
          <p:cNvPr id="8" name="Picture 7" descr="A picture containing shape&#10;&#10;Description automatically generated">
            <a:extLst>
              <a:ext uri="{FF2B5EF4-FFF2-40B4-BE49-F238E27FC236}">
                <a16:creationId xmlns="" xmlns:a16="http://schemas.microsoft.com/office/drawing/2014/main" id="{79649718-D04D-4E6A-8F91-050217B1925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371600" y="142875"/>
            <a:ext cx="1219200" cy="1219200"/>
          </a:xfrm>
          <a:prstGeom prst="rect">
            <a:avLst/>
          </a:prstGeom>
        </p:spPr>
      </p:pic>
    </p:spTree>
    <p:extLst>
      <p:ext uri="{BB962C8B-B14F-4D97-AF65-F5344CB8AC3E}">
        <p14:creationId xmlns:p14="http://schemas.microsoft.com/office/powerpoint/2010/main" val="6332144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文本框 11"/>
          <p:cNvSpPr txBox="1"/>
          <p:nvPr userDrawn="1"/>
        </p:nvSpPr>
        <p:spPr>
          <a:xfrm>
            <a:off x="3878580" y="2419350"/>
            <a:ext cx="4730115" cy="1476375"/>
          </a:xfrm>
          <a:prstGeom prst="rect">
            <a:avLst/>
          </a:prstGeom>
          <a:noFill/>
        </p:spPr>
        <p:txBody>
          <a:bodyPr wrap="square" rtlCol="0" anchor="t">
            <a:spAutoFit/>
          </a:bodyPr>
          <a:lstStyle/>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感谢您下载包图网平台上提供的</a:t>
            </a:r>
            <a:r>
              <a:rPr lang="en-US" altLang="zh-CN" dirty="0">
                <a:solidFill>
                  <a:schemeClr val="tx1">
                    <a:lumMod val="75000"/>
                    <a:lumOff val="25000"/>
                    <a:alpha val="0"/>
                  </a:schemeClr>
                </a:solidFill>
                <a:latin typeface="宋体" panose="02010600030101010101" pitchFamily="2" charset="-122"/>
                <a:ea typeface="宋体" panose="02010600030101010101" pitchFamily="2" charset="-122"/>
                <a:sym typeface="+mn-ea"/>
              </a:rPr>
              <a:t>PPT</a:t>
            </a:r>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作品，</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为了您和包图网以及原创作者的利益，请</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勿复制、传播、销售，否则将承担法律责</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任！包图网将对作品进行维权，按照传播</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下载次数进行十倍的索取赔偿！</a:t>
            </a:r>
          </a:p>
        </p:txBody>
      </p:sp>
      <p:sp>
        <p:nvSpPr>
          <p:cNvPr id="2" name="矩形 1"/>
          <p:cNvSpPr/>
          <p:nvPr userDrawn="1"/>
        </p:nvSpPr>
        <p:spPr>
          <a:xfrm>
            <a:off x="10160" y="-40640"/>
            <a:ext cx="12213590" cy="6917055"/>
          </a:xfrm>
          <a:prstGeom prst="rect">
            <a:avLst/>
          </a:prstGeom>
          <a:solidFill>
            <a:srgbClr val="F3F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3" descr="A picture containing shape&#10;&#10;Description automatically generated">
            <a:extLst>
              <a:ext uri="{FF2B5EF4-FFF2-40B4-BE49-F238E27FC236}">
                <a16:creationId xmlns="" xmlns:a16="http://schemas.microsoft.com/office/drawing/2014/main" id="{8BF9375D-D900-46E5-A0AA-CB2F1B38DD4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371600" y="142875"/>
            <a:ext cx="1219200" cy="1219200"/>
          </a:xfrm>
          <a:prstGeom prst="rect">
            <a:avLst/>
          </a:prstGeom>
        </p:spPr>
      </p:pic>
    </p:spTree>
    <p:extLst>
      <p:ext uri="{BB962C8B-B14F-4D97-AF65-F5344CB8AC3E}">
        <p14:creationId xmlns:p14="http://schemas.microsoft.com/office/powerpoint/2010/main" val="6433392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866" y="275167"/>
            <a:ext cx="1097227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30" tIns="54416" rIns="108830" bIns="54416"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866" y="1600730"/>
            <a:ext cx="10972271" cy="4525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30" tIns="54416" rIns="108830" bIns="544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866" y="6245490"/>
            <a:ext cx="2844271" cy="476250"/>
          </a:xfrm>
          <a:prstGeom prst="rect">
            <a:avLst/>
          </a:prstGeom>
          <a:noFill/>
          <a:ln w="9525">
            <a:noFill/>
            <a:miter lim="800000"/>
            <a:headEnd/>
            <a:tailEnd/>
          </a:ln>
          <a:effectLst/>
        </p:spPr>
        <p:txBody>
          <a:bodyPr vert="horz" wrap="square" lIns="108830" tIns="54416" rIns="108830" bIns="54416" numCol="1" anchor="t" anchorCtr="0" compatLnSpc="1">
            <a:prstTxWarp prst="textNoShape">
              <a:avLst/>
            </a:prstTxWarp>
          </a:bodyPr>
          <a:lstStyle>
            <a:lvl1pPr>
              <a:defRPr sz="1700">
                <a:latin typeface="+mn-lt"/>
              </a:defRPr>
            </a:lvl1pPr>
          </a:lstStyle>
          <a:p>
            <a:pPr defTabSz="609478"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866" y="6245490"/>
            <a:ext cx="3860271" cy="476250"/>
          </a:xfrm>
          <a:prstGeom prst="rect">
            <a:avLst/>
          </a:prstGeom>
          <a:noFill/>
          <a:ln w="9525">
            <a:noFill/>
            <a:miter lim="800000"/>
            <a:headEnd/>
            <a:tailEnd/>
          </a:ln>
          <a:effectLst/>
        </p:spPr>
        <p:txBody>
          <a:bodyPr vert="horz" wrap="square" lIns="108830" tIns="54416" rIns="108830" bIns="54416" numCol="1" anchor="t" anchorCtr="0" compatLnSpc="1">
            <a:prstTxWarp prst="textNoShape">
              <a:avLst/>
            </a:prstTxWarp>
          </a:bodyPr>
          <a:lstStyle>
            <a:lvl1pPr algn="ctr">
              <a:defRPr sz="1700">
                <a:latin typeface="+mn-lt"/>
              </a:defRPr>
            </a:lvl1pPr>
          </a:lstStyle>
          <a:p>
            <a:pPr defTabSz="609478"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866" y="6245490"/>
            <a:ext cx="2844271" cy="476250"/>
          </a:xfrm>
          <a:prstGeom prst="rect">
            <a:avLst/>
          </a:prstGeom>
          <a:noFill/>
          <a:ln w="9525">
            <a:noFill/>
            <a:miter lim="800000"/>
            <a:headEnd/>
            <a:tailEnd/>
          </a:ln>
          <a:effectLst/>
        </p:spPr>
        <p:txBody>
          <a:bodyPr vert="horz" wrap="square" lIns="108830" tIns="54416" rIns="108830" bIns="54416" numCol="1" anchor="t" anchorCtr="0" compatLnSpc="1">
            <a:prstTxWarp prst="textNoShape">
              <a:avLst/>
            </a:prstTxWarp>
          </a:bodyPr>
          <a:lstStyle>
            <a:lvl1pPr algn="r">
              <a:defRPr sz="1700">
                <a:latin typeface="+mn-lt"/>
              </a:defRPr>
            </a:lvl1pPr>
          </a:lstStyle>
          <a:p>
            <a:pPr defTabSz="609478" fontAlgn="base">
              <a:spcBef>
                <a:spcPct val="0"/>
              </a:spcBef>
              <a:spcAft>
                <a:spcPct val="0"/>
              </a:spcAft>
              <a:defRPr/>
            </a:pPr>
            <a:fld id="{63241CD8-2555-4954-9E10-B1AAC24860C0}" type="slidenum">
              <a:rPr lang="en-US" smtClean="0">
                <a:solidFill>
                  <a:srgbClr val="000000"/>
                </a:solidFill>
              </a:rPr>
              <a:pPr defTabSz="609478"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84227114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rtl="0" eaLnBrk="0" fontAlgn="base" hangingPunct="0">
        <a:spcBef>
          <a:spcPct val="0"/>
        </a:spcBef>
        <a:spcAft>
          <a:spcPct val="0"/>
        </a:spcAft>
        <a:defRPr sz="5300">
          <a:solidFill>
            <a:schemeClr val="tx2"/>
          </a:solidFill>
          <a:latin typeface="+mj-lt"/>
          <a:ea typeface="+mj-ea"/>
          <a:cs typeface="+mj-cs"/>
        </a:defRPr>
      </a:lvl1pPr>
      <a:lvl2pPr algn="ctr" rtl="0" eaLnBrk="0" fontAlgn="base" hangingPunct="0">
        <a:spcBef>
          <a:spcPct val="0"/>
        </a:spcBef>
        <a:spcAft>
          <a:spcPct val="0"/>
        </a:spcAft>
        <a:defRPr sz="5300">
          <a:solidFill>
            <a:schemeClr val="tx2"/>
          </a:solidFill>
          <a:latin typeface="Arial" charset="0"/>
        </a:defRPr>
      </a:lvl2pPr>
      <a:lvl3pPr algn="ctr" rtl="0" eaLnBrk="0" fontAlgn="base" hangingPunct="0">
        <a:spcBef>
          <a:spcPct val="0"/>
        </a:spcBef>
        <a:spcAft>
          <a:spcPct val="0"/>
        </a:spcAft>
        <a:defRPr sz="5300">
          <a:solidFill>
            <a:schemeClr val="tx2"/>
          </a:solidFill>
          <a:latin typeface="Arial" charset="0"/>
        </a:defRPr>
      </a:lvl3pPr>
      <a:lvl4pPr algn="ctr" rtl="0" eaLnBrk="0" fontAlgn="base" hangingPunct="0">
        <a:spcBef>
          <a:spcPct val="0"/>
        </a:spcBef>
        <a:spcAft>
          <a:spcPct val="0"/>
        </a:spcAft>
        <a:defRPr sz="5300">
          <a:solidFill>
            <a:schemeClr val="tx2"/>
          </a:solidFill>
          <a:latin typeface="Arial" charset="0"/>
        </a:defRPr>
      </a:lvl4pPr>
      <a:lvl5pPr algn="ctr" rtl="0" eaLnBrk="0" fontAlgn="base" hangingPunct="0">
        <a:spcBef>
          <a:spcPct val="0"/>
        </a:spcBef>
        <a:spcAft>
          <a:spcPct val="0"/>
        </a:spcAft>
        <a:defRPr sz="5300">
          <a:solidFill>
            <a:schemeClr val="tx2"/>
          </a:solidFill>
          <a:latin typeface="Arial" charset="0"/>
        </a:defRPr>
      </a:lvl5pPr>
      <a:lvl6pPr marL="544150" algn="ctr" rtl="0" fontAlgn="base">
        <a:spcBef>
          <a:spcPct val="0"/>
        </a:spcBef>
        <a:spcAft>
          <a:spcPct val="0"/>
        </a:spcAft>
        <a:defRPr sz="5300">
          <a:solidFill>
            <a:schemeClr val="tx2"/>
          </a:solidFill>
          <a:latin typeface="Arial" charset="0"/>
        </a:defRPr>
      </a:lvl6pPr>
      <a:lvl7pPr marL="1088299" algn="ctr" rtl="0" fontAlgn="base">
        <a:spcBef>
          <a:spcPct val="0"/>
        </a:spcBef>
        <a:spcAft>
          <a:spcPct val="0"/>
        </a:spcAft>
        <a:defRPr sz="5300">
          <a:solidFill>
            <a:schemeClr val="tx2"/>
          </a:solidFill>
          <a:latin typeface="Arial" charset="0"/>
        </a:defRPr>
      </a:lvl7pPr>
      <a:lvl8pPr marL="1632450" algn="ctr" rtl="0" fontAlgn="base">
        <a:spcBef>
          <a:spcPct val="0"/>
        </a:spcBef>
        <a:spcAft>
          <a:spcPct val="0"/>
        </a:spcAft>
        <a:defRPr sz="5300">
          <a:solidFill>
            <a:schemeClr val="tx2"/>
          </a:solidFill>
          <a:latin typeface="Arial" charset="0"/>
        </a:defRPr>
      </a:lvl8pPr>
      <a:lvl9pPr marL="2176598" algn="ctr" rtl="0" fontAlgn="base">
        <a:spcBef>
          <a:spcPct val="0"/>
        </a:spcBef>
        <a:spcAft>
          <a:spcPct val="0"/>
        </a:spcAft>
        <a:defRPr sz="5300">
          <a:solidFill>
            <a:schemeClr val="tx2"/>
          </a:solidFill>
          <a:latin typeface="Arial" charset="0"/>
        </a:defRPr>
      </a:lvl9pPr>
    </p:titleStyle>
    <p:bodyStyle>
      <a:lvl1pPr marL="407377" indent="-407377" algn="l" rtl="0" eaLnBrk="0" fontAlgn="base" hangingPunct="0">
        <a:spcBef>
          <a:spcPct val="20000"/>
        </a:spcBef>
        <a:spcAft>
          <a:spcPct val="0"/>
        </a:spcAft>
        <a:buChar char="•"/>
        <a:defRPr sz="3900">
          <a:solidFill>
            <a:schemeClr val="tx1"/>
          </a:solidFill>
          <a:latin typeface="+mn-lt"/>
          <a:ea typeface="+mn-ea"/>
          <a:cs typeface="+mn-cs"/>
        </a:defRPr>
      </a:lvl1pPr>
      <a:lvl2pPr marL="883532" indent="-339922" algn="l" rtl="0" eaLnBrk="0" fontAlgn="base" hangingPunct="0">
        <a:spcBef>
          <a:spcPct val="20000"/>
        </a:spcBef>
        <a:spcAft>
          <a:spcPct val="0"/>
        </a:spcAft>
        <a:buChar char="–"/>
        <a:defRPr sz="3300">
          <a:solidFill>
            <a:schemeClr val="tx1"/>
          </a:solidFill>
          <a:latin typeface="+mn-lt"/>
        </a:defRPr>
      </a:lvl2pPr>
      <a:lvl3pPr marL="1359687" indent="-271145" algn="l" rtl="0" eaLnBrk="0" fontAlgn="base" hangingPunct="0">
        <a:spcBef>
          <a:spcPct val="20000"/>
        </a:spcBef>
        <a:spcAft>
          <a:spcPct val="0"/>
        </a:spcAft>
        <a:buChar char="•"/>
        <a:defRPr sz="2900">
          <a:solidFill>
            <a:schemeClr val="tx1"/>
          </a:solidFill>
          <a:latin typeface="+mn-lt"/>
        </a:defRPr>
      </a:lvl3pPr>
      <a:lvl4pPr marL="1903297" indent="-271145" algn="l" rtl="0" eaLnBrk="0" fontAlgn="base" hangingPunct="0">
        <a:spcBef>
          <a:spcPct val="20000"/>
        </a:spcBef>
        <a:spcAft>
          <a:spcPct val="0"/>
        </a:spcAft>
        <a:buChar char="–"/>
        <a:defRPr sz="2400">
          <a:solidFill>
            <a:schemeClr val="tx1"/>
          </a:solidFill>
          <a:latin typeface="+mn-lt"/>
        </a:defRPr>
      </a:lvl4pPr>
      <a:lvl5pPr marL="2448229" indent="-271145" algn="l" rtl="0" eaLnBrk="0" fontAlgn="base" hangingPunct="0">
        <a:spcBef>
          <a:spcPct val="20000"/>
        </a:spcBef>
        <a:spcAft>
          <a:spcPct val="0"/>
        </a:spcAft>
        <a:buChar char="»"/>
        <a:defRPr sz="2400">
          <a:solidFill>
            <a:schemeClr val="tx1"/>
          </a:solidFill>
          <a:latin typeface="+mn-lt"/>
        </a:defRPr>
      </a:lvl5pPr>
      <a:lvl6pPr marL="2992824" indent="-272075" algn="l" rtl="0" fontAlgn="base">
        <a:spcBef>
          <a:spcPct val="20000"/>
        </a:spcBef>
        <a:spcAft>
          <a:spcPct val="0"/>
        </a:spcAft>
        <a:buChar char="»"/>
        <a:defRPr sz="2400">
          <a:solidFill>
            <a:schemeClr val="tx1"/>
          </a:solidFill>
          <a:latin typeface="+mn-lt"/>
        </a:defRPr>
      </a:lvl6pPr>
      <a:lvl7pPr marL="3536972" indent="-272075" algn="l" rtl="0" fontAlgn="base">
        <a:spcBef>
          <a:spcPct val="20000"/>
        </a:spcBef>
        <a:spcAft>
          <a:spcPct val="0"/>
        </a:spcAft>
        <a:buChar char="»"/>
        <a:defRPr sz="2400">
          <a:solidFill>
            <a:schemeClr val="tx1"/>
          </a:solidFill>
          <a:latin typeface="+mn-lt"/>
        </a:defRPr>
      </a:lvl7pPr>
      <a:lvl8pPr marL="4081123" indent="-272075" algn="l" rtl="0" fontAlgn="base">
        <a:spcBef>
          <a:spcPct val="20000"/>
        </a:spcBef>
        <a:spcAft>
          <a:spcPct val="0"/>
        </a:spcAft>
        <a:buChar char="»"/>
        <a:defRPr sz="2400">
          <a:solidFill>
            <a:schemeClr val="tx1"/>
          </a:solidFill>
          <a:latin typeface="+mn-lt"/>
        </a:defRPr>
      </a:lvl8pPr>
      <a:lvl9pPr marL="4625273" indent="-272075" algn="l" rtl="0" fontAlgn="base">
        <a:spcBef>
          <a:spcPct val="20000"/>
        </a:spcBef>
        <a:spcAft>
          <a:spcPct val="0"/>
        </a:spcAft>
        <a:buChar char="»"/>
        <a:defRPr sz="2400">
          <a:solidFill>
            <a:schemeClr val="tx1"/>
          </a:solidFill>
          <a:latin typeface="+mn-lt"/>
        </a:defRPr>
      </a:lvl9pPr>
    </p:bodyStyle>
    <p:otherStyle>
      <a:defPPr>
        <a:defRPr lang="en-US"/>
      </a:defPPr>
      <a:lvl1pPr marL="0" algn="l" defTabSz="1088299" rtl="0" eaLnBrk="1" latinLnBrk="0" hangingPunct="1">
        <a:defRPr sz="2200" kern="1200">
          <a:solidFill>
            <a:schemeClr val="tx1"/>
          </a:solidFill>
          <a:latin typeface="+mn-lt"/>
          <a:ea typeface="+mn-ea"/>
          <a:cs typeface="+mn-cs"/>
        </a:defRPr>
      </a:lvl1pPr>
      <a:lvl2pPr marL="544150" algn="l" defTabSz="1088299" rtl="0" eaLnBrk="1" latinLnBrk="0" hangingPunct="1">
        <a:defRPr sz="2200" kern="1200">
          <a:solidFill>
            <a:schemeClr val="tx1"/>
          </a:solidFill>
          <a:latin typeface="+mn-lt"/>
          <a:ea typeface="+mn-ea"/>
          <a:cs typeface="+mn-cs"/>
        </a:defRPr>
      </a:lvl2pPr>
      <a:lvl3pPr marL="1088299" algn="l" defTabSz="1088299" rtl="0" eaLnBrk="1" latinLnBrk="0" hangingPunct="1">
        <a:defRPr sz="2200" kern="1200">
          <a:solidFill>
            <a:schemeClr val="tx1"/>
          </a:solidFill>
          <a:latin typeface="+mn-lt"/>
          <a:ea typeface="+mn-ea"/>
          <a:cs typeface="+mn-cs"/>
        </a:defRPr>
      </a:lvl3pPr>
      <a:lvl4pPr marL="1632450" algn="l" defTabSz="1088299" rtl="0" eaLnBrk="1" latinLnBrk="0" hangingPunct="1">
        <a:defRPr sz="2200" kern="1200">
          <a:solidFill>
            <a:schemeClr val="tx1"/>
          </a:solidFill>
          <a:latin typeface="+mn-lt"/>
          <a:ea typeface="+mn-ea"/>
          <a:cs typeface="+mn-cs"/>
        </a:defRPr>
      </a:lvl4pPr>
      <a:lvl5pPr marL="2176598" algn="l" defTabSz="1088299" rtl="0" eaLnBrk="1" latinLnBrk="0" hangingPunct="1">
        <a:defRPr sz="2200" kern="1200">
          <a:solidFill>
            <a:schemeClr val="tx1"/>
          </a:solidFill>
          <a:latin typeface="+mn-lt"/>
          <a:ea typeface="+mn-ea"/>
          <a:cs typeface="+mn-cs"/>
        </a:defRPr>
      </a:lvl5pPr>
      <a:lvl6pPr marL="2720749" algn="l" defTabSz="1088299" rtl="0" eaLnBrk="1" latinLnBrk="0" hangingPunct="1">
        <a:defRPr sz="2200" kern="1200">
          <a:solidFill>
            <a:schemeClr val="tx1"/>
          </a:solidFill>
          <a:latin typeface="+mn-lt"/>
          <a:ea typeface="+mn-ea"/>
          <a:cs typeface="+mn-cs"/>
        </a:defRPr>
      </a:lvl6pPr>
      <a:lvl7pPr marL="3264897" algn="l" defTabSz="1088299" rtl="0" eaLnBrk="1" latinLnBrk="0" hangingPunct="1">
        <a:defRPr sz="2200" kern="1200">
          <a:solidFill>
            <a:schemeClr val="tx1"/>
          </a:solidFill>
          <a:latin typeface="+mn-lt"/>
          <a:ea typeface="+mn-ea"/>
          <a:cs typeface="+mn-cs"/>
        </a:defRPr>
      </a:lvl7pPr>
      <a:lvl8pPr marL="3809047" algn="l" defTabSz="1088299" rtl="0" eaLnBrk="1" latinLnBrk="0" hangingPunct="1">
        <a:defRPr sz="2200" kern="1200">
          <a:solidFill>
            <a:schemeClr val="tx1"/>
          </a:solidFill>
          <a:latin typeface="+mn-lt"/>
          <a:ea typeface="+mn-ea"/>
          <a:cs typeface="+mn-cs"/>
        </a:defRPr>
      </a:lvl8pPr>
      <a:lvl9pPr marL="4353198" algn="l" defTabSz="1088299"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3.svg"/><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5.sv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2.png"/><Relationship Id="rId7" Type="http://schemas.openxmlformats.org/officeDocument/2006/relationships/image" Target="../media/image29.svg"/><Relationship Id="rId2" Type="http://schemas.openxmlformats.org/officeDocument/2006/relationships/audio" Target="../media/audio1.wav"/><Relationship Id="rId1" Type="http://schemas.openxmlformats.org/officeDocument/2006/relationships/slideLayout" Target="../slideLayouts/slideLayout17.xml"/><Relationship Id="rId6" Type="http://schemas.openxmlformats.org/officeDocument/2006/relationships/image" Target="../media/image24.png"/><Relationship Id="rId11" Type="http://schemas.openxmlformats.org/officeDocument/2006/relationships/image" Target="../media/image26.png"/><Relationship Id="rId5" Type="http://schemas.openxmlformats.org/officeDocument/2006/relationships/image" Target="../media/image23.png"/><Relationship Id="rId10" Type="http://schemas.openxmlformats.org/officeDocument/2006/relationships/image" Target="../media/image31.svg"/><Relationship Id="rId4" Type="http://schemas.openxmlformats.org/officeDocument/2006/relationships/image" Target="../media/image18.svg"/><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2.png"/><Relationship Id="rId7" Type="http://schemas.openxmlformats.org/officeDocument/2006/relationships/image" Target="../media/image34.svg"/><Relationship Id="rId2" Type="http://schemas.openxmlformats.org/officeDocument/2006/relationships/audio" Target="../media/audio1.wav"/><Relationship Id="rId1" Type="http://schemas.openxmlformats.org/officeDocument/2006/relationships/slideLayout" Target="../slideLayouts/slideLayout17.xml"/><Relationship Id="rId6" Type="http://schemas.openxmlformats.org/officeDocument/2006/relationships/image" Target="../media/image27.png"/><Relationship Id="rId5" Type="http://schemas.openxmlformats.org/officeDocument/2006/relationships/image" Target="../media/image23.png"/><Relationship Id="rId10" Type="http://schemas.openxmlformats.org/officeDocument/2006/relationships/image" Target="../media/image36.svg"/><Relationship Id="rId4" Type="http://schemas.openxmlformats.org/officeDocument/2006/relationships/image" Target="../media/image18.sv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1.png"/><Relationship Id="rId7"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38.svg"/><Relationship Id="rId10" Type="http://schemas.openxmlformats.org/officeDocument/2006/relationships/image" Target="../media/image43.svg"/><Relationship Id="rId4" Type="http://schemas.openxmlformats.org/officeDocument/2006/relationships/image" Target="../media/image29.png"/><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13"/>
          <p:cNvPicPr>
            <a:picLocks noChangeAspect="1" noChangeArrowheads="1"/>
          </p:cNvPicPr>
          <p:nvPr/>
        </p:nvPicPr>
        <p:blipFill>
          <a:blip r:embed="rId2">
            <a:extLst>
              <a:ext uri="{28A0092B-C50C-407E-A947-70E740481C1C}">
                <a14:useLocalDpi xmlns:a14="http://schemas.microsoft.com/office/drawing/2010/main" val="0"/>
              </a:ext>
            </a:extLst>
          </a:blip>
          <a:srcRect t="1558"/>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WordArt 14"/>
          <p:cNvSpPr>
            <a:spLocks noChangeArrowheads="1" noChangeShapeType="1" noTextEdit="1"/>
          </p:cNvSpPr>
          <p:nvPr/>
        </p:nvSpPr>
        <p:spPr bwMode="auto">
          <a:xfrm>
            <a:off x="3708400" y="438683"/>
            <a:ext cx="4927600" cy="399521"/>
          </a:xfrm>
          <a:prstGeom prst="rect">
            <a:avLst/>
          </a:prstGeom>
        </p:spPr>
        <p:txBody>
          <a:bodyPr wrap="none" lIns="76176" tIns="38088" rIns="76176" bIns="38088" fromWordArt="1">
            <a:prstTxWarp prst="textFadeUp">
              <a:avLst>
                <a:gd name="adj" fmla="val 0"/>
              </a:avLst>
            </a:prstTxWarp>
          </a:bodyPr>
          <a:lstStyle/>
          <a:p>
            <a:pPr algn="ctr" defTabSz="609417" fontAlgn="base">
              <a:spcBef>
                <a:spcPct val="0"/>
              </a:spcBef>
              <a:spcAft>
                <a:spcPct val="0"/>
              </a:spcAft>
            </a:pPr>
            <a:r>
              <a:rPr lang="vi-VN" sz="300" b="1" kern="10" dirty="0">
                <a:ln w="9525">
                  <a:solidFill>
                    <a:srgbClr val="0000FF"/>
                  </a:solidFill>
                  <a:round/>
                  <a:headEnd/>
                  <a:tailEnd/>
                </a:ln>
                <a:solidFill>
                  <a:srgbClr val="0000FF"/>
                </a:solidFill>
                <a:latin typeface="Times New Roman"/>
                <a:cs typeface="Times New Roman"/>
              </a:rPr>
              <a:t> TRƯỜNG TIỂU HỌC </a:t>
            </a:r>
            <a:r>
              <a:rPr lang="en-US" sz="300" b="1" kern="10" dirty="0">
                <a:ln w="9525">
                  <a:solidFill>
                    <a:srgbClr val="0000FF"/>
                  </a:solidFill>
                  <a:round/>
                  <a:headEnd/>
                  <a:tailEnd/>
                </a:ln>
                <a:solidFill>
                  <a:srgbClr val="0000FF"/>
                </a:solidFill>
                <a:latin typeface="Times New Roman"/>
                <a:cs typeface="Times New Roman"/>
              </a:rPr>
              <a:t>ĐẠI QUA</a:t>
            </a:r>
            <a:r>
              <a:rPr lang="vi-VN" sz="300" b="1" kern="10" dirty="0">
                <a:ln w="9525">
                  <a:solidFill>
                    <a:srgbClr val="0000FF"/>
                  </a:solidFill>
                  <a:round/>
                  <a:headEnd/>
                  <a:tailEnd/>
                </a:ln>
                <a:solidFill>
                  <a:srgbClr val="0000FF"/>
                </a:solidFill>
                <a:latin typeface="Times New Roman"/>
                <a:cs typeface="Times New Roman"/>
              </a:rPr>
              <a:t>NG</a:t>
            </a:r>
            <a:endParaRPr lang="en-US" sz="300" b="1" kern="10" dirty="0">
              <a:ln w="9525">
                <a:solidFill>
                  <a:srgbClr val="0000FF"/>
                </a:solidFill>
                <a:round/>
                <a:headEnd/>
                <a:tailEnd/>
              </a:ln>
              <a:solidFill>
                <a:srgbClr val="0000FF"/>
              </a:solidFill>
              <a:latin typeface="Times New Roman"/>
              <a:cs typeface="Times New Roman"/>
            </a:endParaRPr>
          </a:p>
        </p:txBody>
      </p:sp>
      <p:sp>
        <p:nvSpPr>
          <p:cNvPr id="2053" name="WordArt 16"/>
          <p:cNvSpPr>
            <a:spLocks noChangeArrowheads="1" noChangeShapeType="1" noTextEdit="1"/>
          </p:cNvSpPr>
          <p:nvPr/>
        </p:nvSpPr>
        <p:spPr bwMode="auto">
          <a:xfrm>
            <a:off x="3454136" y="2526775"/>
            <a:ext cx="5588000" cy="521229"/>
          </a:xfrm>
          <a:prstGeom prst="rect">
            <a:avLst/>
          </a:prstGeom>
        </p:spPr>
        <p:txBody>
          <a:bodyPr wrap="none" lIns="76176" tIns="38088" rIns="76176" bIns="38088" fromWordArt="1">
            <a:prstTxWarp prst="textPlain">
              <a:avLst>
                <a:gd name="adj" fmla="val 50000"/>
              </a:avLst>
            </a:prstTxWarp>
          </a:bodyPr>
          <a:lstStyle/>
          <a:p>
            <a:pPr algn="ctr" defTabSz="609417" fontAlgn="base">
              <a:spcBef>
                <a:spcPct val="0"/>
              </a:spcBef>
              <a:spcAft>
                <a:spcPct val="0"/>
              </a:spcAft>
            </a:pPr>
            <a:r>
              <a:rPr lang="en-US" sz="6300" kern="10" dirty="0">
                <a:ln w="9525">
                  <a:solidFill>
                    <a:srgbClr val="FF0000"/>
                  </a:solidFill>
                  <a:round/>
                  <a:headEnd/>
                  <a:tailEnd/>
                </a:ln>
                <a:solidFill>
                  <a:srgbClr val="0000FF"/>
                </a:solidFill>
                <a:latin typeface="Times New Roman"/>
                <a:cs typeface="Times New Roman"/>
              </a:rPr>
              <a:t>MÔN: TIẾNG VIỆT</a:t>
            </a:r>
          </a:p>
        </p:txBody>
      </p:sp>
      <p:sp>
        <p:nvSpPr>
          <p:cNvPr id="2054" name="WordArt 17"/>
          <p:cNvSpPr>
            <a:spLocks noChangeArrowheads="1" noChangeShapeType="1" noTextEdit="1"/>
          </p:cNvSpPr>
          <p:nvPr/>
        </p:nvSpPr>
        <p:spPr bwMode="auto">
          <a:xfrm>
            <a:off x="5384273" y="3429000"/>
            <a:ext cx="2133865" cy="381000"/>
          </a:xfrm>
          <a:prstGeom prst="rect">
            <a:avLst/>
          </a:prstGeom>
        </p:spPr>
        <p:txBody>
          <a:bodyPr wrap="none" lIns="76176" tIns="38088" rIns="76176" bIns="38088" fromWordArt="1">
            <a:prstTxWarp prst="textPlain">
              <a:avLst>
                <a:gd name="adj" fmla="val 50000"/>
              </a:avLst>
            </a:prstTxWarp>
          </a:bodyPr>
          <a:lstStyle/>
          <a:p>
            <a:pPr algn="ctr" defTabSz="609417" fontAlgn="base">
              <a:spcBef>
                <a:spcPct val="0"/>
              </a:spcBef>
              <a:spcAft>
                <a:spcPct val="0"/>
              </a:spcAft>
            </a:pPr>
            <a:r>
              <a:rPr lang="en-US" sz="5700" kern="10" dirty="0">
                <a:ln w="9525">
                  <a:solidFill>
                    <a:srgbClr val="0000FF"/>
                  </a:solidFill>
                  <a:round/>
                  <a:headEnd/>
                  <a:tailEnd/>
                </a:ln>
                <a:solidFill>
                  <a:srgbClr val="FF0000"/>
                </a:solidFill>
                <a:latin typeface="Times New Roman"/>
                <a:cs typeface="Times New Roman"/>
              </a:rPr>
              <a:t>LỚP 3</a:t>
            </a:r>
          </a:p>
        </p:txBody>
      </p:sp>
      <p:sp>
        <p:nvSpPr>
          <p:cNvPr id="2055" name="WordArt 5"/>
          <p:cNvSpPr>
            <a:spLocks noChangeArrowheads="1" noChangeShapeType="1" noTextEdit="1"/>
          </p:cNvSpPr>
          <p:nvPr/>
        </p:nvSpPr>
        <p:spPr bwMode="auto">
          <a:xfrm>
            <a:off x="4015057" y="4419869"/>
            <a:ext cx="6525947" cy="58208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76176" tIns="38088" rIns="76176" bIns="38088" fromWordArt="1">
            <a:prstTxWarp prst="textFadeUp">
              <a:avLst>
                <a:gd name="adj" fmla="val 0"/>
              </a:avLst>
            </a:prstTxWarp>
          </a:bodyPr>
          <a:lstStyle/>
          <a:p>
            <a:pPr algn="ctr" defTabSz="609417" fontAlgn="base">
              <a:spcBef>
                <a:spcPct val="0"/>
              </a:spcBef>
              <a:spcAft>
                <a:spcPct val="0"/>
              </a:spcAft>
            </a:pPr>
            <a:r>
              <a:rPr lang="vi-VN" sz="3100" b="1" kern="10">
                <a:solidFill>
                  <a:srgbClr val="0000FF"/>
                </a:solidFill>
                <a:latin typeface="Times New Roman"/>
                <a:cs typeface="Times New Roman"/>
              </a:rPr>
              <a:t>Người dạy: Huỳnh Thị Yến</a:t>
            </a:r>
            <a:endParaRPr lang="en-US" sz="3100" b="1" kern="10">
              <a:solidFill>
                <a:srgbClr val="0000FF"/>
              </a:solidFill>
              <a:latin typeface="Times New Roman"/>
              <a:cs typeface="Times New Roman"/>
            </a:endParaRPr>
          </a:p>
        </p:txBody>
      </p:sp>
    </p:spTree>
    <p:extLst>
      <p:ext uri="{BB962C8B-B14F-4D97-AF65-F5344CB8AC3E}">
        <p14:creationId xmlns:p14="http://schemas.microsoft.com/office/powerpoint/2010/main" val="3422225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 xmlns:a16="http://schemas.microsoft.com/office/drawing/2014/main" id="{CB7976DC-8A81-D7AD-2A86-377C0C380782}"/>
              </a:ext>
            </a:extLst>
          </p:cNvPr>
          <p:cNvSpPr/>
          <p:nvPr/>
        </p:nvSpPr>
        <p:spPr>
          <a:xfrm>
            <a:off x="1" y="1"/>
            <a:ext cx="11744632" cy="6753224"/>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6" name="Picture 5">
            <a:extLst>
              <a:ext uri="{FF2B5EF4-FFF2-40B4-BE49-F238E27FC236}">
                <a16:creationId xmlns="" xmlns:a16="http://schemas.microsoft.com/office/drawing/2014/main" id="{E8562926-5D71-4F70-AFFB-AFB98BA9ADFC}"/>
              </a:ext>
            </a:extLst>
          </p:cNvPr>
          <p:cNvPicPr>
            <a:picLocks noChangeAspect="1"/>
          </p:cNvPicPr>
          <p:nvPr/>
        </p:nvPicPr>
        <p:blipFill>
          <a:blip r:embed="rId2"/>
          <a:stretch>
            <a:fillRect/>
          </a:stretch>
        </p:blipFill>
        <p:spPr>
          <a:xfrm>
            <a:off x="2727518" y="-152335"/>
            <a:ext cx="6303810" cy="1072989"/>
          </a:xfrm>
          <a:prstGeom prst="rect">
            <a:avLst/>
          </a:prstGeom>
        </p:spPr>
      </p:pic>
      <p:sp>
        <p:nvSpPr>
          <p:cNvPr id="7" name="TextBox 6">
            <a:extLst>
              <a:ext uri="{FF2B5EF4-FFF2-40B4-BE49-F238E27FC236}">
                <a16:creationId xmlns="" xmlns:a16="http://schemas.microsoft.com/office/drawing/2014/main" id="{473A196F-6220-4033-B168-A966C6B44476}"/>
              </a:ext>
            </a:extLst>
          </p:cNvPr>
          <p:cNvSpPr txBox="1"/>
          <p:nvPr/>
        </p:nvSpPr>
        <p:spPr>
          <a:xfrm>
            <a:off x="92765" y="680006"/>
            <a:ext cx="9819860" cy="60939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Thỏ con phát hiện ra cây hồng. Cây chỉ có một quả, quả lại còn xanh. Thỏ nghĩ: “Chờ hồng chín, mình sẽ thưởng thức vị ngọt lịm của nó.”. Hằng ngày, thỏ chăm chỉ tưới nước cho cây. Ít lâu sau, quả hồng ngả vàng, rồi đỏ. Thỏ kiên nhẫn đứng đợi quả rơi xuống, vì nó không biết trèo cây.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vi-VN" sz="26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Vừa lúc đó, có đàn chim bay đến, định ăn quả hồng. Thỏ hốt hoảng kêu lên: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vi-VN" sz="26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Hồng của tớ!</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vi-VN" sz="26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Thấy vậy, đàn chim cầu khẩn: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vi-VN" sz="26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Cho chúng tớ ăn nhé. Chúng tớ đói lả rồi.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vi-VN" sz="26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Thỏ suy nghĩ một lát rồi đồng ý. Đàn chim ríu rít mổ ăn quả hồng.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vi-VN" sz="26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Thỏ liếm môi, hỏi với lên: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vi-VN" sz="26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Hồng ngọt giống dưa hấu hay mật ong?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Đàn chim ngạc nhiên: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vi-VN" sz="26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Cậu chưa ăn hồng bao giờ à?</a:t>
            </a:r>
            <a:endParaRPr kumimoji="0" lang="en-US" sz="26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endParaRPr>
          </a:p>
        </p:txBody>
      </p:sp>
      <p:pic>
        <p:nvPicPr>
          <p:cNvPr id="9" name="Picture 8">
            <a:extLst>
              <a:ext uri="{FF2B5EF4-FFF2-40B4-BE49-F238E27FC236}">
                <a16:creationId xmlns="" xmlns:a16="http://schemas.microsoft.com/office/drawing/2014/main" id="{C9FB6F3D-D792-4BC0-A30F-F959BD59EF35}"/>
              </a:ext>
            </a:extLst>
          </p:cNvPr>
          <p:cNvPicPr>
            <a:picLocks noChangeAspect="1"/>
          </p:cNvPicPr>
          <p:nvPr/>
        </p:nvPicPr>
        <p:blipFill>
          <a:blip r:embed="rId3"/>
          <a:stretch>
            <a:fillRect/>
          </a:stretch>
        </p:blipFill>
        <p:spPr>
          <a:xfrm>
            <a:off x="9965635" y="257175"/>
            <a:ext cx="2226365" cy="6477000"/>
          </a:xfrm>
          <a:prstGeom prst="rect">
            <a:avLst/>
          </a:prstGeom>
          <a:ln>
            <a:noFill/>
          </a:ln>
          <a:effectLst>
            <a:softEdge rad="112500"/>
          </a:effectLst>
        </p:spPr>
      </p:pic>
      <p:sp>
        <p:nvSpPr>
          <p:cNvPr id="20" name="Rectangle 19">
            <a:extLst>
              <a:ext uri="{FF2B5EF4-FFF2-40B4-BE49-F238E27FC236}">
                <a16:creationId xmlns="" xmlns:a16="http://schemas.microsoft.com/office/drawing/2014/main" id="{7B7427F8-87E0-4631-9F6C-DA95677BBA51}"/>
              </a:ext>
            </a:extLst>
          </p:cNvPr>
          <p:cNvSpPr/>
          <p:nvPr/>
        </p:nvSpPr>
        <p:spPr>
          <a:xfrm>
            <a:off x="80328" y="780714"/>
            <a:ext cx="9646767" cy="1903277"/>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grpSp>
        <p:nvGrpSpPr>
          <p:cNvPr id="21" name="Group 20">
            <a:extLst>
              <a:ext uri="{FF2B5EF4-FFF2-40B4-BE49-F238E27FC236}">
                <a16:creationId xmlns="" xmlns:a16="http://schemas.microsoft.com/office/drawing/2014/main" id="{B368F429-7B12-47CE-866F-2112B9055153}"/>
              </a:ext>
            </a:extLst>
          </p:cNvPr>
          <p:cNvGrpSpPr/>
          <p:nvPr/>
        </p:nvGrpSpPr>
        <p:grpSpPr>
          <a:xfrm>
            <a:off x="-233483" y="489170"/>
            <a:ext cx="649511" cy="809961"/>
            <a:chOff x="-93175" y="1999914"/>
            <a:chExt cx="931530" cy="931530"/>
          </a:xfrm>
        </p:grpSpPr>
        <p:pic>
          <p:nvPicPr>
            <p:cNvPr id="22" name="Picture 21" descr="A picture containing vector graphics&#10;&#10;Description automatically generated">
              <a:extLst>
                <a:ext uri="{FF2B5EF4-FFF2-40B4-BE49-F238E27FC236}">
                  <a16:creationId xmlns="" xmlns:a16="http://schemas.microsoft.com/office/drawing/2014/main" id="{DE14FF54-9593-4301-BAA8-3D399D589A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23" name="TextBox 22">
              <a:extLst>
                <a:ext uri="{FF2B5EF4-FFF2-40B4-BE49-F238E27FC236}">
                  <a16:creationId xmlns="" xmlns:a16="http://schemas.microsoft.com/office/drawing/2014/main" id="{482F8185-32FE-4D15-83A6-6345124A4BC0}"/>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1</a:t>
              </a:r>
            </a:p>
          </p:txBody>
        </p:sp>
      </p:grpSp>
      <p:sp>
        <p:nvSpPr>
          <p:cNvPr id="24" name="Rectangle 23">
            <a:extLst>
              <a:ext uri="{FF2B5EF4-FFF2-40B4-BE49-F238E27FC236}">
                <a16:creationId xmlns="" xmlns:a16="http://schemas.microsoft.com/office/drawing/2014/main" id="{2C731840-C215-492E-8CCC-962F616EBEFD}"/>
              </a:ext>
            </a:extLst>
          </p:cNvPr>
          <p:cNvSpPr/>
          <p:nvPr/>
        </p:nvSpPr>
        <p:spPr>
          <a:xfrm>
            <a:off x="82223" y="2782958"/>
            <a:ext cx="9644872" cy="1881807"/>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grpSp>
        <p:nvGrpSpPr>
          <p:cNvPr id="25" name="Group 24">
            <a:extLst>
              <a:ext uri="{FF2B5EF4-FFF2-40B4-BE49-F238E27FC236}">
                <a16:creationId xmlns="" xmlns:a16="http://schemas.microsoft.com/office/drawing/2014/main" id="{6524A5B5-6C57-4E4B-93CF-8DBD43EF5F28}"/>
              </a:ext>
            </a:extLst>
          </p:cNvPr>
          <p:cNvGrpSpPr/>
          <p:nvPr/>
        </p:nvGrpSpPr>
        <p:grpSpPr>
          <a:xfrm>
            <a:off x="-196559" y="2530418"/>
            <a:ext cx="618370" cy="700732"/>
            <a:chOff x="-93175" y="1999914"/>
            <a:chExt cx="931530" cy="931530"/>
          </a:xfrm>
        </p:grpSpPr>
        <p:pic>
          <p:nvPicPr>
            <p:cNvPr id="26" name="Picture 25" descr="A picture containing vector graphics&#10;&#10;Description automatically generated">
              <a:extLst>
                <a:ext uri="{FF2B5EF4-FFF2-40B4-BE49-F238E27FC236}">
                  <a16:creationId xmlns="" xmlns:a16="http://schemas.microsoft.com/office/drawing/2014/main" id="{27C6DC31-568C-4BEE-A00A-6C1ED83E29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27" name="TextBox 26">
              <a:extLst>
                <a:ext uri="{FF2B5EF4-FFF2-40B4-BE49-F238E27FC236}">
                  <a16:creationId xmlns="" xmlns:a16="http://schemas.microsoft.com/office/drawing/2014/main" id="{19DCFF49-8FE5-48B7-9978-294CDAC66EDC}"/>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2</a:t>
              </a:r>
            </a:p>
          </p:txBody>
        </p:sp>
      </p:grpSp>
      <p:sp>
        <p:nvSpPr>
          <p:cNvPr id="29" name="Rectangle 28">
            <a:extLst>
              <a:ext uri="{FF2B5EF4-FFF2-40B4-BE49-F238E27FC236}">
                <a16:creationId xmlns="" xmlns:a16="http://schemas.microsoft.com/office/drawing/2014/main" id="{E919D875-CC0A-4386-8CEC-57B867F87081}"/>
              </a:ext>
            </a:extLst>
          </p:cNvPr>
          <p:cNvSpPr/>
          <p:nvPr/>
        </p:nvSpPr>
        <p:spPr>
          <a:xfrm>
            <a:off x="105685" y="4664765"/>
            <a:ext cx="9621410" cy="2305879"/>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grpSp>
        <p:nvGrpSpPr>
          <p:cNvPr id="30" name="Group 29">
            <a:extLst>
              <a:ext uri="{FF2B5EF4-FFF2-40B4-BE49-F238E27FC236}">
                <a16:creationId xmlns="" xmlns:a16="http://schemas.microsoft.com/office/drawing/2014/main" id="{1A374A8F-F544-41C5-89CD-C94AAAF7D18B}"/>
              </a:ext>
            </a:extLst>
          </p:cNvPr>
          <p:cNvGrpSpPr/>
          <p:nvPr/>
        </p:nvGrpSpPr>
        <p:grpSpPr>
          <a:xfrm>
            <a:off x="-249567" y="4457783"/>
            <a:ext cx="710502" cy="809961"/>
            <a:chOff x="-93175" y="1999914"/>
            <a:chExt cx="931530" cy="931530"/>
          </a:xfrm>
        </p:grpSpPr>
        <p:pic>
          <p:nvPicPr>
            <p:cNvPr id="31" name="Picture 30" descr="A picture containing vector graphics&#10;&#10;Description automatically generated">
              <a:extLst>
                <a:ext uri="{FF2B5EF4-FFF2-40B4-BE49-F238E27FC236}">
                  <a16:creationId xmlns="" xmlns:a16="http://schemas.microsoft.com/office/drawing/2014/main" id="{1D99CAA2-C7E3-4B8C-8E9E-64AE402F63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32" name="TextBox 31">
              <a:extLst>
                <a:ext uri="{FF2B5EF4-FFF2-40B4-BE49-F238E27FC236}">
                  <a16:creationId xmlns="" xmlns:a16="http://schemas.microsoft.com/office/drawing/2014/main" id="{FB17410C-C375-4DB9-8810-C93401CCB6FA}"/>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70AD47">
                      <a:lumMod val="50000"/>
                    </a:srgbClr>
                  </a:solidFill>
                  <a:latin typeface="Calibri" panose="020F0502020204030204" pitchFamily="34" charset="0"/>
                  <a:ea typeface="思源黑体 CN Medium"/>
                  <a:cs typeface="Calibri" panose="020F0502020204030204" pitchFamily="34" charset="0"/>
                </a:rPr>
                <a:t>3</a:t>
              </a:r>
              <a:endPar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endParaRPr>
            </a:p>
          </p:txBody>
        </p:sp>
      </p:grpSp>
    </p:spTree>
    <p:extLst>
      <p:ext uri="{BB962C8B-B14F-4D97-AF65-F5344CB8AC3E}">
        <p14:creationId xmlns:p14="http://schemas.microsoft.com/office/powerpoint/2010/main" val="8435714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par>
                                <p:cTn id="22" presetID="53" presetClass="entr" presetSubtype="16"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par>
                                <p:cTn id="34" presetID="53" presetClass="entr" presetSubtype="16"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p:cTn id="36" dur="500" fill="hold"/>
                                        <p:tgtEl>
                                          <p:spTgt spid="30"/>
                                        </p:tgtEl>
                                        <p:attrNameLst>
                                          <p:attrName>ppt_w</p:attrName>
                                        </p:attrNameLst>
                                      </p:cBhvr>
                                      <p:tavLst>
                                        <p:tav tm="0">
                                          <p:val>
                                            <p:fltVal val="0"/>
                                          </p:val>
                                        </p:tav>
                                        <p:tav tm="100000">
                                          <p:val>
                                            <p:strVal val="#ppt_w"/>
                                          </p:val>
                                        </p:tav>
                                      </p:tavLst>
                                    </p:anim>
                                    <p:anim calcmode="lin" valueType="num">
                                      <p:cBhvr>
                                        <p:cTn id="37" dur="500" fill="hold"/>
                                        <p:tgtEl>
                                          <p:spTgt spid="30"/>
                                        </p:tgtEl>
                                        <p:attrNameLst>
                                          <p:attrName>ppt_h</p:attrName>
                                        </p:attrNameLst>
                                      </p:cBhvr>
                                      <p:tavLst>
                                        <p:tav tm="0">
                                          <p:val>
                                            <p:fltVal val="0"/>
                                          </p:val>
                                        </p:tav>
                                        <p:tav tm="100000">
                                          <p:val>
                                            <p:strVal val="#ppt_h"/>
                                          </p:val>
                                        </p:tav>
                                      </p:tavLst>
                                    </p:anim>
                                    <p:animEffect transition="in" filter="fade">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 xmlns:a16="http://schemas.microsoft.com/office/drawing/2014/main" id="{CB7976DC-8A81-D7AD-2A86-377C0C380782}"/>
              </a:ext>
            </a:extLst>
          </p:cNvPr>
          <p:cNvSpPr/>
          <p:nvPr/>
        </p:nvSpPr>
        <p:spPr>
          <a:xfrm>
            <a:off x="0" y="92765"/>
            <a:ext cx="12191999" cy="6660459"/>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 xmlns:a16="http://schemas.microsoft.com/office/drawing/2014/main" id="{FBFD900E-B384-420A-8E47-DE720F875572}"/>
              </a:ext>
            </a:extLst>
          </p:cNvPr>
          <p:cNvSpPr txBox="1"/>
          <p:nvPr/>
        </p:nvSpPr>
        <p:spPr>
          <a:xfrm>
            <a:off x="581025" y="762000"/>
            <a:ext cx="8523217" cy="61247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Thỏ đỏ mặt lắc đầu. Đàn chim ái ngại: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vi-VN" sz="28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Đúng ra, chúng tớ không nên ăn hồng của cậu.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vi-VN" sz="28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Thỏ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vi-VN" sz="28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Tớ ăn, chỉ một mình tớ no bụng. Các cậu ăn thì cả đàn no bụng.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vi-VN" sz="28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Đàn chim xúc động, cảm ơn thỏ rồi bay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vi-VN" sz="28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Vài ngày sau, thỏ đang ngồi nghỉ thì đàn chim lại bay đến: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vi-VN" sz="28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Chúng tớ tìm cậu mấy ngày nay. Này cậu, bên kia sườn núi có cây hồng đầy quả chín.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vi-VN" sz="28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Rồi đàn chim đưa thỏ đến chỗ cây hồng lúc lỉu quả. Chúng tíu tít mổ nhiều quả chín mọng xuống cho thỏ.  Đúng là một cơn mưa hồng!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(Theo Hà Nhi)</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endParaRPr>
          </a:p>
        </p:txBody>
      </p:sp>
      <p:pic>
        <p:nvPicPr>
          <p:cNvPr id="10" name="Picture 9">
            <a:extLst>
              <a:ext uri="{FF2B5EF4-FFF2-40B4-BE49-F238E27FC236}">
                <a16:creationId xmlns="" xmlns:a16="http://schemas.microsoft.com/office/drawing/2014/main" id="{2F4B1AE8-8C80-452C-9E9C-7C866025515D}"/>
              </a:ext>
            </a:extLst>
          </p:cNvPr>
          <p:cNvPicPr>
            <a:picLocks noChangeAspect="1"/>
          </p:cNvPicPr>
          <p:nvPr/>
        </p:nvPicPr>
        <p:blipFill>
          <a:blip r:embed="rId2"/>
          <a:stretch>
            <a:fillRect/>
          </a:stretch>
        </p:blipFill>
        <p:spPr>
          <a:xfrm>
            <a:off x="9329530" y="247649"/>
            <a:ext cx="2405270" cy="5324475"/>
          </a:xfrm>
          <a:prstGeom prst="rect">
            <a:avLst/>
          </a:prstGeom>
          <a:ln>
            <a:noFill/>
          </a:ln>
          <a:effectLst>
            <a:softEdge rad="112500"/>
          </a:effectLst>
        </p:spPr>
      </p:pic>
      <p:sp>
        <p:nvSpPr>
          <p:cNvPr id="6" name="Rectangle 5">
            <a:extLst>
              <a:ext uri="{FF2B5EF4-FFF2-40B4-BE49-F238E27FC236}">
                <a16:creationId xmlns="" xmlns:a16="http://schemas.microsoft.com/office/drawing/2014/main" id="{1C1DEEE9-EBEE-402F-BF1D-335A368AA680}"/>
              </a:ext>
            </a:extLst>
          </p:cNvPr>
          <p:cNvSpPr/>
          <p:nvPr/>
        </p:nvSpPr>
        <p:spPr>
          <a:xfrm>
            <a:off x="639810" y="694247"/>
            <a:ext cx="8661143" cy="2701959"/>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grpSp>
        <p:nvGrpSpPr>
          <p:cNvPr id="7" name="Group 6">
            <a:extLst>
              <a:ext uri="{FF2B5EF4-FFF2-40B4-BE49-F238E27FC236}">
                <a16:creationId xmlns="" xmlns:a16="http://schemas.microsoft.com/office/drawing/2014/main" id="{BE983A55-CE5E-4843-B47A-52D1E717415D}"/>
              </a:ext>
            </a:extLst>
          </p:cNvPr>
          <p:cNvGrpSpPr/>
          <p:nvPr/>
        </p:nvGrpSpPr>
        <p:grpSpPr>
          <a:xfrm>
            <a:off x="114300" y="504489"/>
            <a:ext cx="828675" cy="809961"/>
            <a:chOff x="-93175" y="1999914"/>
            <a:chExt cx="931530" cy="931530"/>
          </a:xfrm>
        </p:grpSpPr>
        <p:pic>
          <p:nvPicPr>
            <p:cNvPr id="9" name="Picture 8" descr="A picture containing vector graphics&#10;&#10;Description automatically generated">
              <a:extLst>
                <a:ext uri="{FF2B5EF4-FFF2-40B4-BE49-F238E27FC236}">
                  <a16:creationId xmlns="" xmlns:a16="http://schemas.microsoft.com/office/drawing/2014/main" id="{BACB4F3A-7D78-4E7B-8510-EC378A0EBA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1" name="TextBox 10">
              <a:extLst>
                <a:ext uri="{FF2B5EF4-FFF2-40B4-BE49-F238E27FC236}">
                  <a16:creationId xmlns="" xmlns:a16="http://schemas.microsoft.com/office/drawing/2014/main" id="{BF79EFE6-4F9F-4DAF-9012-5CDA733451B3}"/>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70AD47">
                      <a:lumMod val="50000"/>
                    </a:srgbClr>
                  </a:solidFill>
                  <a:latin typeface="Calibri" panose="020F0502020204030204" pitchFamily="34" charset="0"/>
                  <a:ea typeface="思源黑体 CN Medium"/>
                  <a:cs typeface="Calibri" panose="020F0502020204030204" pitchFamily="34" charset="0"/>
                </a:rPr>
                <a:t>3</a:t>
              </a:r>
              <a:endPar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endParaRPr>
            </a:p>
          </p:txBody>
        </p:sp>
      </p:grpSp>
      <p:sp>
        <p:nvSpPr>
          <p:cNvPr id="22" name="Rectangle 21">
            <a:extLst>
              <a:ext uri="{FF2B5EF4-FFF2-40B4-BE49-F238E27FC236}">
                <a16:creationId xmlns="" xmlns:a16="http://schemas.microsoft.com/office/drawing/2014/main" id="{4BD87DC4-56F7-44E5-8A07-B7A4FC83A8D4}"/>
              </a:ext>
            </a:extLst>
          </p:cNvPr>
          <p:cNvSpPr/>
          <p:nvPr/>
        </p:nvSpPr>
        <p:spPr>
          <a:xfrm>
            <a:off x="639810" y="3422994"/>
            <a:ext cx="8689719" cy="2951302"/>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grpSp>
        <p:nvGrpSpPr>
          <p:cNvPr id="23" name="Group 22">
            <a:extLst>
              <a:ext uri="{FF2B5EF4-FFF2-40B4-BE49-F238E27FC236}">
                <a16:creationId xmlns="" xmlns:a16="http://schemas.microsoft.com/office/drawing/2014/main" id="{8215B12D-3FC5-4127-A018-7C04E72F01BA}"/>
              </a:ext>
            </a:extLst>
          </p:cNvPr>
          <p:cNvGrpSpPr/>
          <p:nvPr/>
        </p:nvGrpSpPr>
        <p:grpSpPr>
          <a:xfrm>
            <a:off x="151985" y="3218695"/>
            <a:ext cx="828675" cy="809961"/>
            <a:chOff x="-93175" y="1999914"/>
            <a:chExt cx="931530" cy="931530"/>
          </a:xfrm>
        </p:grpSpPr>
        <p:pic>
          <p:nvPicPr>
            <p:cNvPr id="24" name="Picture 23" descr="A picture containing vector graphics&#10;&#10;Description automatically generated">
              <a:extLst>
                <a:ext uri="{FF2B5EF4-FFF2-40B4-BE49-F238E27FC236}">
                  <a16:creationId xmlns="" xmlns:a16="http://schemas.microsoft.com/office/drawing/2014/main" id="{B0783A66-7850-40FB-8248-5F375A18B4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25" name="TextBox 24">
              <a:extLst>
                <a:ext uri="{FF2B5EF4-FFF2-40B4-BE49-F238E27FC236}">
                  <a16:creationId xmlns="" xmlns:a16="http://schemas.microsoft.com/office/drawing/2014/main" id="{C7949A7B-E503-48E3-8377-46443D967596}"/>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70AD47">
                      <a:lumMod val="50000"/>
                    </a:srgbClr>
                  </a:solidFill>
                  <a:latin typeface="Calibri" panose="020F0502020204030204" pitchFamily="34" charset="0"/>
                  <a:ea typeface="思源黑体 CN Medium"/>
                  <a:cs typeface="Calibri" panose="020F0502020204030204" pitchFamily="34" charset="0"/>
                </a:rPr>
                <a:t>4</a:t>
              </a:r>
              <a:endPar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endParaRPr>
            </a:p>
          </p:txBody>
        </p:sp>
      </p:grpSp>
    </p:spTree>
    <p:extLst>
      <p:ext uri="{BB962C8B-B14F-4D97-AF65-F5344CB8AC3E}">
        <p14:creationId xmlns:p14="http://schemas.microsoft.com/office/powerpoint/2010/main" val="17397087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53" presetClass="entr" presetSubtype="16"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101590" y="745996"/>
            <a:ext cx="2590800" cy="677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0948" tIns="30474" rIns="60948" bIns="30474">
            <a:spAutoFit/>
          </a:bodyPr>
          <a:lstStyle/>
          <a:p>
            <a:pPr defTabSz="609478">
              <a:spcBef>
                <a:spcPct val="50000"/>
              </a:spcBef>
              <a:defRPr/>
            </a:pPr>
            <a:r>
              <a:rPr lang="en-US" sz="4000" b="1" u="sng" kern="0" dirty="0" err="1">
                <a:solidFill>
                  <a:srgbClr val="0000CC"/>
                </a:solidFill>
                <a:latin typeface="Times New Roman" pitchFamily="18" charset="0"/>
                <a:cs typeface="Times New Roman" pitchFamily="18" charset="0"/>
              </a:rPr>
              <a:t>Luyện</a:t>
            </a:r>
            <a:r>
              <a:rPr lang="en-US" sz="4000" b="1" u="sng" kern="0" dirty="0">
                <a:solidFill>
                  <a:srgbClr val="0000CC"/>
                </a:solidFill>
                <a:latin typeface="Times New Roman" pitchFamily="18" charset="0"/>
                <a:cs typeface="Times New Roman" pitchFamily="18" charset="0"/>
              </a:rPr>
              <a:t> </a:t>
            </a:r>
            <a:r>
              <a:rPr lang="en-US" sz="4000" b="1" u="sng" kern="0" dirty="0" err="1">
                <a:solidFill>
                  <a:srgbClr val="0000CC"/>
                </a:solidFill>
                <a:latin typeface="Times New Roman" pitchFamily="18" charset="0"/>
                <a:cs typeface="Times New Roman" pitchFamily="18" charset="0"/>
              </a:rPr>
              <a:t>đọc</a:t>
            </a:r>
            <a:r>
              <a:rPr lang="en-US" sz="4000" b="1" u="sng" kern="0" dirty="0">
                <a:solidFill>
                  <a:srgbClr val="0000CC"/>
                </a:solidFill>
                <a:latin typeface="Times New Roman" pitchFamily="18" charset="0"/>
                <a:cs typeface="Times New Roman" pitchFamily="18" charset="0"/>
              </a:rPr>
              <a:t>:</a:t>
            </a:r>
          </a:p>
        </p:txBody>
      </p:sp>
      <p:sp>
        <p:nvSpPr>
          <p:cNvPr id="3" name="Text Box 4"/>
          <p:cNvSpPr txBox="1">
            <a:spLocks noChangeArrowheads="1"/>
          </p:cNvSpPr>
          <p:nvPr/>
        </p:nvSpPr>
        <p:spPr bwMode="auto">
          <a:xfrm>
            <a:off x="7137050" y="743706"/>
            <a:ext cx="3672910" cy="677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0948" tIns="30474" rIns="60948" bIns="30474">
            <a:spAutoFit/>
          </a:bodyPr>
          <a:lstStyle/>
          <a:p>
            <a:pPr defTabSz="609478">
              <a:spcBef>
                <a:spcPct val="50000"/>
              </a:spcBef>
              <a:defRPr/>
            </a:pPr>
            <a:r>
              <a:rPr lang="en-US" sz="4000" b="1" u="sng" kern="0" dirty="0" err="1">
                <a:solidFill>
                  <a:srgbClr val="0000CC"/>
                </a:solidFill>
                <a:latin typeface="Times New Roman" pitchFamily="18" charset="0"/>
                <a:cs typeface="Times New Roman" pitchFamily="18" charset="0"/>
              </a:rPr>
              <a:t>Tìm</a:t>
            </a:r>
            <a:r>
              <a:rPr lang="en-US" sz="4000" b="1" u="sng" kern="0" dirty="0">
                <a:solidFill>
                  <a:srgbClr val="0000CC"/>
                </a:solidFill>
                <a:latin typeface="Times New Roman" pitchFamily="18" charset="0"/>
                <a:cs typeface="Times New Roman" pitchFamily="18" charset="0"/>
              </a:rPr>
              <a:t> </a:t>
            </a:r>
            <a:r>
              <a:rPr lang="en-US" sz="4000" b="1" u="sng" kern="0" dirty="0" err="1">
                <a:solidFill>
                  <a:srgbClr val="0000CC"/>
                </a:solidFill>
                <a:latin typeface="Times New Roman" pitchFamily="18" charset="0"/>
                <a:cs typeface="Times New Roman" pitchFamily="18" charset="0"/>
              </a:rPr>
              <a:t>hiểu</a:t>
            </a:r>
            <a:r>
              <a:rPr lang="en-US" sz="4000" b="1" u="sng" kern="0" dirty="0">
                <a:solidFill>
                  <a:srgbClr val="0000CC"/>
                </a:solidFill>
                <a:latin typeface="Times New Roman" pitchFamily="18" charset="0"/>
                <a:cs typeface="Times New Roman" pitchFamily="18" charset="0"/>
              </a:rPr>
              <a:t> </a:t>
            </a:r>
            <a:r>
              <a:rPr lang="en-US" sz="4000" b="1" u="sng" kern="0" dirty="0" err="1">
                <a:solidFill>
                  <a:srgbClr val="0000CC"/>
                </a:solidFill>
                <a:latin typeface="Times New Roman" pitchFamily="18" charset="0"/>
                <a:cs typeface="Times New Roman" pitchFamily="18" charset="0"/>
              </a:rPr>
              <a:t>bài</a:t>
            </a:r>
            <a:r>
              <a:rPr lang="en-US" sz="4000" b="1" u="sng" kern="0" dirty="0">
                <a:solidFill>
                  <a:srgbClr val="0000CC"/>
                </a:solidFill>
                <a:latin typeface="Times New Roman" pitchFamily="18" charset="0"/>
                <a:cs typeface="Times New Roman" pitchFamily="18" charset="0"/>
              </a:rPr>
              <a:t>:</a:t>
            </a:r>
          </a:p>
        </p:txBody>
      </p:sp>
      <p:sp>
        <p:nvSpPr>
          <p:cNvPr id="4" name="Line 2"/>
          <p:cNvSpPr>
            <a:spLocks noChangeShapeType="1"/>
          </p:cNvSpPr>
          <p:nvPr/>
        </p:nvSpPr>
        <p:spPr bwMode="auto">
          <a:xfrm>
            <a:off x="6100870" y="607346"/>
            <a:ext cx="0" cy="3370018"/>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0948" tIns="30474" rIns="60948" bIns="30474"/>
          <a:lstStyle/>
          <a:p>
            <a:pPr defTabSz="609478">
              <a:defRPr/>
            </a:pPr>
            <a:endParaRPr lang="en-US" sz="1200" kern="0">
              <a:solidFill>
                <a:sysClr val="windowText" lastClr="000000"/>
              </a:solidFill>
            </a:endParaRPr>
          </a:p>
        </p:txBody>
      </p:sp>
      <p:sp>
        <p:nvSpPr>
          <p:cNvPr id="5" name="TextBox 4">
            <a:extLst>
              <a:ext uri="{FF2B5EF4-FFF2-40B4-BE49-F238E27FC236}">
                <a16:creationId xmlns:a16="http://schemas.microsoft.com/office/drawing/2014/main" xmlns="" id="{4711A612-D74F-7F42-FEAD-2F3F9FFC923F}"/>
              </a:ext>
            </a:extLst>
          </p:cNvPr>
          <p:cNvSpPr txBox="1"/>
          <p:nvPr/>
        </p:nvSpPr>
        <p:spPr>
          <a:xfrm>
            <a:off x="2327969" y="1570974"/>
            <a:ext cx="2432832" cy="677102"/>
          </a:xfrm>
          <a:prstGeom prst="rect">
            <a:avLst/>
          </a:prstGeom>
          <a:noFill/>
        </p:spPr>
        <p:txBody>
          <a:bodyPr wrap="square" lIns="60948" tIns="30474" rIns="60948" bIns="30474" rtlCol="0">
            <a:spAutoFit/>
          </a:bodyPr>
          <a:lstStyle/>
          <a:p>
            <a:r>
              <a:rPr lang="en-US" sz="4000" b="1" dirty="0" err="1">
                <a:solidFill>
                  <a:srgbClr val="FF0000"/>
                </a:solidFill>
                <a:latin typeface="Times New Roman" pitchFamily="18" charset="0"/>
                <a:cs typeface="Times New Roman" pitchFamily="18" charset="0"/>
              </a:rPr>
              <a:t>t</a:t>
            </a:r>
            <a:r>
              <a:rPr lang="en-US" sz="4000" b="1" dirty="0" err="1" smtClean="0">
                <a:solidFill>
                  <a:srgbClr val="FF0000"/>
                </a:solidFill>
                <a:latin typeface="Times New Roman" pitchFamily="18" charset="0"/>
                <a:cs typeface="Times New Roman" pitchFamily="18" charset="0"/>
              </a:rPr>
              <a:t>íu</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tít</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495267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4711A612-D74F-7F42-FEAD-2F3F9FFC923F}"/>
              </a:ext>
            </a:extLst>
          </p:cNvPr>
          <p:cNvSpPr txBox="1"/>
          <p:nvPr/>
        </p:nvSpPr>
        <p:spPr>
          <a:xfrm>
            <a:off x="395695" y="673956"/>
            <a:ext cx="11361107" cy="2831532"/>
          </a:xfrm>
          <a:prstGeom prst="rect">
            <a:avLst/>
          </a:prstGeom>
          <a:noFill/>
        </p:spPr>
        <p:txBody>
          <a:bodyPr wrap="square" lIns="60948" tIns="30474" rIns="60948" bIns="30474" rtlCol="0">
            <a:spAutoFit/>
          </a:bodyPr>
          <a:lstStyle/>
          <a:p>
            <a:pPr indent="692081" algn="just">
              <a:lnSpc>
                <a:spcPct val="120000"/>
              </a:lnSpc>
              <a:defRPr/>
            </a:pPr>
            <a:r>
              <a:rPr lang="en-US" sz="4000" b="1" dirty="0" err="1" smtClean="0">
                <a:solidFill>
                  <a:srgbClr val="006600"/>
                </a:solidFill>
                <a:latin typeface="Times New Roman" pitchFamily="18" charset="0"/>
                <a:ea typeface="Arial-Rounded" panose="020B0500000000000000" pitchFamily="34" charset="0"/>
                <a:cs typeface="Times New Roman" pitchFamily="18" charset="0"/>
              </a:rPr>
              <a:t>Nơi</a:t>
            </a:r>
            <a:r>
              <a:rPr lang="en-US" sz="4000" b="1" dirty="0" smtClean="0">
                <a:solidFill>
                  <a:srgbClr val="006600"/>
                </a:solidFill>
                <a:latin typeface="Times New Roman" pitchFamily="18" charset="0"/>
                <a:ea typeface="Arial-Rounded" panose="020B0500000000000000" pitchFamily="34" charset="0"/>
                <a:cs typeface="Times New Roman" pitchFamily="18" charset="0"/>
              </a:rPr>
              <a:t> </a:t>
            </a:r>
            <a:r>
              <a:rPr lang="en-US" sz="4000" b="1" dirty="0" err="1" smtClean="0">
                <a:solidFill>
                  <a:srgbClr val="006600"/>
                </a:solidFill>
                <a:latin typeface="Times New Roman" pitchFamily="18" charset="0"/>
                <a:ea typeface="Arial-Rounded" panose="020B0500000000000000" pitchFamily="34" charset="0"/>
                <a:cs typeface="Times New Roman" pitchFamily="18" charset="0"/>
              </a:rPr>
              <a:t>đó</a:t>
            </a:r>
            <a:r>
              <a:rPr lang="en-US" sz="4000" b="1" dirty="0" smtClean="0">
                <a:solidFill>
                  <a:srgbClr val="006600"/>
                </a:solidFill>
                <a:latin typeface="Times New Roman" pitchFamily="18" charset="0"/>
                <a:ea typeface="Arial-Rounded" panose="020B0500000000000000" pitchFamily="34" charset="0"/>
                <a:cs typeface="Times New Roman" pitchFamily="18" charset="0"/>
              </a:rPr>
              <a:t> </a:t>
            </a:r>
            <a:r>
              <a:rPr lang="en-US" sz="4000" b="1" dirty="0" err="1" smtClean="0">
                <a:solidFill>
                  <a:srgbClr val="006600"/>
                </a:solidFill>
                <a:latin typeface="Times New Roman" pitchFamily="18" charset="0"/>
                <a:ea typeface="Arial-Rounded" panose="020B0500000000000000" pitchFamily="34" charset="0"/>
                <a:cs typeface="Times New Roman" pitchFamily="18" charset="0"/>
              </a:rPr>
              <a:t>có</a:t>
            </a:r>
            <a:r>
              <a:rPr lang="en-US" sz="4000" b="1" dirty="0" smtClean="0">
                <a:solidFill>
                  <a:srgbClr val="006600"/>
                </a:solidFill>
                <a:latin typeface="Times New Roman" pitchFamily="18" charset="0"/>
                <a:ea typeface="Arial-Rounded" panose="020B0500000000000000" pitchFamily="34" charset="0"/>
                <a:cs typeface="Times New Roman" pitchFamily="18" charset="0"/>
              </a:rPr>
              <a:t> </a:t>
            </a:r>
            <a:r>
              <a:rPr lang="en-US" sz="4000" b="1" dirty="0" err="1" smtClean="0">
                <a:solidFill>
                  <a:srgbClr val="006600"/>
                </a:solidFill>
                <a:latin typeface="Times New Roman" pitchFamily="18" charset="0"/>
                <a:ea typeface="Arial-Rounded" panose="020B0500000000000000" pitchFamily="34" charset="0"/>
                <a:cs typeface="Times New Roman" pitchFamily="18" charset="0"/>
              </a:rPr>
              <a:t>những</a:t>
            </a:r>
            <a:r>
              <a:rPr lang="en-US" sz="4000" b="1" dirty="0" smtClean="0">
                <a:solidFill>
                  <a:srgbClr val="006600"/>
                </a:solidFill>
                <a:latin typeface="Times New Roman" pitchFamily="18" charset="0"/>
                <a:ea typeface="Arial-Rounded" panose="020B0500000000000000" pitchFamily="34" charset="0"/>
                <a:cs typeface="Times New Roman" pitchFamily="18" charset="0"/>
              </a:rPr>
              <a:t> </a:t>
            </a:r>
            <a:r>
              <a:rPr lang="en-US" sz="4000" b="1" dirty="0" err="1" smtClean="0">
                <a:solidFill>
                  <a:srgbClr val="006600"/>
                </a:solidFill>
                <a:latin typeface="Times New Roman" pitchFamily="18" charset="0"/>
                <a:ea typeface="Arial-Rounded" panose="020B0500000000000000" pitchFamily="34" charset="0"/>
                <a:cs typeface="Times New Roman" pitchFamily="18" charset="0"/>
              </a:rPr>
              <a:t>nguồn</a:t>
            </a:r>
            <a:r>
              <a:rPr lang="en-US" sz="4000" b="1" dirty="0" smtClean="0">
                <a:solidFill>
                  <a:srgbClr val="006600"/>
                </a:solidFill>
                <a:latin typeface="Times New Roman" pitchFamily="18" charset="0"/>
                <a:ea typeface="Arial-Rounded" panose="020B0500000000000000" pitchFamily="34" charset="0"/>
                <a:cs typeface="Times New Roman" pitchFamily="18" charset="0"/>
              </a:rPr>
              <a:t> </a:t>
            </a:r>
            <a:r>
              <a:rPr lang="en-US" sz="4000" b="1" dirty="0" err="1" smtClean="0">
                <a:solidFill>
                  <a:srgbClr val="006600"/>
                </a:solidFill>
                <a:latin typeface="Times New Roman" pitchFamily="18" charset="0"/>
                <a:ea typeface="Arial-Rounded" panose="020B0500000000000000" pitchFamily="34" charset="0"/>
                <a:cs typeface="Times New Roman" pitchFamily="18" charset="0"/>
              </a:rPr>
              <a:t>suối</a:t>
            </a:r>
            <a:r>
              <a:rPr lang="en-US" sz="4000" b="1" dirty="0" smtClean="0">
                <a:solidFill>
                  <a:srgbClr val="006600"/>
                </a:solidFill>
                <a:latin typeface="Times New Roman" pitchFamily="18" charset="0"/>
                <a:ea typeface="Arial-Rounded" panose="020B0500000000000000" pitchFamily="34" charset="0"/>
                <a:cs typeface="Times New Roman" pitchFamily="18" charset="0"/>
              </a:rPr>
              <a:t> </a:t>
            </a:r>
            <a:r>
              <a:rPr lang="en-US" sz="4000" b="1" dirty="0" err="1" smtClean="0">
                <a:solidFill>
                  <a:srgbClr val="006600"/>
                </a:solidFill>
                <a:latin typeface="Times New Roman" pitchFamily="18" charset="0"/>
                <a:ea typeface="Arial-Rounded" panose="020B0500000000000000" pitchFamily="34" charset="0"/>
                <a:cs typeface="Times New Roman" pitchFamily="18" charset="0"/>
              </a:rPr>
              <a:t>không</a:t>
            </a:r>
            <a:r>
              <a:rPr lang="en-US" sz="4000" b="1" dirty="0" smtClean="0">
                <a:solidFill>
                  <a:srgbClr val="006600"/>
                </a:solidFill>
                <a:latin typeface="Times New Roman" pitchFamily="18" charset="0"/>
                <a:ea typeface="Arial-Rounded" panose="020B0500000000000000" pitchFamily="34" charset="0"/>
                <a:cs typeface="Times New Roman" pitchFamily="18" charset="0"/>
              </a:rPr>
              <a:t> </a:t>
            </a:r>
            <a:r>
              <a:rPr lang="en-US" sz="4000" b="1" dirty="0" err="1" smtClean="0">
                <a:solidFill>
                  <a:srgbClr val="006600"/>
                </a:solidFill>
                <a:latin typeface="Times New Roman" pitchFamily="18" charset="0"/>
                <a:ea typeface="Arial-Rounded" panose="020B0500000000000000" pitchFamily="34" charset="0"/>
                <a:cs typeface="Times New Roman" pitchFamily="18" charset="0"/>
              </a:rPr>
              <a:t>bao</a:t>
            </a:r>
            <a:r>
              <a:rPr lang="en-US" sz="4000" b="1" dirty="0" smtClean="0">
                <a:solidFill>
                  <a:srgbClr val="006600"/>
                </a:solidFill>
                <a:latin typeface="Times New Roman" pitchFamily="18" charset="0"/>
                <a:ea typeface="Arial-Rounded" panose="020B0500000000000000" pitchFamily="34" charset="0"/>
                <a:cs typeface="Times New Roman" pitchFamily="18" charset="0"/>
              </a:rPr>
              <a:t>  </a:t>
            </a:r>
            <a:r>
              <a:rPr lang="en-US" sz="4000" b="1" dirty="0" err="1" smtClean="0">
                <a:solidFill>
                  <a:srgbClr val="006600"/>
                </a:solidFill>
                <a:latin typeface="Times New Roman" pitchFamily="18" charset="0"/>
                <a:ea typeface="Arial-Rounded" panose="020B0500000000000000" pitchFamily="34" charset="0"/>
                <a:cs typeface="Times New Roman" pitchFamily="18" charset="0"/>
              </a:rPr>
              <a:t>giờ</a:t>
            </a:r>
            <a:r>
              <a:rPr lang="en-US" sz="4000" b="1" dirty="0" smtClean="0">
                <a:solidFill>
                  <a:srgbClr val="006600"/>
                </a:solidFill>
                <a:latin typeface="Times New Roman" pitchFamily="18" charset="0"/>
                <a:ea typeface="Arial-Rounded" panose="020B0500000000000000" pitchFamily="34" charset="0"/>
                <a:cs typeface="Times New Roman" pitchFamily="18" charset="0"/>
              </a:rPr>
              <a:t> </a:t>
            </a:r>
            <a:r>
              <a:rPr lang="en-US" sz="4000" b="1" dirty="0" err="1" smtClean="0">
                <a:solidFill>
                  <a:srgbClr val="006600"/>
                </a:solidFill>
                <a:latin typeface="Times New Roman" pitchFamily="18" charset="0"/>
                <a:ea typeface="Arial-Rounded" panose="020B0500000000000000" pitchFamily="34" charset="0"/>
                <a:cs typeface="Times New Roman" pitchFamily="18" charset="0"/>
              </a:rPr>
              <a:t>cạn</a:t>
            </a:r>
            <a:r>
              <a:rPr lang="en-US" sz="4000" b="1" dirty="0" smtClean="0">
                <a:solidFill>
                  <a:srgbClr val="006600"/>
                </a:solidFill>
                <a:latin typeface="Times New Roman" pitchFamily="18" charset="0"/>
                <a:ea typeface="Arial-Rounded" panose="020B0500000000000000" pitchFamily="34" charset="0"/>
                <a:cs typeface="Times New Roman" pitchFamily="18" charset="0"/>
              </a:rPr>
              <a:t>, </a:t>
            </a:r>
            <a:r>
              <a:rPr lang="en-US" sz="4000" b="1" dirty="0" err="1" smtClean="0">
                <a:solidFill>
                  <a:srgbClr val="006600"/>
                </a:solidFill>
                <a:latin typeface="Times New Roman" pitchFamily="18" charset="0"/>
                <a:ea typeface="Arial-Rounded" panose="020B0500000000000000" pitchFamily="34" charset="0"/>
                <a:cs typeface="Times New Roman" pitchFamily="18" charset="0"/>
              </a:rPr>
              <a:t>những</a:t>
            </a:r>
            <a:r>
              <a:rPr lang="en-US" sz="4000" b="1" dirty="0" smtClean="0">
                <a:solidFill>
                  <a:srgbClr val="006600"/>
                </a:solidFill>
                <a:latin typeface="Times New Roman" pitchFamily="18" charset="0"/>
                <a:ea typeface="Arial-Rounded" panose="020B0500000000000000" pitchFamily="34" charset="0"/>
                <a:cs typeface="Times New Roman" pitchFamily="18" charset="0"/>
              </a:rPr>
              <a:t> </a:t>
            </a:r>
            <a:r>
              <a:rPr lang="en-US" sz="4000" b="1" dirty="0" err="1" smtClean="0">
                <a:solidFill>
                  <a:srgbClr val="006600"/>
                </a:solidFill>
                <a:latin typeface="Times New Roman" pitchFamily="18" charset="0"/>
                <a:ea typeface="Arial-Rounded" panose="020B0500000000000000" pitchFamily="34" charset="0"/>
                <a:cs typeface="Times New Roman" pitchFamily="18" charset="0"/>
              </a:rPr>
              <a:t>bài</a:t>
            </a:r>
            <a:r>
              <a:rPr lang="en-US" sz="4000" b="1" dirty="0" smtClean="0">
                <a:solidFill>
                  <a:srgbClr val="006600"/>
                </a:solidFill>
                <a:latin typeface="Times New Roman" pitchFamily="18" charset="0"/>
                <a:ea typeface="Arial-Rounded" panose="020B0500000000000000" pitchFamily="34" charset="0"/>
                <a:cs typeface="Times New Roman" pitchFamily="18" charset="0"/>
              </a:rPr>
              <a:t> </a:t>
            </a:r>
            <a:r>
              <a:rPr lang="en-US" sz="4000" b="1" dirty="0" err="1" smtClean="0">
                <a:solidFill>
                  <a:srgbClr val="006600"/>
                </a:solidFill>
                <a:latin typeface="Times New Roman" pitchFamily="18" charset="0"/>
                <a:ea typeface="Arial-Rounded" panose="020B0500000000000000" pitchFamily="34" charset="0"/>
                <a:cs typeface="Times New Roman" pitchFamily="18" charset="0"/>
              </a:rPr>
              <a:t>chuối</a:t>
            </a:r>
            <a:r>
              <a:rPr lang="en-US" sz="4000" b="1" dirty="0" smtClean="0">
                <a:solidFill>
                  <a:srgbClr val="006600"/>
                </a:solidFill>
                <a:latin typeface="Times New Roman" pitchFamily="18" charset="0"/>
                <a:ea typeface="Arial-Rounded" panose="020B0500000000000000" pitchFamily="34" charset="0"/>
                <a:cs typeface="Times New Roman" pitchFamily="18" charset="0"/>
              </a:rPr>
              <a:t> </a:t>
            </a:r>
            <a:r>
              <a:rPr lang="en-US" sz="4000" b="1" dirty="0" err="1" smtClean="0">
                <a:solidFill>
                  <a:srgbClr val="006600"/>
                </a:solidFill>
                <a:latin typeface="Times New Roman" pitchFamily="18" charset="0"/>
                <a:ea typeface="Arial-Rounded" panose="020B0500000000000000" pitchFamily="34" charset="0"/>
                <a:cs typeface="Times New Roman" pitchFamily="18" charset="0"/>
              </a:rPr>
              <a:t>rực</a:t>
            </a:r>
            <a:r>
              <a:rPr lang="en-US" sz="4000" b="1" dirty="0" smtClean="0">
                <a:solidFill>
                  <a:srgbClr val="006600"/>
                </a:solidFill>
                <a:latin typeface="Times New Roman" pitchFamily="18" charset="0"/>
                <a:ea typeface="Arial-Rounded" panose="020B0500000000000000" pitchFamily="34" charset="0"/>
                <a:cs typeface="Times New Roman" pitchFamily="18" charset="0"/>
              </a:rPr>
              <a:t> </a:t>
            </a:r>
            <a:r>
              <a:rPr lang="en-US" sz="4000" b="1" dirty="0" err="1" smtClean="0">
                <a:solidFill>
                  <a:srgbClr val="006600"/>
                </a:solidFill>
                <a:latin typeface="Times New Roman" pitchFamily="18" charset="0"/>
                <a:ea typeface="Arial-Rounded" panose="020B0500000000000000" pitchFamily="34" charset="0"/>
                <a:cs typeface="Times New Roman" pitchFamily="18" charset="0"/>
              </a:rPr>
              <a:t>trời</a:t>
            </a:r>
            <a:r>
              <a:rPr lang="en-US" sz="4000" b="1" dirty="0" smtClean="0">
                <a:solidFill>
                  <a:srgbClr val="006600"/>
                </a:solidFill>
                <a:latin typeface="Times New Roman" pitchFamily="18" charset="0"/>
                <a:ea typeface="Arial-Rounded" panose="020B0500000000000000" pitchFamily="34" charset="0"/>
                <a:cs typeface="Times New Roman" pitchFamily="18" charset="0"/>
              </a:rPr>
              <a:t> </a:t>
            </a:r>
            <a:r>
              <a:rPr lang="en-US" sz="4000" b="1" dirty="0" err="1" smtClean="0">
                <a:solidFill>
                  <a:srgbClr val="006600"/>
                </a:solidFill>
                <a:latin typeface="Times New Roman" pitchFamily="18" charset="0"/>
                <a:ea typeface="Arial-Rounded" panose="020B0500000000000000" pitchFamily="34" charset="0"/>
                <a:cs typeface="Times New Roman" pitchFamily="18" charset="0"/>
              </a:rPr>
              <a:t>hoa</a:t>
            </a:r>
            <a:r>
              <a:rPr lang="en-US" sz="4000" b="1" dirty="0" smtClean="0">
                <a:solidFill>
                  <a:srgbClr val="006600"/>
                </a:solidFill>
                <a:latin typeface="Times New Roman" pitchFamily="18" charset="0"/>
                <a:ea typeface="Arial-Rounded" panose="020B0500000000000000" pitchFamily="34" charset="0"/>
                <a:cs typeface="Times New Roman" pitchFamily="18" charset="0"/>
              </a:rPr>
              <a:t> </a:t>
            </a:r>
            <a:r>
              <a:rPr lang="en-US" sz="4000" b="1" dirty="0" err="1" smtClean="0">
                <a:solidFill>
                  <a:srgbClr val="006600"/>
                </a:solidFill>
                <a:latin typeface="Times New Roman" pitchFamily="18" charset="0"/>
                <a:ea typeface="Arial-Rounded" panose="020B0500000000000000" pitchFamily="34" charset="0"/>
                <a:cs typeface="Times New Roman" pitchFamily="18" charset="0"/>
              </a:rPr>
              <a:t>đr</a:t>
            </a:r>
            <a:r>
              <a:rPr lang="en-US" sz="4000" b="1" dirty="0" smtClean="0">
                <a:solidFill>
                  <a:srgbClr val="006600"/>
                </a:solidFill>
                <a:latin typeface="Times New Roman" pitchFamily="18" charset="0"/>
                <a:ea typeface="Arial-Rounded" panose="020B0500000000000000" pitchFamily="34" charset="0"/>
                <a:cs typeface="Times New Roman" pitchFamily="18" charset="0"/>
              </a:rPr>
              <a:t>, </a:t>
            </a:r>
            <a:r>
              <a:rPr lang="en-US" sz="4000" b="1" dirty="0" err="1" smtClean="0">
                <a:solidFill>
                  <a:srgbClr val="006600"/>
                </a:solidFill>
                <a:latin typeface="Times New Roman" pitchFamily="18" charset="0"/>
                <a:ea typeface="Arial-Rounded" panose="020B0500000000000000" pitchFamily="34" charset="0"/>
                <a:cs typeface="Times New Roman" pitchFamily="18" charset="0"/>
              </a:rPr>
              <a:t>những</a:t>
            </a:r>
            <a:r>
              <a:rPr lang="en-US" sz="4000" b="1" dirty="0" smtClean="0">
                <a:solidFill>
                  <a:srgbClr val="006600"/>
                </a:solidFill>
                <a:latin typeface="Times New Roman" pitchFamily="18" charset="0"/>
                <a:ea typeface="Arial-Rounded" panose="020B0500000000000000" pitchFamily="34" charset="0"/>
                <a:cs typeface="Times New Roman" pitchFamily="18" charset="0"/>
              </a:rPr>
              <a:t> </a:t>
            </a:r>
            <a:r>
              <a:rPr lang="en-US" sz="4000" b="1" dirty="0" err="1" smtClean="0">
                <a:solidFill>
                  <a:srgbClr val="006600"/>
                </a:solidFill>
                <a:latin typeface="Times New Roman" pitchFamily="18" charset="0"/>
                <a:ea typeface="Arial-Rounded" panose="020B0500000000000000" pitchFamily="34" charset="0"/>
                <a:cs typeface="Times New Roman" pitchFamily="18" charset="0"/>
              </a:rPr>
              <a:t>rừng</a:t>
            </a:r>
            <a:r>
              <a:rPr lang="en-US" sz="4000" b="1" dirty="0" smtClean="0">
                <a:solidFill>
                  <a:srgbClr val="006600"/>
                </a:solidFill>
                <a:latin typeface="Times New Roman" pitchFamily="18" charset="0"/>
                <a:ea typeface="Arial-Rounded" panose="020B0500000000000000" pitchFamily="34" charset="0"/>
                <a:cs typeface="Times New Roman" pitchFamily="18" charset="0"/>
              </a:rPr>
              <a:t> </a:t>
            </a:r>
            <a:r>
              <a:rPr lang="en-US" sz="4000" b="1" dirty="0" err="1" smtClean="0">
                <a:solidFill>
                  <a:srgbClr val="006600"/>
                </a:solidFill>
                <a:latin typeface="Times New Roman" pitchFamily="18" charset="0"/>
                <a:ea typeface="Arial-Rounded" panose="020B0500000000000000" pitchFamily="34" charset="0"/>
                <a:cs typeface="Times New Roman" pitchFamily="18" charset="0"/>
              </a:rPr>
              <a:t>lau</a:t>
            </a:r>
            <a:r>
              <a:rPr lang="en-US" sz="4000" b="1" dirty="0" smtClean="0">
                <a:solidFill>
                  <a:srgbClr val="006600"/>
                </a:solidFill>
                <a:latin typeface="Times New Roman" pitchFamily="18" charset="0"/>
                <a:ea typeface="Arial-Rounded" panose="020B0500000000000000" pitchFamily="34" charset="0"/>
                <a:cs typeface="Times New Roman" pitchFamily="18" charset="0"/>
              </a:rPr>
              <a:t> </a:t>
            </a:r>
            <a:r>
              <a:rPr lang="en-US" sz="4000" b="1" dirty="0" err="1" smtClean="0">
                <a:solidFill>
                  <a:srgbClr val="006600"/>
                </a:solidFill>
                <a:latin typeface="Times New Roman" pitchFamily="18" charset="0"/>
                <a:ea typeface="Arial-Rounded" panose="020B0500000000000000" pitchFamily="34" charset="0"/>
                <a:cs typeface="Times New Roman" pitchFamily="18" charset="0"/>
              </a:rPr>
              <a:t>bát</a:t>
            </a:r>
            <a:r>
              <a:rPr lang="en-US" sz="4000" b="1" dirty="0" smtClean="0">
                <a:solidFill>
                  <a:srgbClr val="006600"/>
                </a:solidFill>
                <a:latin typeface="Times New Roman" pitchFamily="18" charset="0"/>
                <a:ea typeface="Arial-Rounded" panose="020B0500000000000000" pitchFamily="34" charset="0"/>
                <a:cs typeface="Times New Roman" pitchFamily="18" charset="0"/>
              </a:rPr>
              <a:t> </a:t>
            </a:r>
            <a:r>
              <a:rPr lang="en-US" sz="4000" b="1" dirty="0" err="1" smtClean="0">
                <a:solidFill>
                  <a:srgbClr val="006600"/>
                </a:solidFill>
                <a:latin typeface="Times New Roman" pitchFamily="18" charset="0"/>
                <a:ea typeface="Arial-Rounded" panose="020B0500000000000000" pitchFamily="34" charset="0"/>
                <a:cs typeface="Times New Roman" pitchFamily="18" charset="0"/>
              </a:rPr>
              <a:t>ngát</a:t>
            </a:r>
            <a:r>
              <a:rPr lang="en-US" sz="4000" b="1" dirty="0" smtClean="0">
                <a:solidFill>
                  <a:srgbClr val="006600"/>
                </a:solidFill>
                <a:latin typeface="Times New Roman" pitchFamily="18" charset="0"/>
                <a:ea typeface="Arial-Rounded" panose="020B0500000000000000" pitchFamily="34" charset="0"/>
                <a:cs typeface="Times New Roman" pitchFamily="18" charset="0"/>
              </a:rPr>
              <a:t>, </a:t>
            </a:r>
            <a:r>
              <a:rPr lang="en-US" sz="4000" b="1" dirty="0" err="1" smtClean="0">
                <a:solidFill>
                  <a:srgbClr val="006600"/>
                </a:solidFill>
                <a:latin typeface="Times New Roman" pitchFamily="18" charset="0"/>
                <a:ea typeface="Arial-Rounded" panose="020B0500000000000000" pitchFamily="34" charset="0"/>
                <a:cs typeface="Times New Roman" pitchFamily="18" charset="0"/>
              </a:rPr>
              <a:t>ngày</a:t>
            </a:r>
            <a:r>
              <a:rPr lang="en-US" sz="4000" b="1" dirty="0" smtClean="0">
                <a:solidFill>
                  <a:srgbClr val="006600"/>
                </a:solidFill>
                <a:latin typeface="Times New Roman" pitchFamily="18" charset="0"/>
                <a:ea typeface="Arial-Rounded" panose="020B0500000000000000" pitchFamily="34" charset="0"/>
                <a:cs typeface="Times New Roman" pitchFamily="18" charset="0"/>
              </a:rPr>
              <a:t> </a:t>
            </a:r>
            <a:r>
              <a:rPr lang="en-US" sz="4000" b="1" dirty="0" err="1" smtClean="0">
                <a:solidFill>
                  <a:srgbClr val="006600"/>
                </a:solidFill>
                <a:latin typeface="Times New Roman" pitchFamily="18" charset="0"/>
                <a:ea typeface="Arial-Rounded" panose="020B0500000000000000" pitchFamily="34" charset="0"/>
                <a:cs typeface="Times New Roman" pitchFamily="18" charset="0"/>
              </a:rPr>
              <a:t>đêm</a:t>
            </a:r>
            <a:r>
              <a:rPr lang="en-US" sz="4000" b="1" dirty="0" smtClean="0">
                <a:solidFill>
                  <a:srgbClr val="006600"/>
                </a:solidFill>
                <a:latin typeface="Times New Roman" pitchFamily="18" charset="0"/>
                <a:ea typeface="Arial-Rounded" panose="020B0500000000000000" pitchFamily="34" charset="0"/>
                <a:cs typeface="Times New Roman" pitchFamily="18" charset="0"/>
              </a:rPr>
              <a:t> </a:t>
            </a:r>
            <a:r>
              <a:rPr lang="en-US" sz="4000" b="1" dirty="0" err="1" smtClean="0">
                <a:solidFill>
                  <a:srgbClr val="006600"/>
                </a:solidFill>
                <a:latin typeface="Times New Roman" pitchFamily="18" charset="0"/>
                <a:ea typeface="Arial-Rounded" panose="020B0500000000000000" pitchFamily="34" charset="0"/>
                <a:cs typeface="Times New Roman" pitchFamily="18" charset="0"/>
              </a:rPr>
              <a:t>giũ</a:t>
            </a:r>
            <a:r>
              <a:rPr lang="en-US" sz="4000" b="1" dirty="0" smtClean="0">
                <a:solidFill>
                  <a:srgbClr val="006600"/>
                </a:solidFill>
                <a:latin typeface="Times New Roman" pitchFamily="18" charset="0"/>
                <a:ea typeface="Arial-Rounded" panose="020B0500000000000000" pitchFamily="34" charset="0"/>
                <a:cs typeface="Times New Roman" pitchFamily="18" charset="0"/>
              </a:rPr>
              <a:t> </a:t>
            </a:r>
            <a:r>
              <a:rPr lang="en-US" sz="4000" b="1" dirty="0" err="1" smtClean="0">
                <a:solidFill>
                  <a:srgbClr val="006600"/>
                </a:solidFill>
                <a:latin typeface="Times New Roman" pitchFamily="18" charset="0"/>
                <a:ea typeface="Arial-Rounded" panose="020B0500000000000000" pitchFamily="34" charset="0"/>
                <a:cs typeface="Times New Roman" pitchFamily="18" charset="0"/>
              </a:rPr>
              <a:t>lá</a:t>
            </a:r>
            <a:r>
              <a:rPr lang="en-US" sz="4000" b="1" dirty="0" smtClean="0">
                <a:solidFill>
                  <a:srgbClr val="006600"/>
                </a:solidFill>
                <a:latin typeface="Times New Roman" pitchFamily="18" charset="0"/>
                <a:ea typeface="Arial-Rounded" panose="020B0500000000000000" pitchFamily="34" charset="0"/>
                <a:cs typeface="Times New Roman" pitchFamily="18" charset="0"/>
              </a:rPr>
              <a:t> </a:t>
            </a:r>
            <a:r>
              <a:rPr lang="en-US" sz="4000" b="1" dirty="0" err="1" smtClean="0">
                <a:solidFill>
                  <a:srgbClr val="006600"/>
                </a:solidFill>
                <a:latin typeface="Times New Roman" pitchFamily="18" charset="0"/>
                <a:ea typeface="Arial-Rounded" panose="020B0500000000000000" pitchFamily="34" charset="0"/>
                <a:cs typeface="Times New Roman" pitchFamily="18" charset="0"/>
              </a:rPr>
              <a:t>rào</a:t>
            </a:r>
            <a:r>
              <a:rPr lang="en-US" sz="4000" b="1" dirty="0" smtClean="0">
                <a:solidFill>
                  <a:srgbClr val="006600"/>
                </a:solidFill>
                <a:latin typeface="Times New Roman" pitchFamily="18" charset="0"/>
                <a:ea typeface="Arial-Rounded" panose="020B0500000000000000" pitchFamily="34" charset="0"/>
                <a:cs typeface="Times New Roman" pitchFamily="18" charset="0"/>
              </a:rPr>
              <a:t> </a:t>
            </a:r>
            <a:r>
              <a:rPr lang="en-US" sz="4000" b="1" dirty="0" err="1" smtClean="0">
                <a:solidFill>
                  <a:srgbClr val="006600"/>
                </a:solidFill>
                <a:latin typeface="Times New Roman" pitchFamily="18" charset="0"/>
                <a:ea typeface="Arial-Rounded" panose="020B0500000000000000" pitchFamily="34" charset="0"/>
                <a:cs typeface="Times New Roman" pitchFamily="18" charset="0"/>
              </a:rPr>
              <a:t>ròa</a:t>
            </a:r>
            <a:r>
              <a:rPr lang="en-US" sz="4000" b="1" dirty="0" smtClean="0">
                <a:solidFill>
                  <a:srgbClr val="006600"/>
                </a:solidFill>
                <a:latin typeface="Times New Roman" pitchFamily="18" charset="0"/>
                <a:ea typeface="Arial-Rounded" panose="020B0500000000000000" pitchFamily="34" charset="0"/>
                <a:cs typeface="Times New Roman" pitchFamily="18" charset="0"/>
              </a:rPr>
              <a:t>,…</a:t>
            </a:r>
            <a:r>
              <a:rPr lang="vi-VN" sz="4000" b="1" dirty="0" smtClean="0">
                <a:solidFill>
                  <a:srgbClr val="006600"/>
                </a:solidFill>
                <a:latin typeface="Times New Roman" pitchFamily="18" charset="0"/>
                <a:ea typeface="Arial-Rounded" panose="020B0500000000000000" pitchFamily="34" charset="0"/>
                <a:cs typeface="Times New Roman" pitchFamily="18" charset="0"/>
              </a:rPr>
              <a:t>.</a:t>
            </a:r>
            <a:endParaRPr lang="en-US" sz="4000" b="1" dirty="0">
              <a:solidFill>
                <a:srgbClr val="006600"/>
              </a:solidFill>
              <a:latin typeface="Times New Roman" pitchFamily="18" charset="0"/>
              <a:ea typeface="Arial-Rounded" panose="020B0500000000000000" pitchFamily="34" charset="0"/>
              <a:cs typeface="Times New Roman" pitchFamily="18" charset="0"/>
            </a:endParaRPr>
          </a:p>
          <a:p>
            <a:endParaRPr lang="en-US" sz="3600" b="1" dirty="0">
              <a:solidFill>
                <a:srgbClr val="006600"/>
              </a:solidFill>
              <a:latin typeface="Times New Roman" pitchFamily="18" charset="0"/>
              <a:cs typeface="Times New Roman" pitchFamily="18" charset="0"/>
            </a:endParaRPr>
          </a:p>
        </p:txBody>
      </p:sp>
      <p:cxnSp>
        <p:nvCxnSpPr>
          <p:cNvPr id="17" name="Straight Connector 16">
            <a:extLst>
              <a:ext uri="{FF2B5EF4-FFF2-40B4-BE49-F238E27FC236}">
                <a16:creationId xmlns="" xmlns:a16="http://schemas.microsoft.com/office/drawing/2014/main" id="{887D81B3-C86D-4393-AB9C-5CCC275B5109}"/>
              </a:ext>
            </a:extLst>
          </p:cNvPr>
          <p:cNvCxnSpPr/>
          <p:nvPr/>
        </p:nvCxnSpPr>
        <p:spPr>
          <a:xfrm flipH="1">
            <a:off x="2006015" y="4088674"/>
            <a:ext cx="150396" cy="633145"/>
          </a:xfrm>
          <a:prstGeom prst="line">
            <a:avLst/>
          </a:prstGeom>
          <a:noFill/>
          <a:ln w="57150" cap="flat" cmpd="sng" algn="ctr">
            <a:solidFill>
              <a:srgbClr val="FF0000"/>
            </a:solidFill>
            <a:prstDash val="solid"/>
            <a:miter lim="800000"/>
          </a:ln>
          <a:effectLst/>
        </p:spPr>
      </p:cxnSp>
      <p:cxnSp>
        <p:nvCxnSpPr>
          <p:cNvPr id="18" name="Straight Connector 17">
            <a:extLst>
              <a:ext uri="{FF2B5EF4-FFF2-40B4-BE49-F238E27FC236}">
                <a16:creationId xmlns="" xmlns:a16="http://schemas.microsoft.com/office/drawing/2014/main" id="{887D81B3-C86D-4393-AB9C-5CCC275B5109}"/>
              </a:ext>
            </a:extLst>
          </p:cNvPr>
          <p:cNvCxnSpPr/>
          <p:nvPr/>
        </p:nvCxnSpPr>
        <p:spPr>
          <a:xfrm flipH="1">
            <a:off x="265164" y="5540279"/>
            <a:ext cx="150396" cy="633145"/>
          </a:xfrm>
          <a:prstGeom prst="line">
            <a:avLst/>
          </a:prstGeom>
          <a:noFill/>
          <a:ln w="57150" cap="flat" cmpd="sng" algn="ctr">
            <a:solidFill>
              <a:srgbClr val="FF0000"/>
            </a:solidFill>
            <a:prstDash val="solid"/>
            <a:miter lim="800000"/>
          </a:ln>
          <a:effectLst/>
        </p:spPr>
      </p:cxnSp>
      <p:cxnSp>
        <p:nvCxnSpPr>
          <p:cNvPr id="19" name="Straight Connector 18">
            <a:extLst>
              <a:ext uri="{FF2B5EF4-FFF2-40B4-BE49-F238E27FC236}">
                <a16:creationId xmlns="" xmlns:a16="http://schemas.microsoft.com/office/drawing/2014/main" id="{887D81B3-C86D-4393-AB9C-5CCC275B5109}"/>
              </a:ext>
            </a:extLst>
          </p:cNvPr>
          <p:cNvCxnSpPr/>
          <p:nvPr/>
        </p:nvCxnSpPr>
        <p:spPr>
          <a:xfrm flipH="1">
            <a:off x="553188" y="5540279"/>
            <a:ext cx="150396" cy="633145"/>
          </a:xfrm>
          <a:prstGeom prst="line">
            <a:avLst/>
          </a:prstGeom>
          <a:noFill/>
          <a:ln w="57150" cap="flat" cmpd="sng" algn="ctr">
            <a:solidFill>
              <a:srgbClr val="FF0000"/>
            </a:solidFill>
            <a:prstDash val="solid"/>
            <a:miter lim="800000"/>
          </a:ln>
          <a:effectLst/>
        </p:spPr>
      </p:cxnSp>
      <p:cxnSp>
        <p:nvCxnSpPr>
          <p:cNvPr id="20" name="Straight Connector 19">
            <a:extLst>
              <a:ext uri="{FF2B5EF4-FFF2-40B4-BE49-F238E27FC236}">
                <a16:creationId xmlns="" xmlns:a16="http://schemas.microsoft.com/office/drawing/2014/main" id="{887D81B3-C86D-4393-AB9C-5CCC275B5109}"/>
              </a:ext>
            </a:extLst>
          </p:cNvPr>
          <p:cNvCxnSpPr/>
          <p:nvPr/>
        </p:nvCxnSpPr>
        <p:spPr>
          <a:xfrm flipH="1">
            <a:off x="11606406" y="4721819"/>
            <a:ext cx="150396" cy="633145"/>
          </a:xfrm>
          <a:prstGeom prst="line">
            <a:avLst/>
          </a:prstGeom>
          <a:noFill/>
          <a:ln w="57150" cap="flat" cmpd="sng" algn="ctr">
            <a:solidFill>
              <a:srgbClr val="FF0000"/>
            </a:solidFill>
            <a:prstDash val="solid"/>
            <a:miter lim="800000"/>
          </a:ln>
          <a:effectLst/>
        </p:spPr>
      </p:cxnSp>
      <p:cxnSp>
        <p:nvCxnSpPr>
          <p:cNvPr id="21" name="Straight Connector 20">
            <a:extLst>
              <a:ext uri="{FF2B5EF4-FFF2-40B4-BE49-F238E27FC236}">
                <a16:creationId xmlns="" xmlns:a16="http://schemas.microsoft.com/office/drawing/2014/main" id="{887D81B3-C86D-4393-AB9C-5CCC275B5109}"/>
              </a:ext>
            </a:extLst>
          </p:cNvPr>
          <p:cNvCxnSpPr/>
          <p:nvPr/>
        </p:nvCxnSpPr>
        <p:spPr>
          <a:xfrm flipH="1">
            <a:off x="3484405" y="2784667"/>
            <a:ext cx="150396" cy="633145"/>
          </a:xfrm>
          <a:prstGeom prst="line">
            <a:avLst/>
          </a:prstGeom>
          <a:noFill/>
          <a:ln w="57150" cap="flat" cmpd="sng" algn="ctr">
            <a:solidFill>
              <a:srgbClr val="FF0000"/>
            </a:solidFill>
            <a:prstDash val="solid"/>
            <a:miter lim="800000"/>
          </a:ln>
          <a:effectLst/>
        </p:spPr>
      </p:cxnSp>
      <p:cxnSp>
        <p:nvCxnSpPr>
          <p:cNvPr id="22" name="Straight Connector 21">
            <a:extLst>
              <a:ext uri="{FF2B5EF4-FFF2-40B4-BE49-F238E27FC236}">
                <a16:creationId xmlns="" xmlns:a16="http://schemas.microsoft.com/office/drawing/2014/main" id="{887D81B3-C86D-4393-AB9C-5CCC275B5109}"/>
              </a:ext>
            </a:extLst>
          </p:cNvPr>
          <p:cNvCxnSpPr/>
          <p:nvPr/>
        </p:nvCxnSpPr>
        <p:spPr>
          <a:xfrm flipH="1">
            <a:off x="3371586" y="2775795"/>
            <a:ext cx="150396" cy="633145"/>
          </a:xfrm>
          <a:prstGeom prst="line">
            <a:avLst/>
          </a:prstGeom>
          <a:noFill/>
          <a:ln w="57150" cap="flat" cmpd="sng" algn="ctr">
            <a:solidFill>
              <a:srgbClr val="FF0000"/>
            </a:solidFill>
            <a:prstDash val="solid"/>
            <a:miter lim="800000"/>
          </a:ln>
          <a:effectLst/>
        </p:spPr>
      </p:cxnSp>
      <p:sp>
        <p:nvSpPr>
          <p:cNvPr id="9" name="Rectangle: Rounded Corners 20">
            <a:extLst>
              <a:ext uri="{FF2B5EF4-FFF2-40B4-BE49-F238E27FC236}">
                <a16:creationId xmlns="" xmlns:a16="http://schemas.microsoft.com/office/drawing/2014/main" id="{92885AFE-25FD-4F1A-9222-F3B008E38B07}"/>
              </a:ext>
            </a:extLst>
          </p:cNvPr>
          <p:cNvSpPr/>
          <p:nvPr/>
        </p:nvSpPr>
        <p:spPr>
          <a:xfrm>
            <a:off x="1001593" y="3270215"/>
            <a:ext cx="10323632" cy="2903209"/>
          </a:xfrm>
          <a:custGeom>
            <a:avLst/>
            <a:gdLst>
              <a:gd name="connsiteX0" fmla="*/ 0 w 10323632"/>
              <a:gd name="connsiteY0" fmla="*/ 363801 h 2903209"/>
              <a:gd name="connsiteX1" fmla="*/ 363801 w 10323632"/>
              <a:gd name="connsiteY1" fmla="*/ 0 h 2903209"/>
              <a:gd name="connsiteX2" fmla="*/ 857311 w 10323632"/>
              <a:gd name="connsiteY2" fmla="*/ 0 h 2903209"/>
              <a:gd name="connsiteX3" fmla="*/ 1446782 w 10323632"/>
              <a:gd name="connsiteY3" fmla="*/ 0 h 2903209"/>
              <a:gd name="connsiteX4" fmla="*/ 2036252 w 10323632"/>
              <a:gd name="connsiteY4" fmla="*/ 0 h 2903209"/>
              <a:gd name="connsiteX5" fmla="*/ 2433802 w 10323632"/>
              <a:gd name="connsiteY5" fmla="*/ 0 h 2903209"/>
              <a:gd name="connsiteX6" fmla="*/ 3023272 w 10323632"/>
              <a:gd name="connsiteY6" fmla="*/ 0 h 2903209"/>
              <a:gd name="connsiteX7" fmla="*/ 3516782 w 10323632"/>
              <a:gd name="connsiteY7" fmla="*/ 0 h 2903209"/>
              <a:gd name="connsiteX8" fmla="*/ 3914332 w 10323632"/>
              <a:gd name="connsiteY8" fmla="*/ 0 h 2903209"/>
              <a:gd name="connsiteX9" fmla="*/ 4791683 w 10323632"/>
              <a:gd name="connsiteY9" fmla="*/ 0 h 2903209"/>
              <a:gd name="connsiteX10" fmla="*/ 5477114 w 10323632"/>
              <a:gd name="connsiteY10" fmla="*/ 0 h 2903209"/>
              <a:gd name="connsiteX11" fmla="*/ 6066585 w 10323632"/>
              <a:gd name="connsiteY11" fmla="*/ 0 h 2903209"/>
              <a:gd name="connsiteX12" fmla="*/ 6847976 w 10323632"/>
              <a:gd name="connsiteY12" fmla="*/ 0 h 2903209"/>
              <a:gd name="connsiteX13" fmla="*/ 7533406 w 10323632"/>
              <a:gd name="connsiteY13" fmla="*/ 0 h 2903209"/>
              <a:gd name="connsiteX14" fmla="*/ 8122877 w 10323632"/>
              <a:gd name="connsiteY14" fmla="*/ 0 h 2903209"/>
              <a:gd name="connsiteX15" fmla="*/ 8520426 w 10323632"/>
              <a:gd name="connsiteY15" fmla="*/ 0 h 2903209"/>
              <a:gd name="connsiteX16" fmla="*/ 9109897 w 10323632"/>
              <a:gd name="connsiteY16" fmla="*/ 0 h 2903209"/>
              <a:gd name="connsiteX17" fmla="*/ 9959831 w 10323632"/>
              <a:gd name="connsiteY17" fmla="*/ 0 h 2903209"/>
              <a:gd name="connsiteX18" fmla="*/ 10323632 w 10323632"/>
              <a:gd name="connsiteY18" fmla="*/ 363801 h 2903209"/>
              <a:gd name="connsiteX19" fmla="*/ 10323632 w 10323632"/>
              <a:gd name="connsiteY19" fmla="*/ 842435 h 2903209"/>
              <a:gd name="connsiteX20" fmla="*/ 10323632 w 10323632"/>
              <a:gd name="connsiteY20" fmla="*/ 1429848 h 2903209"/>
              <a:gd name="connsiteX21" fmla="*/ 10323632 w 10323632"/>
              <a:gd name="connsiteY21" fmla="*/ 1930238 h 2903209"/>
              <a:gd name="connsiteX22" fmla="*/ 10323632 w 10323632"/>
              <a:gd name="connsiteY22" fmla="*/ 2539408 h 2903209"/>
              <a:gd name="connsiteX23" fmla="*/ 9959831 w 10323632"/>
              <a:gd name="connsiteY23" fmla="*/ 2903209 h 2903209"/>
              <a:gd name="connsiteX24" fmla="*/ 9370361 w 10323632"/>
              <a:gd name="connsiteY24" fmla="*/ 2903209 h 2903209"/>
              <a:gd name="connsiteX25" fmla="*/ 8684930 w 10323632"/>
              <a:gd name="connsiteY25" fmla="*/ 2903209 h 2903209"/>
              <a:gd name="connsiteX26" fmla="*/ 7903539 w 10323632"/>
              <a:gd name="connsiteY26" fmla="*/ 2903209 h 2903209"/>
              <a:gd name="connsiteX27" fmla="*/ 7122148 w 10323632"/>
              <a:gd name="connsiteY27" fmla="*/ 2903209 h 2903209"/>
              <a:gd name="connsiteX28" fmla="*/ 6628638 w 10323632"/>
              <a:gd name="connsiteY28" fmla="*/ 2903209 h 2903209"/>
              <a:gd name="connsiteX29" fmla="*/ 6231088 w 10323632"/>
              <a:gd name="connsiteY29" fmla="*/ 2903209 h 2903209"/>
              <a:gd name="connsiteX30" fmla="*/ 5353737 w 10323632"/>
              <a:gd name="connsiteY30" fmla="*/ 2903209 h 2903209"/>
              <a:gd name="connsiteX31" fmla="*/ 4764266 w 10323632"/>
              <a:gd name="connsiteY31" fmla="*/ 2903209 h 2903209"/>
              <a:gd name="connsiteX32" fmla="*/ 4174796 w 10323632"/>
              <a:gd name="connsiteY32" fmla="*/ 2903209 h 2903209"/>
              <a:gd name="connsiteX33" fmla="*/ 3489365 w 10323632"/>
              <a:gd name="connsiteY33" fmla="*/ 2903209 h 2903209"/>
              <a:gd name="connsiteX34" fmla="*/ 2612014 w 10323632"/>
              <a:gd name="connsiteY34" fmla="*/ 2903209 h 2903209"/>
              <a:gd name="connsiteX35" fmla="*/ 2022543 w 10323632"/>
              <a:gd name="connsiteY35" fmla="*/ 2903209 h 2903209"/>
              <a:gd name="connsiteX36" fmla="*/ 1337113 w 10323632"/>
              <a:gd name="connsiteY36" fmla="*/ 2903209 h 2903209"/>
              <a:gd name="connsiteX37" fmla="*/ 363801 w 10323632"/>
              <a:gd name="connsiteY37" fmla="*/ 2903209 h 2903209"/>
              <a:gd name="connsiteX38" fmla="*/ 0 w 10323632"/>
              <a:gd name="connsiteY38" fmla="*/ 2539408 h 2903209"/>
              <a:gd name="connsiteX39" fmla="*/ 0 w 10323632"/>
              <a:gd name="connsiteY39" fmla="*/ 2039018 h 2903209"/>
              <a:gd name="connsiteX40" fmla="*/ 0 w 10323632"/>
              <a:gd name="connsiteY40" fmla="*/ 1451605 h 2903209"/>
              <a:gd name="connsiteX41" fmla="*/ 0 w 10323632"/>
              <a:gd name="connsiteY41" fmla="*/ 907703 h 2903209"/>
              <a:gd name="connsiteX42" fmla="*/ 0 w 10323632"/>
              <a:gd name="connsiteY42" fmla="*/ 363801 h 290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323632" h="2903209" fill="none" extrusionOk="0">
                <a:moveTo>
                  <a:pt x="0" y="363801"/>
                </a:moveTo>
                <a:cubicBezTo>
                  <a:pt x="30591" y="164227"/>
                  <a:pt x="151158" y="20221"/>
                  <a:pt x="363801" y="0"/>
                </a:cubicBezTo>
                <a:cubicBezTo>
                  <a:pt x="497035" y="-14122"/>
                  <a:pt x="635227" y="-9699"/>
                  <a:pt x="857311" y="0"/>
                </a:cubicBezTo>
                <a:cubicBezTo>
                  <a:pt x="1079395" y="9699"/>
                  <a:pt x="1187612" y="11393"/>
                  <a:pt x="1446782" y="0"/>
                </a:cubicBezTo>
                <a:cubicBezTo>
                  <a:pt x="1705952" y="-11393"/>
                  <a:pt x="1896231" y="-2883"/>
                  <a:pt x="2036252" y="0"/>
                </a:cubicBezTo>
                <a:cubicBezTo>
                  <a:pt x="2176273" y="2883"/>
                  <a:pt x="2324402" y="15632"/>
                  <a:pt x="2433802" y="0"/>
                </a:cubicBezTo>
                <a:cubicBezTo>
                  <a:pt x="2543202" y="-15632"/>
                  <a:pt x="2747201" y="9809"/>
                  <a:pt x="3023272" y="0"/>
                </a:cubicBezTo>
                <a:cubicBezTo>
                  <a:pt x="3299343" y="-9809"/>
                  <a:pt x="3353962" y="-15062"/>
                  <a:pt x="3516782" y="0"/>
                </a:cubicBezTo>
                <a:cubicBezTo>
                  <a:pt x="3679602" y="15062"/>
                  <a:pt x="3797757" y="-1269"/>
                  <a:pt x="3914332" y="0"/>
                </a:cubicBezTo>
                <a:cubicBezTo>
                  <a:pt x="4030907" y="1269"/>
                  <a:pt x="4356886" y="7491"/>
                  <a:pt x="4791683" y="0"/>
                </a:cubicBezTo>
                <a:cubicBezTo>
                  <a:pt x="5226480" y="-7491"/>
                  <a:pt x="5215508" y="-14294"/>
                  <a:pt x="5477114" y="0"/>
                </a:cubicBezTo>
                <a:cubicBezTo>
                  <a:pt x="5738720" y="14294"/>
                  <a:pt x="5814005" y="-23733"/>
                  <a:pt x="6066585" y="0"/>
                </a:cubicBezTo>
                <a:cubicBezTo>
                  <a:pt x="6319165" y="23733"/>
                  <a:pt x="6524888" y="-35165"/>
                  <a:pt x="6847976" y="0"/>
                </a:cubicBezTo>
                <a:cubicBezTo>
                  <a:pt x="7171064" y="35165"/>
                  <a:pt x="7336867" y="14190"/>
                  <a:pt x="7533406" y="0"/>
                </a:cubicBezTo>
                <a:cubicBezTo>
                  <a:pt x="7729945" y="-14190"/>
                  <a:pt x="7957080" y="14633"/>
                  <a:pt x="8122877" y="0"/>
                </a:cubicBezTo>
                <a:cubicBezTo>
                  <a:pt x="8288674" y="-14633"/>
                  <a:pt x="8379650" y="-9156"/>
                  <a:pt x="8520426" y="0"/>
                </a:cubicBezTo>
                <a:cubicBezTo>
                  <a:pt x="8661202" y="9156"/>
                  <a:pt x="8972172" y="-16832"/>
                  <a:pt x="9109897" y="0"/>
                </a:cubicBezTo>
                <a:cubicBezTo>
                  <a:pt x="9247622" y="16832"/>
                  <a:pt x="9728320" y="17824"/>
                  <a:pt x="9959831" y="0"/>
                </a:cubicBezTo>
                <a:cubicBezTo>
                  <a:pt x="10157184" y="-4740"/>
                  <a:pt x="10337314" y="175901"/>
                  <a:pt x="10323632" y="363801"/>
                </a:cubicBezTo>
                <a:cubicBezTo>
                  <a:pt x="10331604" y="493684"/>
                  <a:pt x="10314315" y="714389"/>
                  <a:pt x="10323632" y="842435"/>
                </a:cubicBezTo>
                <a:cubicBezTo>
                  <a:pt x="10332949" y="970481"/>
                  <a:pt x="10298836" y="1283244"/>
                  <a:pt x="10323632" y="1429848"/>
                </a:cubicBezTo>
                <a:cubicBezTo>
                  <a:pt x="10348428" y="1576452"/>
                  <a:pt x="10337555" y="1680691"/>
                  <a:pt x="10323632" y="1930238"/>
                </a:cubicBezTo>
                <a:cubicBezTo>
                  <a:pt x="10309710" y="2179785"/>
                  <a:pt x="10293329" y="2332130"/>
                  <a:pt x="10323632" y="2539408"/>
                </a:cubicBezTo>
                <a:cubicBezTo>
                  <a:pt x="10284923" y="2751669"/>
                  <a:pt x="10174421" y="2870207"/>
                  <a:pt x="9959831" y="2903209"/>
                </a:cubicBezTo>
                <a:cubicBezTo>
                  <a:pt x="9765993" y="2929946"/>
                  <a:pt x="9619745" y="2881842"/>
                  <a:pt x="9370361" y="2903209"/>
                </a:cubicBezTo>
                <a:cubicBezTo>
                  <a:pt x="9120977" y="2924577"/>
                  <a:pt x="8961746" y="2875032"/>
                  <a:pt x="8684930" y="2903209"/>
                </a:cubicBezTo>
                <a:cubicBezTo>
                  <a:pt x="8408114" y="2931386"/>
                  <a:pt x="8191023" y="2898303"/>
                  <a:pt x="7903539" y="2903209"/>
                </a:cubicBezTo>
                <a:cubicBezTo>
                  <a:pt x="7616055" y="2908115"/>
                  <a:pt x="7397661" y="2924269"/>
                  <a:pt x="7122148" y="2903209"/>
                </a:cubicBezTo>
                <a:cubicBezTo>
                  <a:pt x="6846635" y="2882149"/>
                  <a:pt x="6779611" y="2911996"/>
                  <a:pt x="6628638" y="2903209"/>
                </a:cubicBezTo>
                <a:cubicBezTo>
                  <a:pt x="6477665" y="2894423"/>
                  <a:pt x="6341304" y="2883333"/>
                  <a:pt x="6231088" y="2903209"/>
                </a:cubicBezTo>
                <a:cubicBezTo>
                  <a:pt x="6120872" y="2923086"/>
                  <a:pt x="5765208" y="2876406"/>
                  <a:pt x="5353737" y="2903209"/>
                </a:cubicBezTo>
                <a:cubicBezTo>
                  <a:pt x="4942266" y="2930012"/>
                  <a:pt x="5008034" y="2924461"/>
                  <a:pt x="4764266" y="2903209"/>
                </a:cubicBezTo>
                <a:cubicBezTo>
                  <a:pt x="4520498" y="2881957"/>
                  <a:pt x="4344101" y="2920923"/>
                  <a:pt x="4174796" y="2903209"/>
                </a:cubicBezTo>
                <a:cubicBezTo>
                  <a:pt x="4005491" y="2885496"/>
                  <a:pt x="3789482" y="2909944"/>
                  <a:pt x="3489365" y="2903209"/>
                </a:cubicBezTo>
                <a:cubicBezTo>
                  <a:pt x="3189248" y="2896474"/>
                  <a:pt x="2795877" y="2926717"/>
                  <a:pt x="2612014" y="2903209"/>
                </a:cubicBezTo>
                <a:cubicBezTo>
                  <a:pt x="2428151" y="2879701"/>
                  <a:pt x="2276258" y="2920960"/>
                  <a:pt x="2022543" y="2903209"/>
                </a:cubicBezTo>
                <a:cubicBezTo>
                  <a:pt x="1768828" y="2885458"/>
                  <a:pt x="1608766" y="2886278"/>
                  <a:pt x="1337113" y="2903209"/>
                </a:cubicBezTo>
                <a:cubicBezTo>
                  <a:pt x="1065460" y="2920141"/>
                  <a:pt x="695415" y="2946886"/>
                  <a:pt x="363801" y="2903209"/>
                </a:cubicBezTo>
                <a:cubicBezTo>
                  <a:pt x="147937" y="2905353"/>
                  <a:pt x="-38254" y="2764351"/>
                  <a:pt x="0" y="2539408"/>
                </a:cubicBezTo>
                <a:cubicBezTo>
                  <a:pt x="-4999" y="2362869"/>
                  <a:pt x="3107" y="2147736"/>
                  <a:pt x="0" y="2039018"/>
                </a:cubicBezTo>
                <a:cubicBezTo>
                  <a:pt x="-3107" y="1930300"/>
                  <a:pt x="-18964" y="1708678"/>
                  <a:pt x="0" y="1451605"/>
                </a:cubicBezTo>
                <a:cubicBezTo>
                  <a:pt x="18964" y="1194532"/>
                  <a:pt x="-19153" y="1099643"/>
                  <a:pt x="0" y="907703"/>
                </a:cubicBezTo>
                <a:cubicBezTo>
                  <a:pt x="19153" y="715763"/>
                  <a:pt x="12338" y="496758"/>
                  <a:pt x="0" y="363801"/>
                </a:cubicBezTo>
                <a:close/>
              </a:path>
              <a:path w="10323632" h="2903209" stroke="0" extrusionOk="0">
                <a:moveTo>
                  <a:pt x="0" y="363801"/>
                </a:moveTo>
                <a:cubicBezTo>
                  <a:pt x="1386" y="205263"/>
                  <a:pt x="185656" y="40699"/>
                  <a:pt x="363801" y="0"/>
                </a:cubicBezTo>
                <a:cubicBezTo>
                  <a:pt x="583503" y="19940"/>
                  <a:pt x="940567" y="-20394"/>
                  <a:pt x="1145192" y="0"/>
                </a:cubicBezTo>
                <a:cubicBezTo>
                  <a:pt x="1349817" y="20394"/>
                  <a:pt x="1439768" y="-14011"/>
                  <a:pt x="1638702" y="0"/>
                </a:cubicBezTo>
                <a:cubicBezTo>
                  <a:pt x="1837636" y="14011"/>
                  <a:pt x="1902866" y="-24279"/>
                  <a:pt x="2132212" y="0"/>
                </a:cubicBezTo>
                <a:cubicBezTo>
                  <a:pt x="2361558" y="24279"/>
                  <a:pt x="2588150" y="2771"/>
                  <a:pt x="2913603" y="0"/>
                </a:cubicBezTo>
                <a:cubicBezTo>
                  <a:pt x="3239056" y="-2771"/>
                  <a:pt x="3323278" y="-5735"/>
                  <a:pt x="3503074" y="0"/>
                </a:cubicBezTo>
                <a:cubicBezTo>
                  <a:pt x="3682870" y="5735"/>
                  <a:pt x="4116967" y="642"/>
                  <a:pt x="4380425" y="0"/>
                </a:cubicBezTo>
                <a:cubicBezTo>
                  <a:pt x="4643883" y="-642"/>
                  <a:pt x="4833098" y="-41677"/>
                  <a:pt x="5257776" y="0"/>
                </a:cubicBezTo>
                <a:cubicBezTo>
                  <a:pt x="5682454" y="41677"/>
                  <a:pt x="5752051" y="7435"/>
                  <a:pt x="6039167" y="0"/>
                </a:cubicBezTo>
                <a:cubicBezTo>
                  <a:pt x="6326283" y="-7435"/>
                  <a:pt x="6350993" y="4114"/>
                  <a:pt x="6532677" y="0"/>
                </a:cubicBezTo>
                <a:cubicBezTo>
                  <a:pt x="6714361" y="-4114"/>
                  <a:pt x="6776093" y="13210"/>
                  <a:pt x="6930227" y="0"/>
                </a:cubicBezTo>
                <a:cubicBezTo>
                  <a:pt x="7084361" y="-13210"/>
                  <a:pt x="7568945" y="7692"/>
                  <a:pt x="7807579" y="0"/>
                </a:cubicBezTo>
                <a:cubicBezTo>
                  <a:pt x="8046213" y="-7692"/>
                  <a:pt x="8345155" y="2108"/>
                  <a:pt x="8493009" y="0"/>
                </a:cubicBezTo>
                <a:cubicBezTo>
                  <a:pt x="8640863" y="-2108"/>
                  <a:pt x="8972826" y="26190"/>
                  <a:pt x="9178440" y="0"/>
                </a:cubicBezTo>
                <a:cubicBezTo>
                  <a:pt x="9384054" y="-26190"/>
                  <a:pt x="9743739" y="-17621"/>
                  <a:pt x="9959831" y="0"/>
                </a:cubicBezTo>
                <a:cubicBezTo>
                  <a:pt x="10183462" y="-6635"/>
                  <a:pt x="10325866" y="200711"/>
                  <a:pt x="10323632" y="363801"/>
                </a:cubicBezTo>
                <a:cubicBezTo>
                  <a:pt x="10296333" y="481828"/>
                  <a:pt x="10308503" y="761609"/>
                  <a:pt x="10323632" y="951215"/>
                </a:cubicBezTo>
                <a:cubicBezTo>
                  <a:pt x="10338761" y="1140821"/>
                  <a:pt x="10322408" y="1252815"/>
                  <a:pt x="10323632" y="1473361"/>
                </a:cubicBezTo>
                <a:cubicBezTo>
                  <a:pt x="10324856" y="1693907"/>
                  <a:pt x="10334762" y="1862851"/>
                  <a:pt x="10323632" y="2060774"/>
                </a:cubicBezTo>
                <a:cubicBezTo>
                  <a:pt x="10312502" y="2258697"/>
                  <a:pt x="10310256" y="2306716"/>
                  <a:pt x="10323632" y="2539408"/>
                </a:cubicBezTo>
                <a:cubicBezTo>
                  <a:pt x="10333481" y="2737652"/>
                  <a:pt x="10197092" y="2921708"/>
                  <a:pt x="9959831" y="2903209"/>
                </a:cubicBezTo>
                <a:cubicBezTo>
                  <a:pt x="9820511" y="2882767"/>
                  <a:pt x="9663427" y="2885392"/>
                  <a:pt x="9466321" y="2903209"/>
                </a:cubicBezTo>
                <a:cubicBezTo>
                  <a:pt x="9269215" y="2921027"/>
                  <a:pt x="8839454" y="2931030"/>
                  <a:pt x="8588970" y="2903209"/>
                </a:cubicBezTo>
                <a:cubicBezTo>
                  <a:pt x="8338486" y="2875388"/>
                  <a:pt x="8243223" y="2875033"/>
                  <a:pt x="7999499" y="2903209"/>
                </a:cubicBezTo>
                <a:cubicBezTo>
                  <a:pt x="7755775" y="2931385"/>
                  <a:pt x="7413297" y="2914623"/>
                  <a:pt x="7122148" y="2903209"/>
                </a:cubicBezTo>
                <a:cubicBezTo>
                  <a:pt x="6830999" y="2891795"/>
                  <a:pt x="6580263" y="2946074"/>
                  <a:pt x="6244797" y="2903209"/>
                </a:cubicBezTo>
                <a:cubicBezTo>
                  <a:pt x="5909331" y="2860344"/>
                  <a:pt x="5789529" y="2914553"/>
                  <a:pt x="5655326" y="2903209"/>
                </a:cubicBezTo>
                <a:cubicBezTo>
                  <a:pt x="5521123" y="2891865"/>
                  <a:pt x="5428384" y="2912834"/>
                  <a:pt x="5257776" y="2903209"/>
                </a:cubicBezTo>
                <a:cubicBezTo>
                  <a:pt x="5087168" y="2893585"/>
                  <a:pt x="4927671" y="2908491"/>
                  <a:pt x="4764266" y="2903209"/>
                </a:cubicBezTo>
                <a:cubicBezTo>
                  <a:pt x="4600861" y="2897928"/>
                  <a:pt x="4374947" y="2916484"/>
                  <a:pt x="4270756" y="2903209"/>
                </a:cubicBezTo>
                <a:cubicBezTo>
                  <a:pt x="4166565" y="2889935"/>
                  <a:pt x="3854391" y="2895054"/>
                  <a:pt x="3489365" y="2903209"/>
                </a:cubicBezTo>
                <a:cubicBezTo>
                  <a:pt x="3124339" y="2911364"/>
                  <a:pt x="3255791" y="2891522"/>
                  <a:pt x="3091815" y="2903209"/>
                </a:cubicBezTo>
                <a:cubicBezTo>
                  <a:pt x="2927839" y="2914897"/>
                  <a:pt x="2800102" y="2897491"/>
                  <a:pt x="2598305" y="2903209"/>
                </a:cubicBezTo>
                <a:cubicBezTo>
                  <a:pt x="2396508" y="2908928"/>
                  <a:pt x="1930605" y="2875613"/>
                  <a:pt x="1720954" y="2903209"/>
                </a:cubicBezTo>
                <a:cubicBezTo>
                  <a:pt x="1511303" y="2930805"/>
                  <a:pt x="1440535" y="2885384"/>
                  <a:pt x="1323404" y="2903209"/>
                </a:cubicBezTo>
                <a:cubicBezTo>
                  <a:pt x="1206273" y="2921035"/>
                  <a:pt x="634624" y="2941247"/>
                  <a:pt x="363801" y="2903209"/>
                </a:cubicBezTo>
                <a:cubicBezTo>
                  <a:pt x="197728" y="2903506"/>
                  <a:pt x="15516" y="2767696"/>
                  <a:pt x="0" y="2539408"/>
                </a:cubicBezTo>
                <a:cubicBezTo>
                  <a:pt x="-9042" y="2405646"/>
                  <a:pt x="1781" y="2206236"/>
                  <a:pt x="0" y="1973750"/>
                </a:cubicBezTo>
                <a:cubicBezTo>
                  <a:pt x="-1781" y="1741264"/>
                  <a:pt x="-21915" y="1552726"/>
                  <a:pt x="0" y="1429848"/>
                </a:cubicBezTo>
                <a:cubicBezTo>
                  <a:pt x="21915" y="1306970"/>
                  <a:pt x="-4584" y="1109333"/>
                  <a:pt x="0" y="842435"/>
                </a:cubicBezTo>
                <a:cubicBezTo>
                  <a:pt x="4584" y="575537"/>
                  <a:pt x="9582" y="556301"/>
                  <a:pt x="0" y="363801"/>
                </a:cubicBezTo>
                <a:close/>
              </a:path>
            </a:pathLst>
          </a:custGeom>
          <a:solidFill>
            <a:schemeClr val="bg1">
              <a:alpha val="85000"/>
            </a:schemeClr>
          </a:solidFill>
          <a:ln w="38100">
            <a:solidFill>
              <a:srgbClr val="7030A0"/>
            </a:solidFill>
            <a:extLst>
              <a:ext uri="{C807C97D-BFC1-408E-A445-0C87EB9F89A2}">
                <ask:lineSketchStyleProps xmln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692150" algn="just">
              <a:lnSpc>
                <a:spcPct val="120000"/>
              </a:lnSpc>
              <a:defRPr/>
            </a:pPr>
            <a:r>
              <a:rPr lang="vi-VN" sz="4000" b="1" dirty="0">
                <a:solidFill>
                  <a:srgbClr val="002060"/>
                </a:solidFill>
                <a:latin typeface="Times New Roman" pitchFamily="18" charset="0"/>
                <a:ea typeface="Arial-Rounded" panose="020B0500000000000000" pitchFamily="34" charset="0"/>
                <a:cs typeface="Times New Roman" pitchFamily="18" charset="0"/>
              </a:rPr>
              <a:t>Nơi đó có những nguồn suối không bao giờ cạn</a:t>
            </a:r>
            <a:r>
              <a:rPr lang="vi-VN" sz="4000" b="1" dirty="0" smtClean="0">
                <a:solidFill>
                  <a:srgbClr val="002060"/>
                </a:solidFill>
                <a:latin typeface="Times New Roman" pitchFamily="18" charset="0"/>
                <a:ea typeface="Arial-Rounded" panose="020B0500000000000000" pitchFamily="34" charset="0"/>
                <a:cs typeface="Times New Roman" pitchFamily="18" charset="0"/>
              </a:rPr>
              <a:t>, </a:t>
            </a:r>
            <a:r>
              <a:rPr lang="vi-VN" sz="4000" b="1" dirty="0">
                <a:solidFill>
                  <a:srgbClr val="002060"/>
                </a:solidFill>
                <a:latin typeface="Times New Roman" pitchFamily="18" charset="0"/>
                <a:ea typeface="Arial-Rounded" panose="020B0500000000000000" pitchFamily="34" charset="0"/>
                <a:cs typeface="Times New Roman" pitchFamily="18" charset="0"/>
              </a:rPr>
              <a:t>những bài chuối rực trời hoa đỏ</a:t>
            </a:r>
            <a:r>
              <a:rPr lang="vi-VN" sz="4000" b="1" dirty="0" smtClean="0">
                <a:solidFill>
                  <a:srgbClr val="002060"/>
                </a:solidFill>
                <a:latin typeface="Times New Roman" pitchFamily="18" charset="0"/>
                <a:ea typeface="Arial-Rounded" panose="020B0500000000000000" pitchFamily="34" charset="0"/>
                <a:cs typeface="Times New Roman" pitchFamily="18" charset="0"/>
              </a:rPr>
              <a:t>, </a:t>
            </a:r>
            <a:r>
              <a:rPr lang="vi-VN" sz="4000" b="1" dirty="0">
                <a:solidFill>
                  <a:srgbClr val="002060"/>
                </a:solidFill>
                <a:latin typeface="Times New Roman" pitchFamily="18" charset="0"/>
                <a:ea typeface="Arial-Rounded" panose="020B0500000000000000" pitchFamily="34" charset="0"/>
                <a:cs typeface="Times New Roman" pitchFamily="18" charset="0"/>
              </a:rPr>
              <a:t>những rừng lau bát ngát,</a:t>
            </a:r>
            <a:r>
              <a:rPr lang="vi-VN" sz="4000" b="1" dirty="0">
                <a:solidFill>
                  <a:srgbClr val="FF0000"/>
                </a:solidFill>
                <a:latin typeface="Times New Roman" pitchFamily="18" charset="0"/>
                <a:ea typeface="Arial-Rounded" panose="020B0500000000000000" pitchFamily="34" charset="0"/>
                <a:cs typeface="Times New Roman" pitchFamily="18" charset="0"/>
              </a:rPr>
              <a:t>/</a:t>
            </a:r>
            <a:r>
              <a:rPr lang="vi-VN" sz="4000" b="1" dirty="0">
                <a:solidFill>
                  <a:srgbClr val="002060"/>
                </a:solidFill>
                <a:latin typeface="Times New Roman" pitchFamily="18" charset="0"/>
                <a:ea typeface="Arial-Rounded" panose="020B0500000000000000" pitchFamily="34" charset="0"/>
                <a:cs typeface="Times New Roman" pitchFamily="18" charset="0"/>
              </a:rPr>
              <a:t> ngày đêm giũ lá rào rào,…</a:t>
            </a:r>
            <a:r>
              <a:rPr lang="vi-VN" sz="4000" b="1" dirty="0">
                <a:solidFill>
                  <a:srgbClr val="FF0000"/>
                </a:solidFill>
                <a:latin typeface="Times New Roman" pitchFamily="18" charset="0"/>
                <a:ea typeface="Arial-Rounded" panose="020B0500000000000000" pitchFamily="34" charset="0"/>
                <a:cs typeface="Times New Roman" pitchFamily="18" charset="0"/>
              </a:rPr>
              <a:t>//</a:t>
            </a:r>
            <a:r>
              <a:rPr lang="vi-VN" sz="4000" b="1" dirty="0">
                <a:solidFill>
                  <a:srgbClr val="002060"/>
                </a:solidFill>
                <a:latin typeface="Times New Roman" pitchFamily="18" charset="0"/>
                <a:ea typeface="Arial-Rounded" panose="020B0500000000000000" pitchFamily="34" charset="0"/>
                <a:cs typeface="Times New Roman" pitchFamily="18" charset="0"/>
              </a:rPr>
              <a:t> </a:t>
            </a:r>
            <a:endParaRPr kumimoji="0" lang="en-US" sz="40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11781415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par>
                                <p:cTn id="19" presetID="16" presetClass="entr" presetSubtype="21"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par>
                                <p:cTn id="22" presetID="16" presetClass="entr" presetSubtype="21"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par>
                                <p:cTn id="25" presetID="16" presetClass="entr" presetSubtype="21"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8">
            <a:extLst>
              <a:ext uri="{FF2B5EF4-FFF2-40B4-BE49-F238E27FC236}">
                <a16:creationId xmlns="" xmlns:a16="http://schemas.microsoft.com/office/drawing/2014/main" id="{035665C2-1693-2125-F190-30775D349649}"/>
              </a:ext>
            </a:extLst>
          </p:cNvPr>
          <p:cNvPicPr>
            <a:picLocks noChangeAspect="1"/>
          </p:cNvPicPr>
          <p:nvPr/>
        </p:nvPicPr>
        <p:blipFill>
          <a:blip r:embed="rId2"/>
          <a:srcRect/>
          <a:stretch>
            <a:fillRect/>
          </a:stretch>
        </p:blipFill>
        <p:spPr>
          <a:xfrm>
            <a:off x="5257646" y="5156701"/>
            <a:ext cx="3472768" cy="1727702"/>
          </a:xfrm>
          <a:prstGeom prst="rect">
            <a:avLst/>
          </a:prstGeom>
        </p:spPr>
      </p:pic>
      <p:pic>
        <p:nvPicPr>
          <p:cNvPr id="19" name="Picture 18">
            <a:extLst>
              <a:ext uri="{FF2B5EF4-FFF2-40B4-BE49-F238E27FC236}">
                <a16:creationId xmlns="" xmlns:a16="http://schemas.microsoft.com/office/drawing/2014/main" id="{B1A85CC8-0087-A95A-F2DD-F4AF19D51E86}"/>
              </a:ext>
            </a:extLst>
          </p:cNvPr>
          <p:cNvPicPr>
            <a:picLocks noChangeAspect="1"/>
          </p:cNvPicPr>
          <p:nvPr/>
        </p:nvPicPr>
        <p:blipFill>
          <a:blip r:embed="rId2"/>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 xmlns:a16="http://schemas.microsoft.com/office/drawing/2014/main"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7" name="Picture 18">
            <a:extLst>
              <a:ext uri="{FF2B5EF4-FFF2-40B4-BE49-F238E27FC236}">
                <a16:creationId xmlns="" xmlns:a16="http://schemas.microsoft.com/office/drawing/2014/main" id="{670AC932-8512-FAB0-24FD-715C7CB243C8}"/>
              </a:ext>
            </a:extLst>
          </p:cNvPr>
          <p:cNvPicPr>
            <a:picLocks noChangeAspect="1"/>
          </p:cNvPicPr>
          <p:nvPr/>
        </p:nvPicPr>
        <p:blipFill>
          <a:blip r:embed="rId2"/>
          <a:srcRect/>
          <a:stretch>
            <a:fillRect/>
          </a:stretch>
        </p:blipFill>
        <p:spPr>
          <a:xfrm>
            <a:off x="8719232" y="5130298"/>
            <a:ext cx="3472768" cy="1727702"/>
          </a:xfrm>
          <a:prstGeom prst="rect">
            <a:avLst/>
          </a:prstGeom>
        </p:spPr>
      </p:pic>
      <p:pic>
        <p:nvPicPr>
          <p:cNvPr id="20" name="Picture 18">
            <a:extLst>
              <a:ext uri="{FF2B5EF4-FFF2-40B4-BE49-F238E27FC236}">
                <a16:creationId xmlns="" xmlns:a16="http://schemas.microsoft.com/office/drawing/2014/main" id="{E926FC8F-8667-297E-E75A-9ADAC6B65D09}"/>
              </a:ext>
            </a:extLst>
          </p:cNvPr>
          <p:cNvPicPr>
            <a:picLocks noChangeAspect="1"/>
          </p:cNvPicPr>
          <p:nvPr/>
        </p:nvPicPr>
        <p:blipFill>
          <a:blip r:embed="rId2"/>
          <a:srcRect/>
          <a:stretch>
            <a:fillRect/>
          </a:stretch>
        </p:blipFill>
        <p:spPr>
          <a:xfrm>
            <a:off x="-194721" y="5130298"/>
            <a:ext cx="3472768" cy="1727702"/>
          </a:xfrm>
          <a:prstGeom prst="rect">
            <a:avLst/>
          </a:prstGeom>
        </p:spPr>
      </p:pic>
      <p:sp>
        <p:nvSpPr>
          <p:cNvPr id="34" name="Rectangle: Rounded Corners 33">
            <a:extLst>
              <a:ext uri="{FF2B5EF4-FFF2-40B4-BE49-F238E27FC236}">
                <a16:creationId xmlns="" xmlns:a16="http://schemas.microsoft.com/office/drawing/2014/main" id="{347C61B7-9CC0-4760-9DDB-0A96D12C426B}"/>
              </a:ext>
            </a:extLst>
          </p:cNvPr>
          <p:cNvSpPr/>
          <p:nvPr/>
        </p:nvSpPr>
        <p:spPr>
          <a:xfrm>
            <a:off x="3509756" y="547008"/>
            <a:ext cx="4881770" cy="844722"/>
          </a:xfrm>
          <a:custGeom>
            <a:avLst/>
            <a:gdLst>
              <a:gd name="connsiteX0" fmla="*/ 0 w 4881770"/>
              <a:gd name="connsiteY0" fmla="*/ 422361 h 844722"/>
              <a:gd name="connsiteX1" fmla="*/ 422361 w 4881770"/>
              <a:gd name="connsiteY1" fmla="*/ 0 h 844722"/>
              <a:gd name="connsiteX2" fmla="*/ 1135573 w 4881770"/>
              <a:gd name="connsiteY2" fmla="*/ 0 h 844722"/>
              <a:gd name="connsiteX3" fmla="*/ 1889155 w 4881770"/>
              <a:gd name="connsiteY3" fmla="*/ 0 h 844722"/>
              <a:gd name="connsiteX4" fmla="*/ 2602367 w 4881770"/>
              <a:gd name="connsiteY4" fmla="*/ 0 h 844722"/>
              <a:gd name="connsiteX5" fmla="*/ 3234838 w 4881770"/>
              <a:gd name="connsiteY5" fmla="*/ 0 h 844722"/>
              <a:gd name="connsiteX6" fmla="*/ 3867309 w 4881770"/>
              <a:gd name="connsiteY6" fmla="*/ 0 h 844722"/>
              <a:gd name="connsiteX7" fmla="*/ 4459409 w 4881770"/>
              <a:gd name="connsiteY7" fmla="*/ 0 h 844722"/>
              <a:gd name="connsiteX8" fmla="*/ 4881770 w 4881770"/>
              <a:gd name="connsiteY8" fmla="*/ 422361 h 844722"/>
              <a:gd name="connsiteX9" fmla="*/ 4881770 w 4881770"/>
              <a:gd name="connsiteY9" fmla="*/ 422361 h 844722"/>
              <a:gd name="connsiteX10" fmla="*/ 4459409 w 4881770"/>
              <a:gd name="connsiteY10" fmla="*/ 844722 h 844722"/>
              <a:gd name="connsiteX11" fmla="*/ 3746197 w 4881770"/>
              <a:gd name="connsiteY11" fmla="*/ 844722 h 844722"/>
              <a:gd name="connsiteX12" fmla="*/ 3154097 w 4881770"/>
              <a:gd name="connsiteY12" fmla="*/ 844722 h 844722"/>
              <a:gd name="connsiteX13" fmla="*/ 2481255 w 4881770"/>
              <a:gd name="connsiteY13" fmla="*/ 844722 h 844722"/>
              <a:gd name="connsiteX14" fmla="*/ 1929526 w 4881770"/>
              <a:gd name="connsiteY14" fmla="*/ 844722 h 844722"/>
              <a:gd name="connsiteX15" fmla="*/ 1377796 w 4881770"/>
              <a:gd name="connsiteY15" fmla="*/ 844722 h 844722"/>
              <a:gd name="connsiteX16" fmla="*/ 422361 w 4881770"/>
              <a:gd name="connsiteY16" fmla="*/ 844722 h 844722"/>
              <a:gd name="connsiteX17" fmla="*/ 0 w 4881770"/>
              <a:gd name="connsiteY17"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1770" h="844722" fill="none" extrusionOk="0">
                <a:moveTo>
                  <a:pt x="0" y="422361"/>
                </a:moveTo>
                <a:cubicBezTo>
                  <a:pt x="13372" y="208062"/>
                  <a:pt x="179292" y="-28592"/>
                  <a:pt x="422361" y="0"/>
                </a:cubicBezTo>
                <a:cubicBezTo>
                  <a:pt x="775591" y="24639"/>
                  <a:pt x="975047" y="-22289"/>
                  <a:pt x="1135573" y="0"/>
                </a:cubicBezTo>
                <a:cubicBezTo>
                  <a:pt x="1296099" y="22289"/>
                  <a:pt x="1595124" y="18895"/>
                  <a:pt x="1889155" y="0"/>
                </a:cubicBezTo>
                <a:cubicBezTo>
                  <a:pt x="2183186" y="-18895"/>
                  <a:pt x="2326840" y="12919"/>
                  <a:pt x="2602367" y="0"/>
                </a:cubicBezTo>
                <a:cubicBezTo>
                  <a:pt x="2877894" y="-12919"/>
                  <a:pt x="3094056" y="26062"/>
                  <a:pt x="3234838" y="0"/>
                </a:cubicBezTo>
                <a:cubicBezTo>
                  <a:pt x="3375620" y="-26062"/>
                  <a:pt x="3574444" y="25157"/>
                  <a:pt x="3867309" y="0"/>
                </a:cubicBezTo>
                <a:cubicBezTo>
                  <a:pt x="4160174" y="-25157"/>
                  <a:pt x="4253437" y="19508"/>
                  <a:pt x="4459409" y="0"/>
                </a:cubicBezTo>
                <a:cubicBezTo>
                  <a:pt x="4703369" y="-11765"/>
                  <a:pt x="4864043" y="237362"/>
                  <a:pt x="4881770" y="422361"/>
                </a:cubicBezTo>
                <a:lnTo>
                  <a:pt x="4881770" y="422361"/>
                </a:lnTo>
                <a:cubicBezTo>
                  <a:pt x="4860004" y="645653"/>
                  <a:pt x="4714377" y="811005"/>
                  <a:pt x="4459409" y="844722"/>
                </a:cubicBezTo>
                <a:cubicBezTo>
                  <a:pt x="4235873" y="822273"/>
                  <a:pt x="3961079" y="845340"/>
                  <a:pt x="3746197" y="844722"/>
                </a:cubicBezTo>
                <a:cubicBezTo>
                  <a:pt x="3531315" y="844104"/>
                  <a:pt x="3364110" y="862346"/>
                  <a:pt x="3154097" y="844722"/>
                </a:cubicBezTo>
                <a:cubicBezTo>
                  <a:pt x="2944084" y="827098"/>
                  <a:pt x="2673668" y="876006"/>
                  <a:pt x="2481255" y="844722"/>
                </a:cubicBezTo>
                <a:cubicBezTo>
                  <a:pt x="2288842" y="813438"/>
                  <a:pt x="2047444" y="823116"/>
                  <a:pt x="1929526" y="844722"/>
                </a:cubicBezTo>
                <a:cubicBezTo>
                  <a:pt x="1811608" y="866328"/>
                  <a:pt x="1503483" y="832731"/>
                  <a:pt x="1377796" y="844722"/>
                </a:cubicBezTo>
                <a:cubicBezTo>
                  <a:pt x="1252109" y="856714"/>
                  <a:pt x="710063" y="851589"/>
                  <a:pt x="422361" y="844722"/>
                </a:cubicBezTo>
                <a:cubicBezTo>
                  <a:pt x="232393" y="843308"/>
                  <a:pt x="-19223" y="682674"/>
                  <a:pt x="0" y="422361"/>
                </a:cubicBezTo>
                <a:close/>
              </a:path>
              <a:path w="4881770" h="844722" stroke="0" extrusionOk="0">
                <a:moveTo>
                  <a:pt x="0" y="422361"/>
                </a:moveTo>
                <a:cubicBezTo>
                  <a:pt x="-37759" y="228727"/>
                  <a:pt x="199994" y="46098"/>
                  <a:pt x="422361" y="0"/>
                </a:cubicBezTo>
                <a:cubicBezTo>
                  <a:pt x="624503" y="15680"/>
                  <a:pt x="806952" y="19741"/>
                  <a:pt x="1014461" y="0"/>
                </a:cubicBezTo>
                <a:cubicBezTo>
                  <a:pt x="1221970" y="-19741"/>
                  <a:pt x="1365552" y="-14820"/>
                  <a:pt x="1646932" y="0"/>
                </a:cubicBezTo>
                <a:cubicBezTo>
                  <a:pt x="1928312" y="14820"/>
                  <a:pt x="1937911" y="-5625"/>
                  <a:pt x="2198662" y="0"/>
                </a:cubicBezTo>
                <a:cubicBezTo>
                  <a:pt x="2459413" y="5625"/>
                  <a:pt x="2729303" y="18505"/>
                  <a:pt x="2911874" y="0"/>
                </a:cubicBezTo>
                <a:cubicBezTo>
                  <a:pt x="3094445" y="-18505"/>
                  <a:pt x="3333363" y="-11544"/>
                  <a:pt x="3463604" y="0"/>
                </a:cubicBezTo>
                <a:cubicBezTo>
                  <a:pt x="3593845" y="11544"/>
                  <a:pt x="4245978" y="-3105"/>
                  <a:pt x="4459409" y="0"/>
                </a:cubicBezTo>
                <a:cubicBezTo>
                  <a:pt x="4666005" y="-2994"/>
                  <a:pt x="4896040" y="206266"/>
                  <a:pt x="4881770" y="422361"/>
                </a:cubicBezTo>
                <a:lnTo>
                  <a:pt x="4881770" y="422361"/>
                </a:lnTo>
                <a:cubicBezTo>
                  <a:pt x="4914439" y="681231"/>
                  <a:pt x="4679975" y="852405"/>
                  <a:pt x="4459409" y="844722"/>
                </a:cubicBezTo>
                <a:cubicBezTo>
                  <a:pt x="4157359" y="878179"/>
                  <a:pt x="4027239" y="825280"/>
                  <a:pt x="3786568" y="844722"/>
                </a:cubicBezTo>
                <a:cubicBezTo>
                  <a:pt x="3545897" y="864164"/>
                  <a:pt x="3463765" y="866241"/>
                  <a:pt x="3234838" y="844722"/>
                </a:cubicBezTo>
                <a:cubicBezTo>
                  <a:pt x="3005911" y="823204"/>
                  <a:pt x="2819113" y="816791"/>
                  <a:pt x="2642737" y="844722"/>
                </a:cubicBezTo>
                <a:cubicBezTo>
                  <a:pt x="2466361" y="872653"/>
                  <a:pt x="2238897" y="861999"/>
                  <a:pt x="1929526" y="844722"/>
                </a:cubicBezTo>
                <a:cubicBezTo>
                  <a:pt x="1620155" y="827445"/>
                  <a:pt x="1456208" y="840987"/>
                  <a:pt x="1297055" y="844722"/>
                </a:cubicBezTo>
                <a:cubicBezTo>
                  <a:pt x="1137902" y="848457"/>
                  <a:pt x="780737" y="861340"/>
                  <a:pt x="422361" y="844722"/>
                </a:cubicBezTo>
                <a:cubicBezTo>
                  <a:pt x="164294" y="850495"/>
                  <a:pt x="46731" y="626004"/>
                  <a:pt x="0" y="422361"/>
                </a:cubicBezTo>
                <a:close/>
              </a:path>
            </a:pathLst>
          </a:custGeom>
          <a:solidFill>
            <a:srgbClr val="FFFFCC"/>
          </a:solidFill>
          <a:ln w="38100">
            <a:solidFill>
              <a:schemeClr val="accent4">
                <a:lumMod val="50000"/>
              </a:schemeClr>
            </a:solidFill>
            <a:extLst>
              <a:ext uri="{C807C97D-BFC1-408E-A445-0C87EB9F89A2}">
                <ask:lineSketchStyleProps xmln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000" b="1" i="0" u="none" strike="noStrike" kern="1200" cap="none" spc="0" normalizeH="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Rounded Corners 20">
            <a:extLst>
              <a:ext uri="{FF2B5EF4-FFF2-40B4-BE49-F238E27FC236}">
                <a16:creationId xmlns="" xmlns:a16="http://schemas.microsoft.com/office/drawing/2014/main" id="{92885AFE-25FD-4F1A-9222-F3B008E38B07}"/>
              </a:ext>
            </a:extLst>
          </p:cNvPr>
          <p:cNvSpPr/>
          <p:nvPr/>
        </p:nvSpPr>
        <p:spPr>
          <a:xfrm>
            <a:off x="1001593" y="1945015"/>
            <a:ext cx="10323632" cy="2903209"/>
          </a:xfrm>
          <a:custGeom>
            <a:avLst/>
            <a:gdLst>
              <a:gd name="connsiteX0" fmla="*/ 0 w 10323632"/>
              <a:gd name="connsiteY0" fmla="*/ 363801 h 2903209"/>
              <a:gd name="connsiteX1" fmla="*/ 363801 w 10323632"/>
              <a:gd name="connsiteY1" fmla="*/ 0 h 2903209"/>
              <a:gd name="connsiteX2" fmla="*/ 857311 w 10323632"/>
              <a:gd name="connsiteY2" fmla="*/ 0 h 2903209"/>
              <a:gd name="connsiteX3" fmla="*/ 1446782 w 10323632"/>
              <a:gd name="connsiteY3" fmla="*/ 0 h 2903209"/>
              <a:gd name="connsiteX4" fmla="*/ 2036252 w 10323632"/>
              <a:gd name="connsiteY4" fmla="*/ 0 h 2903209"/>
              <a:gd name="connsiteX5" fmla="*/ 2433802 w 10323632"/>
              <a:gd name="connsiteY5" fmla="*/ 0 h 2903209"/>
              <a:gd name="connsiteX6" fmla="*/ 3023272 w 10323632"/>
              <a:gd name="connsiteY6" fmla="*/ 0 h 2903209"/>
              <a:gd name="connsiteX7" fmla="*/ 3516782 w 10323632"/>
              <a:gd name="connsiteY7" fmla="*/ 0 h 2903209"/>
              <a:gd name="connsiteX8" fmla="*/ 3914332 w 10323632"/>
              <a:gd name="connsiteY8" fmla="*/ 0 h 2903209"/>
              <a:gd name="connsiteX9" fmla="*/ 4791683 w 10323632"/>
              <a:gd name="connsiteY9" fmla="*/ 0 h 2903209"/>
              <a:gd name="connsiteX10" fmla="*/ 5477114 w 10323632"/>
              <a:gd name="connsiteY10" fmla="*/ 0 h 2903209"/>
              <a:gd name="connsiteX11" fmla="*/ 6066585 w 10323632"/>
              <a:gd name="connsiteY11" fmla="*/ 0 h 2903209"/>
              <a:gd name="connsiteX12" fmla="*/ 6847976 w 10323632"/>
              <a:gd name="connsiteY12" fmla="*/ 0 h 2903209"/>
              <a:gd name="connsiteX13" fmla="*/ 7533406 w 10323632"/>
              <a:gd name="connsiteY13" fmla="*/ 0 h 2903209"/>
              <a:gd name="connsiteX14" fmla="*/ 8122877 w 10323632"/>
              <a:gd name="connsiteY14" fmla="*/ 0 h 2903209"/>
              <a:gd name="connsiteX15" fmla="*/ 8520426 w 10323632"/>
              <a:gd name="connsiteY15" fmla="*/ 0 h 2903209"/>
              <a:gd name="connsiteX16" fmla="*/ 9109897 w 10323632"/>
              <a:gd name="connsiteY16" fmla="*/ 0 h 2903209"/>
              <a:gd name="connsiteX17" fmla="*/ 9959831 w 10323632"/>
              <a:gd name="connsiteY17" fmla="*/ 0 h 2903209"/>
              <a:gd name="connsiteX18" fmla="*/ 10323632 w 10323632"/>
              <a:gd name="connsiteY18" fmla="*/ 363801 h 2903209"/>
              <a:gd name="connsiteX19" fmla="*/ 10323632 w 10323632"/>
              <a:gd name="connsiteY19" fmla="*/ 842435 h 2903209"/>
              <a:gd name="connsiteX20" fmla="*/ 10323632 w 10323632"/>
              <a:gd name="connsiteY20" fmla="*/ 1429848 h 2903209"/>
              <a:gd name="connsiteX21" fmla="*/ 10323632 w 10323632"/>
              <a:gd name="connsiteY21" fmla="*/ 1930238 h 2903209"/>
              <a:gd name="connsiteX22" fmla="*/ 10323632 w 10323632"/>
              <a:gd name="connsiteY22" fmla="*/ 2539408 h 2903209"/>
              <a:gd name="connsiteX23" fmla="*/ 9959831 w 10323632"/>
              <a:gd name="connsiteY23" fmla="*/ 2903209 h 2903209"/>
              <a:gd name="connsiteX24" fmla="*/ 9370361 w 10323632"/>
              <a:gd name="connsiteY24" fmla="*/ 2903209 h 2903209"/>
              <a:gd name="connsiteX25" fmla="*/ 8684930 w 10323632"/>
              <a:gd name="connsiteY25" fmla="*/ 2903209 h 2903209"/>
              <a:gd name="connsiteX26" fmla="*/ 7903539 w 10323632"/>
              <a:gd name="connsiteY26" fmla="*/ 2903209 h 2903209"/>
              <a:gd name="connsiteX27" fmla="*/ 7122148 w 10323632"/>
              <a:gd name="connsiteY27" fmla="*/ 2903209 h 2903209"/>
              <a:gd name="connsiteX28" fmla="*/ 6628638 w 10323632"/>
              <a:gd name="connsiteY28" fmla="*/ 2903209 h 2903209"/>
              <a:gd name="connsiteX29" fmla="*/ 6231088 w 10323632"/>
              <a:gd name="connsiteY29" fmla="*/ 2903209 h 2903209"/>
              <a:gd name="connsiteX30" fmla="*/ 5353737 w 10323632"/>
              <a:gd name="connsiteY30" fmla="*/ 2903209 h 2903209"/>
              <a:gd name="connsiteX31" fmla="*/ 4764266 w 10323632"/>
              <a:gd name="connsiteY31" fmla="*/ 2903209 h 2903209"/>
              <a:gd name="connsiteX32" fmla="*/ 4174796 w 10323632"/>
              <a:gd name="connsiteY32" fmla="*/ 2903209 h 2903209"/>
              <a:gd name="connsiteX33" fmla="*/ 3489365 w 10323632"/>
              <a:gd name="connsiteY33" fmla="*/ 2903209 h 2903209"/>
              <a:gd name="connsiteX34" fmla="*/ 2612014 w 10323632"/>
              <a:gd name="connsiteY34" fmla="*/ 2903209 h 2903209"/>
              <a:gd name="connsiteX35" fmla="*/ 2022543 w 10323632"/>
              <a:gd name="connsiteY35" fmla="*/ 2903209 h 2903209"/>
              <a:gd name="connsiteX36" fmla="*/ 1337113 w 10323632"/>
              <a:gd name="connsiteY36" fmla="*/ 2903209 h 2903209"/>
              <a:gd name="connsiteX37" fmla="*/ 363801 w 10323632"/>
              <a:gd name="connsiteY37" fmla="*/ 2903209 h 2903209"/>
              <a:gd name="connsiteX38" fmla="*/ 0 w 10323632"/>
              <a:gd name="connsiteY38" fmla="*/ 2539408 h 2903209"/>
              <a:gd name="connsiteX39" fmla="*/ 0 w 10323632"/>
              <a:gd name="connsiteY39" fmla="*/ 2039018 h 2903209"/>
              <a:gd name="connsiteX40" fmla="*/ 0 w 10323632"/>
              <a:gd name="connsiteY40" fmla="*/ 1451605 h 2903209"/>
              <a:gd name="connsiteX41" fmla="*/ 0 w 10323632"/>
              <a:gd name="connsiteY41" fmla="*/ 907703 h 2903209"/>
              <a:gd name="connsiteX42" fmla="*/ 0 w 10323632"/>
              <a:gd name="connsiteY42" fmla="*/ 363801 h 290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323632" h="2903209" fill="none" extrusionOk="0">
                <a:moveTo>
                  <a:pt x="0" y="363801"/>
                </a:moveTo>
                <a:cubicBezTo>
                  <a:pt x="30591" y="164227"/>
                  <a:pt x="151158" y="20221"/>
                  <a:pt x="363801" y="0"/>
                </a:cubicBezTo>
                <a:cubicBezTo>
                  <a:pt x="497035" y="-14122"/>
                  <a:pt x="635227" y="-9699"/>
                  <a:pt x="857311" y="0"/>
                </a:cubicBezTo>
                <a:cubicBezTo>
                  <a:pt x="1079395" y="9699"/>
                  <a:pt x="1187612" y="11393"/>
                  <a:pt x="1446782" y="0"/>
                </a:cubicBezTo>
                <a:cubicBezTo>
                  <a:pt x="1705952" y="-11393"/>
                  <a:pt x="1896231" y="-2883"/>
                  <a:pt x="2036252" y="0"/>
                </a:cubicBezTo>
                <a:cubicBezTo>
                  <a:pt x="2176273" y="2883"/>
                  <a:pt x="2324402" y="15632"/>
                  <a:pt x="2433802" y="0"/>
                </a:cubicBezTo>
                <a:cubicBezTo>
                  <a:pt x="2543202" y="-15632"/>
                  <a:pt x="2747201" y="9809"/>
                  <a:pt x="3023272" y="0"/>
                </a:cubicBezTo>
                <a:cubicBezTo>
                  <a:pt x="3299343" y="-9809"/>
                  <a:pt x="3353962" y="-15062"/>
                  <a:pt x="3516782" y="0"/>
                </a:cubicBezTo>
                <a:cubicBezTo>
                  <a:pt x="3679602" y="15062"/>
                  <a:pt x="3797757" y="-1269"/>
                  <a:pt x="3914332" y="0"/>
                </a:cubicBezTo>
                <a:cubicBezTo>
                  <a:pt x="4030907" y="1269"/>
                  <a:pt x="4356886" y="7491"/>
                  <a:pt x="4791683" y="0"/>
                </a:cubicBezTo>
                <a:cubicBezTo>
                  <a:pt x="5226480" y="-7491"/>
                  <a:pt x="5215508" y="-14294"/>
                  <a:pt x="5477114" y="0"/>
                </a:cubicBezTo>
                <a:cubicBezTo>
                  <a:pt x="5738720" y="14294"/>
                  <a:pt x="5814005" y="-23733"/>
                  <a:pt x="6066585" y="0"/>
                </a:cubicBezTo>
                <a:cubicBezTo>
                  <a:pt x="6319165" y="23733"/>
                  <a:pt x="6524888" y="-35165"/>
                  <a:pt x="6847976" y="0"/>
                </a:cubicBezTo>
                <a:cubicBezTo>
                  <a:pt x="7171064" y="35165"/>
                  <a:pt x="7336867" y="14190"/>
                  <a:pt x="7533406" y="0"/>
                </a:cubicBezTo>
                <a:cubicBezTo>
                  <a:pt x="7729945" y="-14190"/>
                  <a:pt x="7957080" y="14633"/>
                  <a:pt x="8122877" y="0"/>
                </a:cubicBezTo>
                <a:cubicBezTo>
                  <a:pt x="8288674" y="-14633"/>
                  <a:pt x="8379650" y="-9156"/>
                  <a:pt x="8520426" y="0"/>
                </a:cubicBezTo>
                <a:cubicBezTo>
                  <a:pt x="8661202" y="9156"/>
                  <a:pt x="8972172" y="-16832"/>
                  <a:pt x="9109897" y="0"/>
                </a:cubicBezTo>
                <a:cubicBezTo>
                  <a:pt x="9247622" y="16832"/>
                  <a:pt x="9728320" y="17824"/>
                  <a:pt x="9959831" y="0"/>
                </a:cubicBezTo>
                <a:cubicBezTo>
                  <a:pt x="10157184" y="-4740"/>
                  <a:pt x="10337314" y="175901"/>
                  <a:pt x="10323632" y="363801"/>
                </a:cubicBezTo>
                <a:cubicBezTo>
                  <a:pt x="10331604" y="493684"/>
                  <a:pt x="10314315" y="714389"/>
                  <a:pt x="10323632" y="842435"/>
                </a:cubicBezTo>
                <a:cubicBezTo>
                  <a:pt x="10332949" y="970481"/>
                  <a:pt x="10298836" y="1283244"/>
                  <a:pt x="10323632" y="1429848"/>
                </a:cubicBezTo>
                <a:cubicBezTo>
                  <a:pt x="10348428" y="1576452"/>
                  <a:pt x="10337555" y="1680691"/>
                  <a:pt x="10323632" y="1930238"/>
                </a:cubicBezTo>
                <a:cubicBezTo>
                  <a:pt x="10309710" y="2179785"/>
                  <a:pt x="10293329" y="2332130"/>
                  <a:pt x="10323632" y="2539408"/>
                </a:cubicBezTo>
                <a:cubicBezTo>
                  <a:pt x="10284923" y="2751669"/>
                  <a:pt x="10174421" y="2870207"/>
                  <a:pt x="9959831" y="2903209"/>
                </a:cubicBezTo>
                <a:cubicBezTo>
                  <a:pt x="9765993" y="2929946"/>
                  <a:pt x="9619745" y="2881842"/>
                  <a:pt x="9370361" y="2903209"/>
                </a:cubicBezTo>
                <a:cubicBezTo>
                  <a:pt x="9120977" y="2924577"/>
                  <a:pt x="8961746" y="2875032"/>
                  <a:pt x="8684930" y="2903209"/>
                </a:cubicBezTo>
                <a:cubicBezTo>
                  <a:pt x="8408114" y="2931386"/>
                  <a:pt x="8191023" y="2898303"/>
                  <a:pt x="7903539" y="2903209"/>
                </a:cubicBezTo>
                <a:cubicBezTo>
                  <a:pt x="7616055" y="2908115"/>
                  <a:pt x="7397661" y="2924269"/>
                  <a:pt x="7122148" y="2903209"/>
                </a:cubicBezTo>
                <a:cubicBezTo>
                  <a:pt x="6846635" y="2882149"/>
                  <a:pt x="6779611" y="2911996"/>
                  <a:pt x="6628638" y="2903209"/>
                </a:cubicBezTo>
                <a:cubicBezTo>
                  <a:pt x="6477665" y="2894423"/>
                  <a:pt x="6341304" y="2883333"/>
                  <a:pt x="6231088" y="2903209"/>
                </a:cubicBezTo>
                <a:cubicBezTo>
                  <a:pt x="6120872" y="2923086"/>
                  <a:pt x="5765208" y="2876406"/>
                  <a:pt x="5353737" y="2903209"/>
                </a:cubicBezTo>
                <a:cubicBezTo>
                  <a:pt x="4942266" y="2930012"/>
                  <a:pt x="5008034" y="2924461"/>
                  <a:pt x="4764266" y="2903209"/>
                </a:cubicBezTo>
                <a:cubicBezTo>
                  <a:pt x="4520498" y="2881957"/>
                  <a:pt x="4344101" y="2920923"/>
                  <a:pt x="4174796" y="2903209"/>
                </a:cubicBezTo>
                <a:cubicBezTo>
                  <a:pt x="4005491" y="2885496"/>
                  <a:pt x="3789482" y="2909944"/>
                  <a:pt x="3489365" y="2903209"/>
                </a:cubicBezTo>
                <a:cubicBezTo>
                  <a:pt x="3189248" y="2896474"/>
                  <a:pt x="2795877" y="2926717"/>
                  <a:pt x="2612014" y="2903209"/>
                </a:cubicBezTo>
                <a:cubicBezTo>
                  <a:pt x="2428151" y="2879701"/>
                  <a:pt x="2276258" y="2920960"/>
                  <a:pt x="2022543" y="2903209"/>
                </a:cubicBezTo>
                <a:cubicBezTo>
                  <a:pt x="1768828" y="2885458"/>
                  <a:pt x="1608766" y="2886278"/>
                  <a:pt x="1337113" y="2903209"/>
                </a:cubicBezTo>
                <a:cubicBezTo>
                  <a:pt x="1065460" y="2920141"/>
                  <a:pt x="695415" y="2946886"/>
                  <a:pt x="363801" y="2903209"/>
                </a:cubicBezTo>
                <a:cubicBezTo>
                  <a:pt x="147937" y="2905353"/>
                  <a:pt x="-38254" y="2764351"/>
                  <a:pt x="0" y="2539408"/>
                </a:cubicBezTo>
                <a:cubicBezTo>
                  <a:pt x="-4999" y="2362869"/>
                  <a:pt x="3107" y="2147736"/>
                  <a:pt x="0" y="2039018"/>
                </a:cubicBezTo>
                <a:cubicBezTo>
                  <a:pt x="-3107" y="1930300"/>
                  <a:pt x="-18964" y="1708678"/>
                  <a:pt x="0" y="1451605"/>
                </a:cubicBezTo>
                <a:cubicBezTo>
                  <a:pt x="18964" y="1194532"/>
                  <a:pt x="-19153" y="1099643"/>
                  <a:pt x="0" y="907703"/>
                </a:cubicBezTo>
                <a:cubicBezTo>
                  <a:pt x="19153" y="715763"/>
                  <a:pt x="12338" y="496758"/>
                  <a:pt x="0" y="363801"/>
                </a:cubicBezTo>
                <a:close/>
              </a:path>
              <a:path w="10323632" h="2903209" stroke="0" extrusionOk="0">
                <a:moveTo>
                  <a:pt x="0" y="363801"/>
                </a:moveTo>
                <a:cubicBezTo>
                  <a:pt x="1386" y="205263"/>
                  <a:pt x="185656" y="40699"/>
                  <a:pt x="363801" y="0"/>
                </a:cubicBezTo>
                <a:cubicBezTo>
                  <a:pt x="583503" y="19940"/>
                  <a:pt x="940567" y="-20394"/>
                  <a:pt x="1145192" y="0"/>
                </a:cubicBezTo>
                <a:cubicBezTo>
                  <a:pt x="1349817" y="20394"/>
                  <a:pt x="1439768" y="-14011"/>
                  <a:pt x="1638702" y="0"/>
                </a:cubicBezTo>
                <a:cubicBezTo>
                  <a:pt x="1837636" y="14011"/>
                  <a:pt x="1902866" y="-24279"/>
                  <a:pt x="2132212" y="0"/>
                </a:cubicBezTo>
                <a:cubicBezTo>
                  <a:pt x="2361558" y="24279"/>
                  <a:pt x="2588150" y="2771"/>
                  <a:pt x="2913603" y="0"/>
                </a:cubicBezTo>
                <a:cubicBezTo>
                  <a:pt x="3239056" y="-2771"/>
                  <a:pt x="3323278" y="-5735"/>
                  <a:pt x="3503074" y="0"/>
                </a:cubicBezTo>
                <a:cubicBezTo>
                  <a:pt x="3682870" y="5735"/>
                  <a:pt x="4116967" y="642"/>
                  <a:pt x="4380425" y="0"/>
                </a:cubicBezTo>
                <a:cubicBezTo>
                  <a:pt x="4643883" y="-642"/>
                  <a:pt x="4833098" y="-41677"/>
                  <a:pt x="5257776" y="0"/>
                </a:cubicBezTo>
                <a:cubicBezTo>
                  <a:pt x="5682454" y="41677"/>
                  <a:pt x="5752051" y="7435"/>
                  <a:pt x="6039167" y="0"/>
                </a:cubicBezTo>
                <a:cubicBezTo>
                  <a:pt x="6326283" y="-7435"/>
                  <a:pt x="6350993" y="4114"/>
                  <a:pt x="6532677" y="0"/>
                </a:cubicBezTo>
                <a:cubicBezTo>
                  <a:pt x="6714361" y="-4114"/>
                  <a:pt x="6776093" y="13210"/>
                  <a:pt x="6930227" y="0"/>
                </a:cubicBezTo>
                <a:cubicBezTo>
                  <a:pt x="7084361" y="-13210"/>
                  <a:pt x="7568945" y="7692"/>
                  <a:pt x="7807579" y="0"/>
                </a:cubicBezTo>
                <a:cubicBezTo>
                  <a:pt x="8046213" y="-7692"/>
                  <a:pt x="8345155" y="2108"/>
                  <a:pt x="8493009" y="0"/>
                </a:cubicBezTo>
                <a:cubicBezTo>
                  <a:pt x="8640863" y="-2108"/>
                  <a:pt x="8972826" y="26190"/>
                  <a:pt x="9178440" y="0"/>
                </a:cubicBezTo>
                <a:cubicBezTo>
                  <a:pt x="9384054" y="-26190"/>
                  <a:pt x="9743739" y="-17621"/>
                  <a:pt x="9959831" y="0"/>
                </a:cubicBezTo>
                <a:cubicBezTo>
                  <a:pt x="10183462" y="-6635"/>
                  <a:pt x="10325866" y="200711"/>
                  <a:pt x="10323632" y="363801"/>
                </a:cubicBezTo>
                <a:cubicBezTo>
                  <a:pt x="10296333" y="481828"/>
                  <a:pt x="10308503" y="761609"/>
                  <a:pt x="10323632" y="951215"/>
                </a:cubicBezTo>
                <a:cubicBezTo>
                  <a:pt x="10338761" y="1140821"/>
                  <a:pt x="10322408" y="1252815"/>
                  <a:pt x="10323632" y="1473361"/>
                </a:cubicBezTo>
                <a:cubicBezTo>
                  <a:pt x="10324856" y="1693907"/>
                  <a:pt x="10334762" y="1862851"/>
                  <a:pt x="10323632" y="2060774"/>
                </a:cubicBezTo>
                <a:cubicBezTo>
                  <a:pt x="10312502" y="2258697"/>
                  <a:pt x="10310256" y="2306716"/>
                  <a:pt x="10323632" y="2539408"/>
                </a:cubicBezTo>
                <a:cubicBezTo>
                  <a:pt x="10333481" y="2737652"/>
                  <a:pt x="10197092" y="2921708"/>
                  <a:pt x="9959831" y="2903209"/>
                </a:cubicBezTo>
                <a:cubicBezTo>
                  <a:pt x="9820511" y="2882767"/>
                  <a:pt x="9663427" y="2885392"/>
                  <a:pt x="9466321" y="2903209"/>
                </a:cubicBezTo>
                <a:cubicBezTo>
                  <a:pt x="9269215" y="2921027"/>
                  <a:pt x="8839454" y="2931030"/>
                  <a:pt x="8588970" y="2903209"/>
                </a:cubicBezTo>
                <a:cubicBezTo>
                  <a:pt x="8338486" y="2875388"/>
                  <a:pt x="8243223" y="2875033"/>
                  <a:pt x="7999499" y="2903209"/>
                </a:cubicBezTo>
                <a:cubicBezTo>
                  <a:pt x="7755775" y="2931385"/>
                  <a:pt x="7413297" y="2914623"/>
                  <a:pt x="7122148" y="2903209"/>
                </a:cubicBezTo>
                <a:cubicBezTo>
                  <a:pt x="6830999" y="2891795"/>
                  <a:pt x="6580263" y="2946074"/>
                  <a:pt x="6244797" y="2903209"/>
                </a:cubicBezTo>
                <a:cubicBezTo>
                  <a:pt x="5909331" y="2860344"/>
                  <a:pt x="5789529" y="2914553"/>
                  <a:pt x="5655326" y="2903209"/>
                </a:cubicBezTo>
                <a:cubicBezTo>
                  <a:pt x="5521123" y="2891865"/>
                  <a:pt x="5428384" y="2912834"/>
                  <a:pt x="5257776" y="2903209"/>
                </a:cubicBezTo>
                <a:cubicBezTo>
                  <a:pt x="5087168" y="2893585"/>
                  <a:pt x="4927671" y="2908491"/>
                  <a:pt x="4764266" y="2903209"/>
                </a:cubicBezTo>
                <a:cubicBezTo>
                  <a:pt x="4600861" y="2897928"/>
                  <a:pt x="4374947" y="2916484"/>
                  <a:pt x="4270756" y="2903209"/>
                </a:cubicBezTo>
                <a:cubicBezTo>
                  <a:pt x="4166565" y="2889935"/>
                  <a:pt x="3854391" y="2895054"/>
                  <a:pt x="3489365" y="2903209"/>
                </a:cubicBezTo>
                <a:cubicBezTo>
                  <a:pt x="3124339" y="2911364"/>
                  <a:pt x="3255791" y="2891522"/>
                  <a:pt x="3091815" y="2903209"/>
                </a:cubicBezTo>
                <a:cubicBezTo>
                  <a:pt x="2927839" y="2914897"/>
                  <a:pt x="2800102" y="2897491"/>
                  <a:pt x="2598305" y="2903209"/>
                </a:cubicBezTo>
                <a:cubicBezTo>
                  <a:pt x="2396508" y="2908928"/>
                  <a:pt x="1930605" y="2875613"/>
                  <a:pt x="1720954" y="2903209"/>
                </a:cubicBezTo>
                <a:cubicBezTo>
                  <a:pt x="1511303" y="2930805"/>
                  <a:pt x="1440535" y="2885384"/>
                  <a:pt x="1323404" y="2903209"/>
                </a:cubicBezTo>
                <a:cubicBezTo>
                  <a:pt x="1206273" y="2921035"/>
                  <a:pt x="634624" y="2941247"/>
                  <a:pt x="363801" y="2903209"/>
                </a:cubicBezTo>
                <a:cubicBezTo>
                  <a:pt x="197728" y="2903506"/>
                  <a:pt x="15516" y="2767696"/>
                  <a:pt x="0" y="2539408"/>
                </a:cubicBezTo>
                <a:cubicBezTo>
                  <a:pt x="-9042" y="2405646"/>
                  <a:pt x="1781" y="2206236"/>
                  <a:pt x="0" y="1973750"/>
                </a:cubicBezTo>
                <a:cubicBezTo>
                  <a:pt x="-1781" y="1741264"/>
                  <a:pt x="-21915" y="1552726"/>
                  <a:pt x="0" y="1429848"/>
                </a:cubicBezTo>
                <a:cubicBezTo>
                  <a:pt x="21915" y="1306970"/>
                  <a:pt x="-4584" y="1109333"/>
                  <a:pt x="0" y="842435"/>
                </a:cubicBezTo>
                <a:cubicBezTo>
                  <a:pt x="4584" y="575537"/>
                  <a:pt x="9582" y="556301"/>
                  <a:pt x="0" y="363801"/>
                </a:cubicBezTo>
                <a:close/>
              </a:path>
            </a:pathLst>
          </a:custGeom>
          <a:solidFill>
            <a:schemeClr val="bg1">
              <a:alpha val="85000"/>
            </a:schemeClr>
          </a:solidFill>
          <a:ln w="38100">
            <a:solidFill>
              <a:srgbClr val="7030A0"/>
            </a:solidFill>
            <a:extLst>
              <a:ext uri="{C807C97D-BFC1-408E-A445-0C87EB9F89A2}">
                <ask:lineSketchStyleProps xmln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692150" algn="just">
              <a:lnSpc>
                <a:spcPct val="120000"/>
              </a:lnSpc>
              <a:defRPr/>
            </a:pPr>
            <a:r>
              <a:rPr lang="vi-VN" sz="4000" b="1" dirty="0">
                <a:solidFill>
                  <a:srgbClr val="002060"/>
                </a:solidFill>
                <a:latin typeface="Times New Roman" pitchFamily="18" charset="0"/>
                <a:ea typeface="Arial-Rounded" panose="020B0500000000000000" pitchFamily="34" charset="0"/>
                <a:cs typeface="Times New Roman" pitchFamily="18" charset="0"/>
              </a:rPr>
              <a:t>Nơi đó có những nguồn suối không bao giờ cạn,</a:t>
            </a:r>
            <a:r>
              <a:rPr lang="vi-VN" sz="4000" b="1" dirty="0">
                <a:solidFill>
                  <a:srgbClr val="FF0000"/>
                </a:solidFill>
                <a:latin typeface="Times New Roman" pitchFamily="18" charset="0"/>
                <a:ea typeface="Arial-Rounded" panose="020B0500000000000000" pitchFamily="34" charset="0"/>
                <a:cs typeface="Times New Roman" pitchFamily="18" charset="0"/>
              </a:rPr>
              <a:t>/</a:t>
            </a:r>
            <a:r>
              <a:rPr lang="vi-VN" sz="4000" b="1" dirty="0">
                <a:solidFill>
                  <a:srgbClr val="002060"/>
                </a:solidFill>
                <a:latin typeface="Times New Roman" pitchFamily="18" charset="0"/>
                <a:ea typeface="Arial-Rounded" panose="020B0500000000000000" pitchFamily="34" charset="0"/>
                <a:cs typeface="Times New Roman" pitchFamily="18" charset="0"/>
              </a:rPr>
              <a:t> những bài chuối rực trời hoa đỏ,</a:t>
            </a:r>
            <a:r>
              <a:rPr lang="vi-VN" sz="4000" b="1" dirty="0">
                <a:solidFill>
                  <a:srgbClr val="FF0000"/>
                </a:solidFill>
                <a:latin typeface="Times New Roman" pitchFamily="18" charset="0"/>
                <a:ea typeface="Arial-Rounded" panose="020B0500000000000000" pitchFamily="34" charset="0"/>
                <a:cs typeface="Times New Roman" pitchFamily="18" charset="0"/>
              </a:rPr>
              <a:t>/</a:t>
            </a:r>
            <a:r>
              <a:rPr lang="vi-VN" sz="4000" b="1" dirty="0">
                <a:solidFill>
                  <a:srgbClr val="002060"/>
                </a:solidFill>
                <a:latin typeface="Times New Roman" pitchFamily="18" charset="0"/>
                <a:ea typeface="Arial-Rounded" panose="020B0500000000000000" pitchFamily="34" charset="0"/>
                <a:cs typeface="Times New Roman" pitchFamily="18" charset="0"/>
              </a:rPr>
              <a:t> những rừng lau bát ngát,</a:t>
            </a:r>
            <a:r>
              <a:rPr lang="vi-VN" sz="4000" b="1" dirty="0">
                <a:solidFill>
                  <a:srgbClr val="FF0000"/>
                </a:solidFill>
                <a:latin typeface="Times New Roman" pitchFamily="18" charset="0"/>
                <a:ea typeface="Arial-Rounded" panose="020B0500000000000000" pitchFamily="34" charset="0"/>
                <a:cs typeface="Times New Roman" pitchFamily="18" charset="0"/>
              </a:rPr>
              <a:t>/</a:t>
            </a:r>
            <a:r>
              <a:rPr lang="vi-VN" sz="4000" b="1" dirty="0">
                <a:solidFill>
                  <a:srgbClr val="002060"/>
                </a:solidFill>
                <a:latin typeface="Times New Roman" pitchFamily="18" charset="0"/>
                <a:ea typeface="Arial-Rounded" panose="020B0500000000000000" pitchFamily="34" charset="0"/>
                <a:cs typeface="Times New Roman" pitchFamily="18" charset="0"/>
              </a:rPr>
              <a:t> ngày đêm giũ lá rào rào,…</a:t>
            </a:r>
            <a:r>
              <a:rPr lang="vi-VN" sz="4000" b="1" dirty="0">
                <a:solidFill>
                  <a:srgbClr val="FF0000"/>
                </a:solidFill>
                <a:latin typeface="Times New Roman" pitchFamily="18" charset="0"/>
                <a:ea typeface="Arial-Rounded" panose="020B0500000000000000" pitchFamily="34" charset="0"/>
                <a:cs typeface="Times New Roman" pitchFamily="18" charset="0"/>
              </a:rPr>
              <a:t>//</a:t>
            </a:r>
            <a:r>
              <a:rPr lang="vi-VN" sz="4000" b="1" dirty="0">
                <a:solidFill>
                  <a:srgbClr val="002060"/>
                </a:solidFill>
                <a:latin typeface="Times New Roman" pitchFamily="18" charset="0"/>
                <a:ea typeface="Arial-Rounded" panose="020B0500000000000000" pitchFamily="34" charset="0"/>
                <a:cs typeface="Times New Roman" pitchFamily="18" charset="0"/>
              </a:rPr>
              <a:t> </a:t>
            </a:r>
            <a:endParaRPr kumimoji="0" lang="en-US" sz="40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3195147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 xmlns:a16="http://schemas.microsoft.com/office/drawing/2014/main" id="{CB7976DC-8A81-D7AD-2A86-377C0C380782}"/>
              </a:ext>
            </a:extLst>
          </p:cNvPr>
          <p:cNvSpPr/>
          <p:nvPr/>
        </p:nvSpPr>
        <p:spPr>
          <a:xfrm>
            <a:off x="0" y="1"/>
            <a:ext cx="12191999" cy="6753224"/>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Speech Bubble: Rectangle with Corners Rounded 11">
            <a:extLst>
              <a:ext uri="{FF2B5EF4-FFF2-40B4-BE49-F238E27FC236}">
                <a16:creationId xmlns="" xmlns:a16="http://schemas.microsoft.com/office/drawing/2014/main" id="{BA35EEC7-6F42-49EB-8A81-BFF4E501F9AE}"/>
              </a:ext>
            </a:extLst>
          </p:cNvPr>
          <p:cNvSpPr/>
          <p:nvPr/>
        </p:nvSpPr>
        <p:spPr>
          <a:xfrm>
            <a:off x="1218156" y="1954605"/>
            <a:ext cx="5912602" cy="1693470"/>
          </a:xfrm>
          <a:custGeom>
            <a:avLst/>
            <a:gdLst>
              <a:gd name="connsiteX0" fmla="*/ 0 w 5912602"/>
              <a:gd name="connsiteY0" fmla="*/ 282251 h 1693470"/>
              <a:gd name="connsiteX1" fmla="*/ 282251 w 5912602"/>
              <a:gd name="connsiteY1" fmla="*/ 0 h 1693470"/>
              <a:gd name="connsiteX2" fmla="*/ 3449018 w 5912602"/>
              <a:gd name="connsiteY2" fmla="*/ 0 h 1693470"/>
              <a:gd name="connsiteX3" fmla="*/ 3449018 w 5912602"/>
              <a:gd name="connsiteY3" fmla="*/ 0 h 1693470"/>
              <a:gd name="connsiteX4" fmla="*/ 4927168 w 5912602"/>
              <a:gd name="connsiteY4" fmla="*/ 0 h 1693470"/>
              <a:gd name="connsiteX5" fmla="*/ 5630351 w 5912602"/>
              <a:gd name="connsiteY5" fmla="*/ 0 h 1693470"/>
              <a:gd name="connsiteX6" fmla="*/ 5912602 w 5912602"/>
              <a:gd name="connsiteY6" fmla="*/ 282251 h 1693470"/>
              <a:gd name="connsiteX7" fmla="*/ 5912602 w 5912602"/>
              <a:gd name="connsiteY7" fmla="*/ 987858 h 1693470"/>
              <a:gd name="connsiteX8" fmla="*/ 7300704 w 5912602"/>
              <a:gd name="connsiteY8" fmla="*/ 1503429 h 1693470"/>
              <a:gd name="connsiteX9" fmla="*/ 5912602 w 5912602"/>
              <a:gd name="connsiteY9" fmla="*/ 1411225 h 1693470"/>
              <a:gd name="connsiteX10" fmla="*/ 5912602 w 5912602"/>
              <a:gd name="connsiteY10" fmla="*/ 1411219 h 1693470"/>
              <a:gd name="connsiteX11" fmla="*/ 5630351 w 5912602"/>
              <a:gd name="connsiteY11" fmla="*/ 1693470 h 1693470"/>
              <a:gd name="connsiteX12" fmla="*/ 4927168 w 5912602"/>
              <a:gd name="connsiteY12" fmla="*/ 1693470 h 1693470"/>
              <a:gd name="connsiteX13" fmla="*/ 3449018 w 5912602"/>
              <a:gd name="connsiteY13" fmla="*/ 1693470 h 1693470"/>
              <a:gd name="connsiteX14" fmla="*/ 3449018 w 5912602"/>
              <a:gd name="connsiteY14" fmla="*/ 1693470 h 1693470"/>
              <a:gd name="connsiteX15" fmla="*/ 282251 w 5912602"/>
              <a:gd name="connsiteY15" fmla="*/ 1693470 h 1693470"/>
              <a:gd name="connsiteX16" fmla="*/ 0 w 5912602"/>
              <a:gd name="connsiteY16" fmla="*/ 1411219 h 1693470"/>
              <a:gd name="connsiteX17" fmla="*/ 0 w 5912602"/>
              <a:gd name="connsiteY17" fmla="*/ 1411225 h 1693470"/>
              <a:gd name="connsiteX18" fmla="*/ 0 w 5912602"/>
              <a:gd name="connsiteY18" fmla="*/ 987858 h 1693470"/>
              <a:gd name="connsiteX19" fmla="*/ 0 w 5912602"/>
              <a:gd name="connsiteY19" fmla="*/ 987858 h 1693470"/>
              <a:gd name="connsiteX20" fmla="*/ 0 w 5912602"/>
              <a:gd name="connsiteY20" fmla="*/ 282251 h 169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12602" h="1693470" fill="none" extrusionOk="0">
                <a:moveTo>
                  <a:pt x="0" y="282251"/>
                </a:moveTo>
                <a:cubicBezTo>
                  <a:pt x="-6103" y="133704"/>
                  <a:pt x="128023" y="-4479"/>
                  <a:pt x="282251" y="0"/>
                </a:cubicBezTo>
                <a:cubicBezTo>
                  <a:pt x="905486" y="129591"/>
                  <a:pt x="2492600" y="-79037"/>
                  <a:pt x="3449018" y="0"/>
                </a:cubicBezTo>
                <a:lnTo>
                  <a:pt x="3449018" y="0"/>
                </a:lnTo>
                <a:cubicBezTo>
                  <a:pt x="3935392" y="82824"/>
                  <a:pt x="4464396" y="76368"/>
                  <a:pt x="4927168" y="0"/>
                </a:cubicBezTo>
                <a:cubicBezTo>
                  <a:pt x="5083645" y="-11961"/>
                  <a:pt x="5384595" y="34267"/>
                  <a:pt x="5630351" y="0"/>
                </a:cubicBezTo>
                <a:cubicBezTo>
                  <a:pt x="5804859" y="14985"/>
                  <a:pt x="5889775" y="118967"/>
                  <a:pt x="5912602" y="282251"/>
                </a:cubicBezTo>
                <a:cubicBezTo>
                  <a:pt x="5854642" y="618625"/>
                  <a:pt x="5972851" y="849081"/>
                  <a:pt x="5912602" y="987858"/>
                </a:cubicBezTo>
                <a:cubicBezTo>
                  <a:pt x="6385441" y="1275348"/>
                  <a:pt x="6624247" y="1295097"/>
                  <a:pt x="7300704" y="1503429"/>
                </a:cubicBezTo>
                <a:cubicBezTo>
                  <a:pt x="7020935" y="1478888"/>
                  <a:pt x="6334224" y="1535518"/>
                  <a:pt x="5912602" y="1411225"/>
                </a:cubicBezTo>
                <a:lnTo>
                  <a:pt x="5912602" y="1411219"/>
                </a:lnTo>
                <a:cubicBezTo>
                  <a:pt x="5937792" y="1550125"/>
                  <a:pt x="5789551" y="1695519"/>
                  <a:pt x="5630351" y="1693470"/>
                </a:cubicBezTo>
                <a:cubicBezTo>
                  <a:pt x="5538534" y="1673712"/>
                  <a:pt x="5197035" y="1638344"/>
                  <a:pt x="4927168" y="1693470"/>
                </a:cubicBezTo>
                <a:cubicBezTo>
                  <a:pt x="4704904" y="1592330"/>
                  <a:pt x="3681653" y="1592313"/>
                  <a:pt x="3449018" y="1693470"/>
                </a:cubicBezTo>
                <a:lnTo>
                  <a:pt x="3449018" y="1693470"/>
                </a:lnTo>
                <a:cubicBezTo>
                  <a:pt x="2201891" y="1653804"/>
                  <a:pt x="1626621" y="1821119"/>
                  <a:pt x="282251" y="1693470"/>
                </a:cubicBezTo>
                <a:cubicBezTo>
                  <a:pt x="124327" y="1691064"/>
                  <a:pt x="8529" y="1572255"/>
                  <a:pt x="0" y="1411219"/>
                </a:cubicBezTo>
                <a:lnTo>
                  <a:pt x="0" y="1411225"/>
                </a:lnTo>
                <a:cubicBezTo>
                  <a:pt x="6856" y="1308811"/>
                  <a:pt x="-31331" y="1189178"/>
                  <a:pt x="0" y="987858"/>
                </a:cubicBezTo>
                <a:lnTo>
                  <a:pt x="0" y="987858"/>
                </a:lnTo>
                <a:cubicBezTo>
                  <a:pt x="-22198" y="741617"/>
                  <a:pt x="43316" y="584625"/>
                  <a:pt x="0" y="282251"/>
                </a:cubicBezTo>
                <a:close/>
              </a:path>
              <a:path w="5912602" h="1693470" stroke="0" extrusionOk="0">
                <a:moveTo>
                  <a:pt x="0" y="282251"/>
                </a:moveTo>
                <a:cubicBezTo>
                  <a:pt x="5106" y="109751"/>
                  <a:pt x="119921" y="6648"/>
                  <a:pt x="282251" y="0"/>
                </a:cubicBezTo>
                <a:cubicBezTo>
                  <a:pt x="1470372" y="-30226"/>
                  <a:pt x="2742317" y="19287"/>
                  <a:pt x="3449018" y="0"/>
                </a:cubicBezTo>
                <a:lnTo>
                  <a:pt x="3449018" y="0"/>
                </a:lnTo>
                <a:cubicBezTo>
                  <a:pt x="3993118" y="59585"/>
                  <a:pt x="4374762" y="48789"/>
                  <a:pt x="4927168" y="0"/>
                </a:cubicBezTo>
                <a:cubicBezTo>
                  <a:pt x="5250050" y="53527"/>
                  <a:pt x="5432157" y="-39120"/>
                  <a:pt x="5630351" y="0"/>
                </a:cubicBezTo>
                <a:cubicBezTo>
                  <a:pt x="5803724" y="-2088"/>
                  <a:pt x="5899290" y="107327"/>
                  <a:pt x="5912602" y="282251"/>
                </a:cubicBezTo>
                <a:cubicBezTo>
                  <a:pt x="5967340" y="480052"/>
                  <a:pt x="5923513" y="799103"/>
                  <a:pt x="5912602" y="987858"/>
                </a:cubicBezTo>
                <a:cubicBezTo>
                  <a:pt x="6577350" y="1153313"/>
                  <a:pt x="7118362" y="1568813"/>
                  <a:pt x="7300704" y="1503429"/>
                </a:cubicBezTo>
                <a:cubicBezTo>
                  <a:pt x="6795931" y="1462712"/>
                  <a:pt x="6269282" y="1356377"/>
                  <a:pt x="5912602" y="1411225"/>
                </a:cubicBezTo>
                <a:lnTo>
                  <a:pt x="5912602" y="1411219"/>
                </a:lnTo>
                <a:cubicBezTo>
                  <a:pt x="5915451" y="1565351"/>
                  <a:pt x="5784907" y="1679254"/>
                  <a:pt x="5630351" y="1693470"/>
                </a:cubicBezTo>
                <a:cubicBezTo>
                  <a:pt x="5322098" y="1692374"/>
                  <a:pt x="5067136" y="1728827"/>
                  <a:pt x="4927168" y="1693470"/>
                </a:cubicBezTo>
                <a:cubicBezTo>
                  <a:pt x="4604307" y="1705287"/>
                  <a:pt x="3709107" y="1824302"/>
                  <a:pt x="3449018" y="1693470"/>
                </a:cubicBezTo>
                <a:lnTo>
                  <a:pt x="3449018" y="1693470"/>
                </a:lnTo>
                <a:cubicBezTo>
                  <a:pt x="3017826" y="1788502"/>
                  <a:pt x="672190" y="1643547"/>
                  <a:pt x="282251" y="1693470"/>
                </a:cubicBezTo>
                <a:cubicBezTo>
                  <a:pt x="117673" y="1665763"/>
                  <a:pt x="8441" y="1580551"/>
                  <a:pt x="0" y="1411219"/>
                </a:cubicBezTo>
                <a:lnTo>
                  <a:pt x="0" y="1411225"/>
                </a:lnTo>
                <a:cubicBezTo>
                  <a:pt x="24202" y="1271688"/>
                  <a:pt x="33845" y="1142573"/>
                  <a:pt x="0" y="987858"/>
                </a:cubicBezTo>
                <a:lnTo>
                  <a:pt x="0" y="987858"/>
                </a:lnTo>
                <a:cubicBezTo>
                  <a:pt x="62596" y="881799"/>
                  <a:pt x="13591" y="411758"/>
                  <a:pt x="0" y="282251"/>
                </a:cubicBezTo>
                <a:close/>
              </a:path>
            </a:pathLst>
          </a:custGeom>
          <a:solidFill>
            <a:srgbClr val="CCFFFF"/>
          </a:solidFill>
          <a:ln w="38100">
            <a:solidFill>
              <a:srgbClr val="002060"/>
            </a:solidFill>
            <a:extLst>
              <a:ext uri="{C807C97D-BFC1-408E-A445-0C87EB9F89A2}">
                <ask:lineSketchStyleProps xmlns="" xmlns:ask="http://schemas.microsoft.com/office/drawing/2018/sketchyshapes" sd="3244475365">
                  <a:prstGeom prst="wedgeRoundRectCallout">
                    <a:avLst>
                      <a:gd name="adj1" fmla="val 73477"/>
                      <a:gd name="adj2" fmla="val 38778"/>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b="1" i="1" dirty="0">
                <a:solidFill>
                  <a:srgbClr val="FF0000"/>
                </a:solidFill>
                <a:latin typeface="Times New Roman" pitchFamily="18" charset="0"/>
                <a:ea typeface="Arial-Rounded" panose="020B0500000000000000" pitchFamily="34" charset="0"/>
                <a:cs typeface="Times New Roman" pitchFamily="18" charset="0"/>
              </a:rPr>
              <a:t>Cầu khẩn: tha thiết xin người khác điều gì đó.</a:t>
            </a:r>
            <a:endParaRPr kumimoji="0" lang="vi-VN" sz="4000" b="1" i="1"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endParaRPr>
          </a:p>
        </p:txBody>
      </p:sp>
      <p:pic>
        <p:nvPicPr>
          <p:cNvPr id="13" name="Picture 12" descr="A cartoon of a child&#10;&#10;Description automatically generated with low confidence">
            <a:extLst>
              <a:ext uri="{FF2B5EF4-FFF2-40B4-BE49-F238E27FC236}">
                <a16:creationId xmlns="" xmlns:a16="http://schemas.microsoft.com/office/drawing/2014/main" id="{29446182-C024-4D52-A403-4382C6B8C4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856625" y="3194759"/>
            <a:ext cx="3007400" cy="3520366"/>
          </a:xfrm>
          <a:prstGeom prst="rect">
            <a:avLst/>
          </a:prstGeom>
        </p:spPr>
      </p:pic>
      <p:sp>
        <p:nvSpPr>
          <p:cNvPr id="6" name="Speech Bubble: Rectangle with Corners Rounded 5">
            <a:extLst>
              <a:ext uri="{FF2B5EF4-FFF2-40B4-BE49-F238E27FC236}">
                <a16:creationId xmlns="" xmlns:a16="http://schemas.microsoft.com/office/drawing/2014/main" id="{423B7EEF-6614-4D06-90D4-4AE81DDE9A60}"/>
              </a:ext>
            </a:extLst>
          </p:cNvPr>
          <p:cNvSpPr/>
          <p:nvPr/>
        </p:nvSpPr>
        <p:spPr>
          <a:xfrm>
            <a:off x="1037181" y="4107255"/>
            <a:ext cx="5912602" cy="1693470"/>
          </a:xfrm>
          <a:custGeom>
            <a:avLst/>
            <a:gdLst>
              <a:gd name="connsiteX0" fmla="*/ 0 w 5912602"/>
              <a:gd name="connsiteY0" fmla="*/ 282251 h 1693470"/>
              <a:gd name="connsiteX1" fmla="*/ 282251 w 5912602"/>
              <a:gd name="connsiteY1" fmla="*/ 0 h 1693470"/>
              <a:gd name="connsiteX2" fmla="*/ 3449018 w 5912602"/>
              <a:gd name="connsiteY2" fmla="*/ 0 h 1693470"/>
              <a:gd name="connsiteX3" fmla="*/ 3449018 w 5912602"/>
              <a:gd name="connsiteY3" fmla="*/ 0 h 1693470"/>
              <a:gd name="connsiteX4" fmla="*/ 4927168 w 5912602"/>
              <a:gd name="connsiteY4" fmla="*/ 0 h 1693470"/>
              <a:gd name="connsiteX5" fmla="*/ 5630351 w 5912602"/>
              <a:gd name="connsiteY5" fmla="*/ 0 h 1693470"/>
              <a:gd name="connsiteX6" fmla="*/ 5912602 w 5912602"/>
              <a:gd name="connsiteY6" fmla="*/ 282251 h 1693470"/>
              <a:gd name="connsiteX7" fmla="*/ 5912602 w 5912602"/>
              <a:gd name="connsiteY7" fmla="*/ 987858 h 1693470"/>
              <a:gd name="connsiteX8" fmla="*/ 7300704 w 5912602"/>
              <a:gd name="connsiteY8" fmla="*/ 1503429 h 1693470"/>
              <a:gd name="connsiteX9" fmla="*/ 5912602 w 5912602"/>
              <a:gd name="connsiteY9" fmla="*/ 1411225 h 1693470"/>
              <a:gd name="connsiteX10" fmla="*/ 5912602 w 5912602"/>
              <a:gd name="connsiteY10" fmla="*/ 1411219 h 1693470"/>
              <a:gd name="connsiteX11" fmla="*/ 5630351 w 5912602"/>
              <a:gd name="connsiteY11" fmla="*/ 1693470 h 1693470"/>
              <a:gd name="connsiteX12" fmla="*/ 4927168 w 5912602"/>
              <a:gd name="connsiteY12" fmla="*/ 1693470 h 1693470"/>
              <a:gd name="connsiteX13" fmla="*/ 3449018 w 5912602"/>
              <a:gd name="connsiteY13" fmla="*/ 1693470 h 1693470"/>
              <a:gd name="connsiteX14" fmla="*/ 3449018 w 5912602"/>
              <a:gd name="connsiteY14" fmla="*/ 1693470 h 1693470"/>
              <a:gd name="connsiteX15" fmla="*/ 282251 w 5912602"/>
              <a:gd name="connsiteY15" fmla="*/ 1693470 h 1693470"/>
              <a:gd name="connsiteX16" fmla="*/ 0 w 5912602"/>
              <a:gd name="connsiteY16" fmla="*/ 1411219 h 1693470"/>
              <a:gd name="connsiteX17" fmla="*/ 0 w 5912602"/>
              <a:gd name="connsiteY17" fmla="*/ 1411225 h 1693470"/>
              <a:gd name="connsiteX18" fmla="*/ 0 w 5912602"/>
              <a:gd name="connsiteY18" fmla="*/ 987858 h 1693470"/>
              <a:gd name="connsiteX19" fmla="*/ 0 w 5912602"/>
              <a:gd name="connsiteY19" fmla="*/ 987858 h 1693470"/>
              <a:gd name="connsiteX20" fmla="*/ 0 w 5912602"/>
              <a:gd name="connsiteY20" fmla="*/ 282251 h 169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12602" h="1693470" fill="none" extrusionOk="0">
                <a:moveTo>
                  <a:pt x="0" y="282251"/>
                </a:moveTo>
                <a:cubicBezTo>
                  <a:pt x="-6103" y="133704"/>
                  <a:pt x="128023" y="-4479"/>
                  <a:pt x="282251" y="0"/>
                </a:cubicBezTo>
                <a:cubicBezTo>
                  <a:pt x="905486" y="129591"/>
                  <a:pt x="2492600" y="-79037"/>
                  <a:pt x="3449018" y="0"/>
                </a:cubicBezTo>
                <a:lnTo>
                  <a:pt x="3449018" y="0"/>
                </a:lnTo>
                <a:cubicBezTo>
                  <a:pt x="3935392" y="82824"/>
                  <a:pt x="4464396" y="76368"/>
                  <a:pt x="4927168" y="0"/>
                </a:cubicBezTo>
                <a:cubicBezTo>
                  <a:pt x="5083645" y="-11961"/>
                  <a:pt x="5384595" y="34267"/>
                  <a:pt x="5630351" y="0"/>
                </a:cubicBezTo>
                <a:cubicBezTo>
                  <a:pt x="5804859" y="14985"/>
                  <a:pt x="5889775" y="118967"/>
                  <a:pt x="5912602" y="282251"/>
                </a:cubicBezTo>
                <a:cubicBezTo>
                  <a:pt x="5854642" y="618625"/>
                  <a:pt x="5972851" y="849081"/>
                  <a:pt x="5912602" y="987858"/>
                </a:cubicBezTo>
                <a:cubicBezTo>
                  <a:pt x="6385441" y="1275348"/>
                  <a:pt x="6624247" y="1295097"/>
                  <a:pt x="7300704" y="1503429"/>
                </a:cubicBezTo>
                <a:cubicBezTo>
                  <a:pt x="7020935" y="1478888"/>
                  <a:pt x="6334224" y="1535518"/>
                  <a:pt x="5912602" y="1411225"/>
                </a:cubicBezTo>
                <a:lnTo>
                  <a:pt x="5912602" y="1411219"/>
                </a:lnTo>
                <a:cubicBezTo>
                  <a:pt x="5937792" y="1550125"/>
                  <a:pt x="5789551" y="1695519"/>
                  <a:pt x="5630351" y="1693470"/>
                </a:cubicBezTo>
                <a:cubicBezTo>
                  <a:pt x="5538534" y="1673712"/>
                  <a:pt x="5197035" y="1638344"/>
                  <a:pt x="4927168" y="1693470"/>
                </a:cubicBezTo>
                <a:cubicBezTo>
                  <a:pt x="4704904" y="1592330"/>
                  <a:pt x="3681653" y="1592313"/>
                  <a:pt x="3449018" y="1693470"/>
                </a:cubicBezTo>
                <a:lnTo>
                  <a:pt x="3449018" y="1693470"/>
                </a:lnTo>
                <a:cubicBezTo>
                  <a:pt x="2201891" y="1653804"/>
                  <a:pt x="1626621" y="1821119"/>
                  <a:pt x="282251" y="1693470"/>
                </a:cubicBezTo>
                <a:cubicBezTo>
                  <a:pt x="124327" y="1691064"/>
                  <a:pt x="8529" y="1572255"/>
                  <a:pt x="0" y="1411219"/>
                </a:cubicBezTo>
                <a:lnTo>
                  <a:pt x="0" y="1411225"/>
                </a:lnTo>
                <a:cubicBezTo>
                  <a:pt x="6856" y="1308811"/>
                  <a:pt x="-31331" y="1189178"/>
                  <a:pt x="0" y="987858"/>
                </a:cubicBezTo>
                <a:lnTo>
                  <a:pt x="0" y="987858"/>
                </a:lnTo>
                <a:cubicBezTo>
                  <a:pt x="-22198" y="741617"/>
                  <a:pt x="43316" y="584625"/>
                  <a:pt x="0" y="282251"/>
                </a:cubicBezTo>
                <a:close/>
              </a:path>
              <a:path w="5912602" h="1693470" stroke="0" extrusionOk="0">
                <a:moveTo>
                  <a:pt x="0" y="282251"/>
                </a:moveTo>
                <a:cubicBezTo>
                  <a:pt x="5106" y="109751"/>
                  <a:pt x="119921" y="6648"/>
                  <a:pt x="282251" y="0"/>
                </a:cubicBezTo>
                <a:cubicBezTo>
                  <a:pt x="1470372" y="-30226"/>
                  <a:pt x="2742317" y="19287"/>
                  <a:pt x="3449018" y="0"/>
                </a:cubicBezTo>
                <a:lnTo>
                  <a:pt x="3449018" y="0"/>
                </a:lnTo>
                <a:cubicBezTo>
                  <a:pt x="3993118" y="59585"/>
                  <a:pt x="4374762" y="48789"/>
                  <a:pt x="4927168" y="0"/>
                </a:cubicBezTo>
                <a:cubicBezTo>
                  <a:pt x="5250050" y="53527"/>
                  <a:pt x="5432157" y="-39120"/>
                  <a:pt x="5630351" y="0"/>
                </a:cubicBezTo>
                <a:cubicBezTo>
                  <a:pt x="5803724" y="-2088"/>
                  <a:pt x="5899290" y="107327"/>
                  <a:pt x="5912602" y="282251"/>
                </a:cubicBezTo>
                <a:cubicBezTo>
                  <a:pt x="5967340" y="480052"/>
                  <a:pt x="5923513" y="799103"/>
                  <a:pt x="5912602" y="987858"/>
                </a:cubicBezTo>
                <a:cubicBezTo>
                  <a:pt x="6577350" y="1153313"/>
                  <a:pt x="7118362" y="1568813"/>
                  <a:pt x="7300704" y="1503429"/>
                </a:cubicBezTo>
                <a:cubicBezTo>
                  <a:pt x="6795931" y="1462712"/>
                  <a:pt x="6269282" y="1356377"/>
                  <a:pt x="5912602" y="1411225"/>
                </a:cubicBezTo>
                <a:lnTo>
                  <a:pt x="5912602" y="1411219"/>
                </a:lnTo>
                <a:cubicBezTo>
                  <a:pt x="5915451" y="1565351"/>
                  <a:pt x="5784907" y="1679254"/>
                  <a:pt x="5630351" y="1693470"/>
                </a:cubicBezTo>
                <a:cubicBezTo>
                  <a:pt x="5322098" y="1692374"/>
                  <a:pt x="5067136" y="1728827"/>
                  <a:pt x="4927168" y="1693470"/>
                </a:cubicBezTo>
                <a:cubicBezTo>
                  <a:pt x="4604307" y="1705287"/>
                  <a:pt x="3709107" y="1824302"/>
                  <a:pt x="3449018" y="1693470"/>
                </a:cubicBezTo>
                <a:lnTo>
                  <a:pt x="3449018" y="1693470"/>
                </a:lnTo>
                <a:cubicBezTo>
                  <a:pt x="3017826" y="1788502"/>
                  <a:pt x="672190" y="1643547"/>
                  <a:pt x="282251" y="1693470"/>
                </a:cubicBezTo>
                <a:cubicBezTo>
                  <a:pt x="117673" y="1665763"/>
                  <a:pt x="8441" y="1580551"/>
                  <a:pt x="0" y="1411219"/>
                </a:cubicBezTo>
                <a:lnTo>
                  <a:pt x="0" y="1411225"/>
                </a:lnTo>
                <a:cubicBezTo>
                  <a:pt x="24202" y="1271688"/>
                  <a:pt x="33845" y="1142573"/>
                  <a:pt x="0" y="987858"/>
                </a:cubicBezTo>
                <a:lnTo>
                  <a:pt x="0" y="987858"/>
                </a:lnTo>
                <a:cubicBezTo>
                  <a:pt x="62596" y="881799"/>
                  <a:pt x="13591" y="411758"/>
                  <a:pt x="0" y="282251"/>
                </a:cubicBezTo>
                <a:close/>
              </a:path>
            </a:pathLst>
          </a:custGeom>
          <a:solidFill>
            <a:srgbClr val="CCFFFF"/>
          </a:solidFill>
          <a:ln w="38100">
            <a:solidFill>
              <a:srgbClr val="002060"/>
            </a:solidFill>
            <a:extLst>
              <a:ext uri="{C807C97D-BFC1-408E-A445-0C87EB9F89A2}">
                <ask:lineSketchStyleProps xmlns="" xmlns:ask="http://schemas.microsoft.com/office/drawing/2018/sketchyshapes" sd="3244475365">
                  <a:prstGeom prst="wedgeRoundRectCallout">
                    <a:avLst>
                      <a:gd name="adj1" fmla="val 73477"/>
                      <a:gd name="adj2" fmla="val 38778"/>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b="1" i="1" dirty="0">
                <a:solidFill>
                  <a:srgbClr val="FF0000"/>
                </a:solidFill>
                <a:latin typeface="Times New Roman" pitchFamily="18" charset="0"/>
                <a:ea typeface="Arial-Rounded" panose="020B0500000000000000" pitchFamily="34" charset="0"/>
                <a:cs typeface="Times New Roman" pitchFamily="18" charset="0"/>
              </a:rPr>
              <a:t>Đói lả: đói đến mức không thể đứng lên.</a:t>
            </a:r>
            <a:endParaRPr kumimoji="0" lang="vi-VN" sz="4000" b="1" i="1"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20952180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6000">
                                          <p:cBhvr additive="base">
                                            <p:cTn id="7" dur="1000" fill="hold"/>
                                            <p:tgtEl>
                                              <p:spTgt spid="1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66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66000">
                                          <p:cBhvr additive="base">
                                            <p:cTn id="11" dur="10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 xmlns:a16="http://schemas.microsoft.com/office/drawing/2014/main" id="{CB7976DC-8A81-D7AD-2A86-377C0C380782}"/>
              </a:ext>
            </a:extLst>
          </p:cNvPr>
          <p:cNvSpPr/>
          <p:nvPr/>
        </p:nvSpPr>
        <p:spPr>
          <a:xfrm>
            <a:off x="447367" y="305757"/>
            <a:ext cx="11297265" cy="6447467"/>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Speech Bubble: Rectangle with Corners Rounded 11">
            <a:extLst>
              <a:ext uri="{FF2B5EF4-FFF2-40B4-BE49-F238E27FC236}">
                <a16:creationId xmlns="" xmlns:a16="http://schemas.microsoft.com/office/drawing/2014/main" id="{BA35EEC7-6F42-49EB-8A81-BFF4E501F9AE}"/>
              </a:ext>
            </a:extLst>
          </p:cNvPr>
          <p:cNvSpPr/>
          <p:nvPr/>
        </p:nvSpPr>
        <p:spPr>
          <a:xfrm>
            <a:off x="1218156" y="1954605"/>
            <a:ext cx="5912602" cy="1693470"/>
          </a:xfrm>
          <a:custGeom>
            <a:avLst/>
            <a:gdLst>
              <a:gd name="connsiteX0" fmla="*/ 0 w 5912602"/>
              <a:gd name="connsiteY0" fmla="*/ 282251 h 1693470"/>
              <a:gd name="connsiteX1" fmla="*/ 282251 w 5912602"/>
              <a:gd name="connsiteY1" fmla="*/ 0 h 1693470"/>
              <a:gd name="connsiteX2" fmla="*/ 3449018 w 5912602"/>
              <a:gd name="connsiteY2" fmla="*/ 0 h 1693470"/>
              <a:gd name="connsiteX3" fmla="*/ 3449018 w 5912602"/>
              <a:gd name="connsiteY3" fmla="*/ 0 h 1693470"/>
              <a:gd name="connsiteX4" fmla="*/ 4927168 w 5912602"/>
              <a:gd name="connsiteY4" fmla="*/ 0 h 1693470"/>
              <a:gd name="connsiteX5" fmla="*/ 5630351 w 5912602"/>
              <a:gd name="connsiteY5" fmla="*/ 0 h 1693470"/>
              <a:gd name="connsiteX6" fmla="*/ 5912602 w 5912602"/>
              <a:gd name="connsiteY6" fmla="*/ 282251 h 1693470"/>
              <a:gd name="connsiteX7" fmla="*/ 5912602 w 5912602"/>
              <a:gd name="connsiteY7" fmla="*/ 987858 h 1693470"/>
              <a:gd name="connsiteX8" fmla="*/ 7300704 w 5912602"/>
              <a:gd name="connsiteY8" fmla="*/ 1503429 h 1693470"/>
              <a:gd name="connsiteX9" fmla="*/ 5912602 w 5912602"/>
              <a:gd name="connsiteY9" fmla="*/ 1411225 h 1693470"/>
              <a:gd name="connsiteX10" fmla="*/ 5912602 w 5912602"/>
              <a:gd name="connsiteY10" fmla="*/ 1411219 h 1693470"/>
              <a:gd name="connsiteX11" fmla="*/ 5630351 w 5912602"/>
              <a:gd name="connsiteY11" fmla="*/ 1693470 h 1693470"/>
              <a:gd name="connsiteX12" fmla="*/ 4927168 w 5912602"/>
              <a:gd name="connsiteY12" fmla="*/ 1693470 h 1693470"/>
              <a:gd name="connsiteX13" fmla="*/ 3449018 w 5912602"/>
              <a:gd name="connsiteY13" fmla="*/ 1693470 h 1693470"/>
              <a:gd name="connsiteX14" fmla="*/ 3449018 w 5912602"/>
              <a:gd name="connsiteY14" fmla="*/ 1693470 h 1693470"/>
              <a:gd name="connsiteX15" fmla="*/ 282251 w 5912602"/>
              <a:gd name="connsiteY15" fmla="*/ 1693470 h 1693470"/>
              <a:gd name="connsiteX16" fmla="*/ 0 w 5912602"/>
              <a:gd name="connsiteY16" fmla="*/ 1411219 h 1693470"/>
              <a:gd name="connsiteX17" fmla="*/ 0 w 5912602"/>
              <a:gd name="connsiteY17" fmla="*/ 1411225 h 1693470"/>
              <a:gd name="connsiteX18" fmla="*/ 0 w 5912602"/>
              <a:gd name="connsiteY18" fmla="*/ 987858 h 1693470"/>
              <a:gd name="connsiteX19" fmla="*/ 0 w 5912602"/>
              <a:gd name="connsiteY19" fmla="*/ 987858 h 1693470"/>
              <a:gd name="connsiteX20" fmla="*/ 0 w 5912602"/>
              <a:gd name="connsiteY20" fmla="*/ 282251 h 169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12602" h="1693470" fill="none" extrusionOk="0">
                <a:moveTo>
                  <a:pt x="0" y="282251"/>
                </a:moveTo>
                <a:cubicBezTo>
                  <a:pt x="-6103" y="133704"/>
                  <a:pt x="128023" y="-4479"/>
                  <a:pt x="282251" y="0"/>
                </a:cubicBezTo>
                <a:cubicBezTo>
                  <a:pt x="905486" y="129591"/>
                  <a:pt x="2492600" y="-79037"/>
                  <a:pt x="3449018" y="0"/>
                </a:cubicBezTo>
                <a:lnTo>
                  <a:pt x="3449018" y="0"/>
                </a:lnTo>
                <a:cubicBezTo>
                  <a:pt x="3935392" y="82824"/>
                  <a:pt x="4464396" y="76368"/>
                  <a:pt x="4927168" y="0"/>
                </a:cubicBezTo>
                <a:cubicBezTo>
                  <a:pt x="5083645" y="-11961"/>
                  <a:pt x="5384595" y="34267"/>
                  <a:pt x="5630351" y="0"/>
                </a:cubicBezTo>
                <a:cubicBezTo>
                  <a:pt x="5804859" y="14985"/>
                  <a:pt x="5889775" y="118967"/>
                  <a:pt x="5912602" y="282251"/>
                </a:cubicBezTo>
                <a:cubicBezTo>
                  <a:pt x="5854642" y="618625"/>
                  <a:pt x="5972851" y="849081"/>
                  <a:pt x="5912602" y="987858"/>
                </a:cubicBezTo>
                <a:cubicBezTo>
                  <a:pt x="6385441" y="1275348"/>
                  <a:pt x="6624247" y="1295097"/>
                  <a:pt x="7300704" y="1503429"/>
                </a:cubicBezTo>
                <a:cubicBezTo>
                  <a:pt x="7020935" y="1478888"/>
                  <a:pt x="6334224" y="1535518"/>
                  <a:pt x="5912602" y="1411225"/>
                </a:cubicBezTo>
                <a:lnTo>
                  <a:pt x="5912602" y="1411219"/>
                </a:lnTo>
                <a:cubicBezTo>
                  <a:pt x="5937792" y="1550125"/>
                  <a:pt x="5789551" y="1695519"/>
                  <a:pt x="5630351" y="1693470"/>
                </a:cubicBezTo>
                <a:cubicBezTo>
                  <a:pt x="5538534" y="1673712"/>
                  <a:pt x="5197035" y="1638344"/>
                  <a:pt x="4927168" y="1693470"/>
                </a:cubicBezTo>
                <a:cubicBezTo>
                  <a:pt x="4704904" y="1592330"/>
                  <a:pt x="3681653" y="1592313"/>
                  <a:pt x="3449018" y="1693470"/>
                </a:cubicBezTo>
                <a:lnTo>
                  <a:pt x="3449018" y="1693470"/>
                </a:lnTo>
                <a:cubicBezTo>
                  <a:pt x="2201891" y="1653804"/>
                  <a:pt x="1626621" y="1821119"/>
                  <a:pt x="282251" y="1693470"/>
                </a:cubicBezTo>
                <a:cubicBezTo>
                  <a:pt x="124327" y="1691064"/>
                  <a:pt x="8529" y="1572255"/>
                  <a:pt x="0" y="1411219"/>
                </a:cubicBezTo>
                <a:lnTo>
                  <a:pt x="0" y="1411225"/>
                </a:lnTo>
                <a:cubicBezTo>
                  <a:pt x="6856" y="1308811"/>
                  <a:pt x="-31331" y="1189178"/>
                  <a:pt x="0" y="987858"/>
                </a:cubicBezTo>
                <a:lnTo>
                  <a:pt x="0" y="987858"/>
                </a:lnTo>
                <a:cubicBezTo>
                  <a:pt x="-22198" y="741617"/>
                  <a:pt x="43316" y="584625"/>
                  <a:pt x="0" y="282251"/>
                </a:cubicBezTo>
                <a:close/>
              </a:path>
              <a:path w="5912602" h="1693470" stroke="0" extrusionOk="0">
                <a:moveTo>
                  <a:pt x="0" y="282251"/>
                </a:moveTo>
                <a:cubicBezTo>
                  <a:pt x="5106" y="109751"/>
                  <a:pt x="119921" y="6648"/>
                  <a:pt x="282251" y="0"/>
                </a:cubicBezTo>
                <a:cubicBezTo>
                  <a:pt x="1470372" y="-30226"/>
                  <a:pt x="2742317" y="19287"/>
                  <a:pt x="3449018" y="0"/>
                </a:cubicBezTo>
                <a:lnTo>
                  <a:pt x="3449018" y="0"/>
                </a:lnTo>
                <a:cubicBezTo>
                  <a:pt x="3993118" y="59585"/>
                  <a:pt x="4374762" y="48789"/>
                  <a:pt x="4927168" y="0"/>
                </a:cubicBezTo>
                <a:cubicBezTo>
                  <a:pt x="5250050" y="53527"/>
                  <a:pt x="5432157" y="-39120"/>
                  <a:pt x="5630351" y="0"/>
                </a:cubicBezTo>
                <a:cubicBezTo>
                  <a:pt x="5803724" y="-2088"/>
                  <a:pt x="5899290" y="107327"/>
                  <a:pt x="5912602" y="282251"/>
                </a:cubicBezTo>
                <a:cubicBezTo>
                  <a:pt x="5967340" y="480052"/>
                  <a:pt x="5923513" y="799103"/>
                  <a:pt x="5912602" y="987858"/>
                </a:cubicBezTo>
                <a:cubicBezTo>
                  <a:pt x="6577350" y="1153313"/>
                  <a:pt x="7118362" y="1568813"/>
                  <a:pt x="7300704" y="1503429"/>
                </a:cubicBezTo>
                <a:cubicBezTo>
                  <a:pt x="6795931" y="1462712"/>
                  <a:pt x="6269282" y="1356377"/>
                  <a:pt x="5912602" y="1411225"/>
                </a:cubicBezTo>
                <a:lnTo>
                  <a:pt x="5912602" y="1411219"/>
                </a:lnTo>
                <a:cubicBezTo>
                  <a:pt x="5915451" y="1565351"/>
                  <a:pt x="5784907" y="1679254"/>
                  <a:pt x="5630351" y="1693470"/>
                </a:cubicBezTo>
                <a:cubicBezTo>
                  <a:pt x="5322098" y="1692374"/>
                  <a:pt x="5067136" y="1728827"/>
                  <a:pt x="4927168" y="1693470"/>
                </a:cubicBezTo>
                <a:cubicBezTo>
                  <a:pt x="4604307" y="1705287"/>
                  <a:pt x="3709107" y="1824302"/>
                  <a:pt x="3449018" y="1693470"/>
                </a:cubicBezTo>
                <a:lnTo>
                  <a:pt x="3449018" y="1693470"/>
                </a:lnTo>
                <a:cubicBezTo>
                  <a:pt x="3017826" y="1788502"/>
                  <a:pt x="672190" y="1643547"/>
                  <a:pt x="282251" y="1693470"/>
                </a:cubicBezTo>
                <a:cubicBezTo>
                  <a:pt x="117673" y="1665763"/>
                  <a:pt x="8441" y="1580551"/>
                  <a:pt x="0" y="1411219"/>
                </a:cubicBezTo>
                <a:lnTo>
                  <a:pt x="0" y="1411225"/>
                </a:lnTo>
                <a:cubicBezTo>
                  <a:pt x="24202" y="1271688"/>
                  <a:pt x="33845" y="1142573"/>
                  <a:pt x="0" y="987858"/>
                </a:cubicBezTo>
                <a:lnTo>
                  <a:pt x="0" y="987858"/>
                </a:lnTo>
                <a:cubicBezTo>
                  <a:pt x="62596" y="881799"/>
                  <a:pt x="13591" y="411758"/>
                  <a:pt x="0" y="282251"/>
                </a:cubicBezTo>
                <a:close/>
              </a:path>
            </a:pathLst>
          </a:custGeom>
          <a:solidFill>
            <a:srgbClr val="CCFFFF"/>
          </a:solidFill>
          <a:ln w="38100">
            <a:solidFill>
              <a:srgbClr val="002060"/>
            </a:solidFill>
            <a:extLst>
              <a:ext uri="{C807C97D-BFC1-408E-A445-0C87EB9F89A2}">
                <ask:lineSketchStyleProps xmlns="" xmlns:ask="http://schemas.microsoft.com/office/drawing/2018/sketchyshapes" sd="3244475365">
                  <a:prstGeom prst="wedgeRoundRectCallout">
                    <a:avLst>
                      <a:gd name="adj1" fmla="val 73477"/>
                      <a:gd name="adj2" fmla="val 38778"/>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b="1" i="1" dirty="0">
                <a:solidFill>
                  <a:srgbClr val="FF0000"/>
                </a:solidFill>
                <a:latin typeface="Times New Roman" pitchFamily="18" charset="0"/>
                <a:ea typeface="Arial-Rounded" panose="020B0500000000000000" pitchFamily="34" charset="0"/>
                <a:cs typeface="Times New Roman" pitchFamily="18" charset="0"/>
              </a:rPr>
              <a:t>Lúc lỉu: (chùm quả) sai trĩu xuống.</a:t>
            </a:r>
            <a:endParaRPr kumimoji="0" lang="vi-VN" sz="4000" b="1" i="1"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endParaRPr>
          </a:p>
        </p:txBody>
      </p:sp>
      <p:pic>
        <p:nvPicPr>
          <p:cNvPr id="13" name="Picture 12" descr="A cartoon of a child&#10;&#10;Description automatically generated with low confidence">
            <a:extLst>
              <a:ext uri="{FF2B5EF4-FFF2-40B4-BE49-F238E27FC236}">
                <a16:creationId xmlns="" xmlns:a16="http://schemas.microsoft.com/office/drawing/2014/main" id="{29446182-C024-4D52-A403-4382C6B8C4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856625" y="3194759"/>
            <a:ext cx="3007400" cy="3520366"/>
          </a:xfrm>
          <a:prstGeom prst="rect">
            <a:avLst/>
          </a:prstGeom>
        </p:spPr>
      </p:pic>
      <p:sp>
        <p:nvSpPr>
          <p:cNvPr id="6" name="Speech Bubble: Rectangle with Corners Rounded 5">
            <a:extLst>
              <a:ext uri="{FF2B5EF4-FFF2-40B4-BE49-F238E27FC236}">
                <a16:creationId xmlns="" xmlns:a16="http://schemas.microsoft.com/office/drawing/2014/main" id="{423B7EEF-6614-4D06-90D4-4AE81DDE9A60}"/>
              </a:ext>
            </a:extLst>
          </p:cNvPr>
          <p:cNvSpPr/>
          <p:nvPr/>
        </p:nvSpPr>
        <p:spPr>
          <a:xfrm>
            <a:off x="1037181" y="4107255"/>
            <a:ext cx="5912602" cy="1693470"/>
          </a:xfrm>
          <a:custGeom>
            <a:avLst/>
            <a:gdLst>
              <a:gd name="connsiteX0" fmla="*/ 0 w 5912602"/>
              <a:gd name="connsiteY0" fmla="*/ 282251 h 1693470"/>
              <a:gd name="connsiteX1" fmla="*/ 282251 w 5912602"/>
              <a:gd name="connsiteY1" fmla="*/ 0 h 1693470"/>
              <a:gd name="connsiteX2" fmla="*/ 3449018 w 5912602"/>
              <a:gd name="connsiteY2" fmla="*/ 0 h 1693470"/>
              <a:gd name="connsiteX3" fmla="*/ 3449018 w 5912602"/>
              <a:gd name="connsiteY3" fmla="*/ 0 h 1693470"/>
              <a:gd name="connsiteX4" fmla="*/ 4927168 w 5912602"/>
              <a:gd name="connsiteY4" fmla="*/ 0 h 1693470"/>
              <a:gd name="connsiteX5" fmla="*/ 5630351 w 5912602"/>
              <a:gd name="connsiteY5" fmla="*/ 0 h 1693470"/>
              <a:gd name="connsiteX6" fmla="*/ 5912602 w 5912602"/>
              <a:gd name="connsiteY6" fmla="*/ 282251 h 1693470"/>
              <a:gd name="connsiteX7" fmla="*/ 5912602 w 5912602"/>
              <a:gd name="connsiteY7" fmla="*/ 987858 h 1693470"/>
              <a:gd name="connsiteX8" fmla="*/ 7300704 w 5912602"/>
              <a:gd name="connsiteY8" fmla="*/ 1503429 h 1693470"/>
              <a:gd name="connsiteX9" fmla="*/ 5912602 w 5912602"/>
              <a:gd name="connsiteY9" fmla="*/ 1411225 h 1693470"/>
              <a:gd name="connsiteX10" fmla="*/ 5912602 w 5912602"/>
              <a:gd name="connsiteY10" fmla="*/ 1411219 h 1693470"/>
              <a:gd name="connsiteX11" fmla="*/ 5630351 w 5912602"/>
              <a:gd name="connsiteY11" fmla="*/ 1693470 h 1693470"/>
              <a:gd name="connsiteX12" fmla="*/ 4927168 w 5912602"/>
              <a:gd name="connsiteY12" fmla="*/ 1693470 h 1693470"/>
              <a:gd name="connsiteX13" fmla="*/ 3449018 w 5912602"/>
              <a:gd name="connsiteY13" fmla="*/ 1693470 h 1693470"/>
              <a:gd name="connsiteX14" fmla="*/ 3449018 w 5912602"/>
              <a:gd name="connsiteY14" fmla="*/ 1693470 h 1693470"/>
              <a:gd name="connsiteX15" fmla="*/ 282251 w 5912602"/>
              <a:gd name="connsiteY15" fmla="*/ 1693470 h 1693470"/>
              <a:gd name="connsiteX16" fmla="*/ 0 w 5912602"/>
              <a:gd name="connsiteY16" fmla="*/ 1411219 h 1693470"/>
              <a:gd name="connsiteX17" fmla="*/ 0 w 5912602"/>
              <a:gd name="connsiteY17" fmla="*/ 1411225 h 1693470"/>
              <a:gd name="connsiteX18" fmla="*/ 0 w 5912602"/>
              <a:gd name="connsiteY18" fmla="*/ 987858 h 1693470"/>
              <a:gd name="connsiteX19" fmla="*/ 0 w 5912602"/>
              <a:gd name="connsiteY19" fmla="*/ 987858 h 1693470"/>
              <a:gd name="connsiteX20" fmla="*/ 0 w 5912602"/>
              <a:gd name="connsiteY20" fmla="*/ 282251 h 169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12602" h="1693470" fill="none" extrusionOk="0">
                <a:moveTo>
                  <a:pt x="0" y="282251"/>
                </a:moveTo>
                <a:cubicBezTo>
                  <a:pt x="-6103" y="133704"/>
                  <a:pt x="128023" y="-4479"/>
                  <a:pt x="282251" y="0"/>
                </a:cubicBezTo>
                <a:cubicBezTo>
                  <a:pt x="905486" y="129591"/>
                  <a:pt x="2492600" y="-79037"/>
                  <a:pt x="3449018" y="0"/>
                </a:cubicBezTo>
                <a:lnTo>
                  <a:pt x="3449018" y="0"/>
                </a:lnTo>
                <a:cubicBezTo>
                  <a:pt x="3935392" y="82824"/>
                  <a:pt x="4464396" y="76368"/>
                  <a:pt x="4927168" y="0"/>
                </a:cubicBezTo>
                <a:cubicBezTo>
                  <a:pt x="5083645" y="-11961"/>
                  <a:pt x="5384595" y="34267"/>
                  <a:pt x="5630351" y="0"/>
                </a:cubicBezTo>
                <a:cubicBezTo>
                  <a:pt x="5804859" y="14985"/>
                  <a:pt x="5889775" y="118967"/>
                  <a:pt x="5912602" y="282251"/>
                </a:cubicBezTo>
                <a:cubicBezTo>
                  <a:pt x="5854642" y="618625"/>
                  <a:pt x="5972851" y="849081"/>
                  <a:pt x="5912602" y="987858"/>
                </a:cubicBezTo>
                <a:cubicBezTo>
                  <a:pt x="6385441" y="1275348"/>
                  <a:pt x="6624247" y="1295097"/>
                  <a:pt x="7300704" y="1503429"/>
                </a:cubicBezTo>
                <a:cubicBezTo>
                  <a:pt x="7020935" y="1478888"/>
                  <a:pt x="6334224" y="1535518"/>
                  <a:pt x="5912602" y="1411225"/>
                </a:cubicBezTo>
                <a:lnTo>
                  <a:pt x="5912602" y="1411219"/>
                </a:lnTo>
                <a:cubicBezTo>
                  <a:pt x="5937792" y="1550125"/>
                  <a:pt x="5789551" y="1695519"/>
                  <a:pt x="5630351" y="1693470"/>
                </a:cubicBezTo>
                <a:cubicBezTo>
                  <a:pt x="5538534" y="1673712"/>
                  <a:pt x="5197035" y="1638344"/>
                  <a:pt x="4927168" y="1693470"/>
                </a:cubicBezTo>
                <a:cubicBezTo>
                  <a:pt x="4704904" y="1592330"/>
                  <a:pt x="3681653" y="1592313"/>
                  <a:pt x="3449018" y="1693470"/>
                </a:cubicBezTo>
                <a:lnTo>
                  <a:pt x="3449018" y="1693470"/>
                </a:lnTo>
                <a:cubicBezTo>
                  <a:pt x="2201891" y="1653804"/>
                  <a:pt x="1626621" y="1821119"/>
                  <a:pt x="282251" y="1693470"/>
                </a:cubicBezTo>
                <a:cubicBezTo>
                  <a:pt x="124327" y="1691064"/>
                  <a:pt x="8529" y="1572255"/>
                  <a:pt x="0" y="1411219"/>
                </a:cubicBezTo>
                <a:lnTo>
                  <a:pt x="0" y="1411225"/>
                </a:lnTo>
                <a:cubicBezTo>
                  <a:pt x="6856" y="1308811"/>
                  <a:pt x="-31331" y="1189178"/>
                  <a:pt x="0" y="987858"/>
                </a:cubicBezTo>
                <a:lnTo>
                  <a:pt x="0" y="987858"/>
                </a:lnTo>
                <a:cubicBezTo>
                  <a:pt x="-22198" y="741617"/>
                  <a:pt x="43316" y="584625"/>
                  <a:pt x="0" y="282251"/>
                </a:cubicBezTo>
                <a:close/>
              </a:path>
              <a:path w="5912602" h="1693470" stroke="0" extrusionOk="0">
                <a:moveTo>
                  <a:pt x="0" y="282251"/>
                </a:moveTo>
                <a:cubicBezTo>
                  <a:pt x="5106" y="109751"/>
                  <a:pt x="119921" y="6648"/>
                  <a:pt x="282251" y="0"/>
                </a:cubicBezTo>
                <a:cubicBezTo>
                  <a:pt x="1470372" y="-30226"/>
                  <a:pt x="2742317" y="19287"/>
                  <a:pt x="3449018" y="0"/>
                </a:cubicBezTo>
                <a:lnTo>
                  <a:pt x="3449018" y="0"/>
                </a:lnTo>
                <a:cubicBezTo>
                  <a:pt x="3993118" y="59585"/>
                  <a:pt x="4374762" y="48789"/>
                  <a:pt x="4927168" y="0"/>
                </a:cubicBezTo>
                <a:cubicBezTo>
                  <a:pt x="5250050" y="53527"/>
                  <a:pt x="5432157" y="-39120"/>
                  <a:pt x="5630351" y="0"/>
                </a:cubicBezTo>
                <a:cubicBezTo>
                  <a:pt x="5803724" y="-2088"/>
                  <a:pt x="5899290" y="107327"/>
                  <a:pt x="5912602" y="282251"/>
                </a:cubicBezTo>
                <a:cubicBezTo>
                  <a:pt x="5967340" y="480052"/>
                  <a:pt x="5923513" y="799103"/>
                  <a:pt x="5912602" y="987858"/>
                </a:cubicBezTo>
                <a:cubicBezTo>
                  <a:pt x="6577350" y="1153313"/>
                  <a:pt x="7118362" y="1568813"/>
                  <a:pt x="7300704" y="1503429"/>
                </a:cubicBezTo>
                <a:cubicBezTo>
                  <a:pt x="6795931" y="1462712"/>
                  <a:pt x="6269282" y="1356377"/>
                  <a:pt x="5912602" y="1411225"/>
                </a:cubicBezTo>
                <a:lnTo>
                  <a:pt x="5912602" y="1411219"/>
                </a:lnTo>
                <a:cubicBezTo>
                  <a:pt x="5915451" y="1565351"/>
                  <a:pt x="5784907" y="1679254"/>
                  <a:pt x="5630351" y="1693470"/>
                </a:cubicBezTo>
                <a:cubicBezTo>
                  <a:pt x="5322098" y="1692374"/>
                  <a:pt x="5067136" y="1728827"/>
                  <a:pt x="4927168" y="1693470"/>
                </a:cubicBezTo>
                <a:cubicBezTo>
                  <a:pt x="4604307" y="1705287"/>
                  <a:pt x="3709107" y="1824302"/>
                  <a:pt x="3449018" y="1693470"/>
                </a:cubicBezTo>
                <a:lnTo>
                  <a:pt x="3449018" y="1693470"/>
                </a:lnTo>
                <a:cubicBezTo>
                  <a:pt x="3017826" y="1788502"/>
                  <a:pt x="672190" y="1643547"/>
                  <a:pt x="282251" y="1693470"/>
                </a:cubicBezTo>
                <a:cubicBezTo>
                  <a:pt x="117673" y="1665763"/>
                  <a:pt x="8441" y="1580551"/>
                  <a:pt x="0" y="1411219"/>
                </a:cubicBezTo>
                <a:lnTo>
                  <a:pt x="0" y="1411225"/>
                </a:lnTo>
                <a:cubicBezTo>
                  <a:pt x="24202" y="1271688"/>
                  <a:pt x="33845" y="1142573"/>
                  <a:pt x="0" y="987858"/>
                </a:cubicBezTo>
                <a:lnTo>
                  <a:pt x="0" y="987858"/>
                </a:lnTo>
                <a:cubicBezTo>
                  <a:pt x="62596" y="881799"/>
                  <a:pt x="13591" y="411758"/>
                  <a:pt x="0" y="282251"/>
                </a:cubicBezTo>
                <a:close/>
              </a:path>
            </a:pathLst>
          </a:custGeom>
          <a:solidFill>
            <a:srgbClr val="CCFFFF"/>
          </a:solidFill>
          <a:ln w="38100">
            <a:solidFill>
              <a:srgbClr val="002060"/>
            </a:solidFill>
            <a:extLst>
              <a:ext uri="{C807C97D-BFC1-408E-A445-0C87EB9F89A2}">
                <ask:lineSketchStyleProps xmlns="" xmlns:ask="http://schemas.microsoft.com/office/drawing/2018/sketchyshapes" sd="3244475365">
                  <a:prstGeom prst="wedgeRoundRectCallout">
                    <a:avLst>
                      <a:gd name="adj1" fmla="val 73477"/>
                      <a:gd name="adj2" fmla="val 38778"/>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b="1" i="1" dirty="0">
                <a:solidFill>
                  <a:srgbClr val="FF0000"/>
                </a:solidFill>
                <a:latin typeface="Times New Roman" pitchFamily="18" charset="0"/>
                <a:ea typeface="Arial-Rounded" panose="020B0500000000000000" pitchFamily="34" charset="0"/>
                <a:cs typeface="Times New Roman" pitchFamily="18" charset="0"/>
              </a:rPr>
              <a:t>Tíu tít: vẻ bận rộn, tất bật của nhiều người.</a:t>
            </a:r>
            <a:endParaRPr kumimoji="0" lang="vi-VN" sz="4000" b="1" i="1"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13546320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6000">
                                          <p:cBhvr additive="base">
                                            <p:cTn id="7" dur="1000" fill="hold"/>
                                            <p:tgtEl>
                                              <p:spTgt spid="1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66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66000">
                                          <p:cBhvr additive="base">
                                            <p:cTn id="11" dur="10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 xmlns:a16="http://schemas.microsoft.com/office/drawing/2014/main" id="{CB7976DC-8A81-D7AD-2A86-377C0C380782}"/>
              </a:ext>
            </a:extLst>
          </p:cNvPr>
          <p:cNvSpPr/>
          <p:nvPr/>
        </p:nvSpPr>
        <p:spPr>
          <a:xfrm>
            <a:off x="1" y="1"/>
            <a:ext cx="11744632" cy="6753224"/>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6" name="Picture 5">
            <a:extLst>
              <a:ext uri="{FF2B5EF4-FFF2-40B4-BE49-F238E27FC236}">
                <a16:creationId xmlns="" xmlns:a16="http://schemas.microsoft.com/office/drawing/2014/main" id="{E8562926-5D71-4F70-AFFB-AFB98BA9ADFC}"/>
              </a:ext>
            </a:extLst>
          </p:cNvPr>
          <p:cNvPicPr>
            <a:picLocks noChangeAspect="1"/>
          </p:cNvPicPr>
          <p:nvPr/>
        </p:nvPicPr>
        <p:blipFill>
          <a:blip r:embed="rId2"/>
          <a:stretch>
            <a:fillRect/>
          </a:stretch>
        </p:blipFill>
        <p:spPr>
          <a:xfrm>
            <a:off x="2727518" y="-152335"/>
            <a:ext cx="6303810" cy="1072989"/>
          </a:xfrm>
          <a:prstGeom prst="rect">
            <a:avLst/>
          </a:prstGeom>
        </p:spPr>
      </p:pic>
      <p:sp>
        <p:nvSpPr>
          <p:cNvPr id="7" name="TextBox 6">
            <a:extLst>
              <a:ext uri="{FF2B5EF4-FFF2-40B4-BE49-F238E27FC236}">
                <a16:creationId xmlns="" xmlns:a16="http://schemas.microsoft.com/office/drawing/2014/main" id="{473A196F-6220-4033-B168-A966C6B44476}"/>
              </a:ext>
            </a:extLst>
          </p:cNvPr>
          <p:cNvSpPr txBox="1"/>
          <p:nvPr/>
        </p:nvSpPr>
        <p:spPr>
          <a:xfrm>
            <a:off x="92765" y="680006"/>
            <a:ext cx="9819860" cy="60939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Thỏ con phát hiện ra cây hồng. Cây chỉ có một quả, quả lại còn xanh. Thỏ nghĩ: “Chờ hồng chín, mình sẽ thưởng thức vị ngọt lịm của nó.”. Hằng ngày, thỏ chăm chỉ tưới nước cho cây. Ít lâu sau, quả hồng ngả vàng, rồi đỏ. Thỏ kiên nhẫn đứng đợi quả rơi xuống, vì nó không biết trèo cây.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vi-VN" sz="26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Vừa lúc đó, có đàn chim bay đến, định ăn quả hồng. Thỏ hốt hoảng kêu lên: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vi-VN" sz="26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Hồng của tớ!</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vi-VN" sz="26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Thấy vậy, đàn chim cầu khẩn: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vi-VN" sz="26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Cho chúng tớ ăn nhé. Chúng tớ đói lả rồi.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vi-VN" sz="26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Thỏ suy nghĩ một lát rồi đồng ý. Đàn chim ríu rít mổ ăn quả hồng.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vi-VN" sz="26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Thỏ liếm môi, hỏi với lên: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vi-VN" sz="26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Hồng ngọt giống dưa hấu hay mật ong?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Đàn chim ngạc nhiên: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vi-VN" sz="26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Cậu chưa ăn hồng bao giờ à?</a:t>
            </a:r>
            <a:endParaRPr kumimoji="0" lang="en-US" sz="26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endParaRPr>
          </a:p>
        </p:txBody>
      </p:sp>
      <p:pic>
        <p:nvPicPr>
          <p:cNvPr id="9" name="Picture 8">
            <a:extLst>
              <a:ext uri="{FF2B5EF4-FFF2-40B4-BE49-F238E27FC236}">
                <a16:creationId xmlns="" xmlns:a16="http://schemas.microsoft.com/office/drawing/2014/main" id="{C9FB6F3D-D792-4BC0-A30F-F959BD59EF35}"/>
              </a:ext>
            </a:extLst>
          </p:cNvPr>
          <p:cNvPicPr>
            <a:picLocks noChangeAspect="1"/>
          </p:cNvPicPr>
          <p:nvPr/>
        </p:nvPicPr>
        <p:blipFill>
          <a:blip r:embed="rId3"/>
          <a:stretch>
            <a:fillRect/>
          </a:stretch>
        </p:blipFill>
        <p:spPr>
          <a:xfrm>
            <a:off x="9965635" y="257175"/>
            <a:ext cx="2226365" cy="6477000"/>
          </a:xfrm>
          <a:prstGeom prst="rect">
            <a:avLst/>
          </a:prstGeom>
          <a:ln>
            <a:noFill/>
          </a:ln>
          <a:effectLst>
            <a:softEdge rad="112500"/>
          </a:effectLst>
        </p:spPr>
      </p:pic>
      <p:sp>
        <p:nvSpPr>
          <p:cNvPr id="20" name="Rectangle 19">
            <a:extLst>
              <a:ext uri="{FF2B5EF4-FFF2-40B4-BE49-F238E27FC236}">
                <a16:creationId xmlns="" xmlns:a16="http://schemas.microsoft.com/office/drawing/2014/main" id="{7B7427F8-87E0-4631-9F6C-DA95677BBA51}"/>
              </a:ext>
            </a:extLst>
          </p:cNvPr>
          <p:cNvSpPr/>
          <p:nvPr/>
        </p:nvSpPr>
        <p:spPr>
          <a:xfrm>
            <a:off x="80328" y="780714"/>
            <a:ext cx="9646767" cy="1903277"/>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grpSp>
        <p:nvGrpSpPr>
          <p:cNvPr id="21" name="Group 20">
            <a:extLst>
              <a:ext uri="{FF2B5EF4-FFF2-40B4-BE49-F238E27FC236}">
                <a16:creationId xmlns="" xmlns:a16="http://schemas.microsoft.com/office/drawing/2014/main" id="{B368F429-7B12-47CE-866F-2112B9055153}"/>
              </a:ext>
            </a:extLst>
          </p:cNvPr>
          <p:cNvGrpSpPr/>
          <p:nvPr/>
        </p:nvGrpSpPr>
        <p:grpSpPr>
          <a:xfrm>
            <a:off x="-233483" y="489170"/>
            <a:ext cx="649511" cy="809961"/>
            <a:chOff x="-93175" y="1999914"/>
            <a:chExt cx="931530" cy="931530"/>
          </a:xfrm>
        </p:grpSpPr>
        <p:pic>
          <p:nvPicPr>
            <p:cNvPr id="22" name="Picture 21" descr="A picture containing vector graphics&#10;&#10;Description automatically generated">
              <a:extLst>
                <a:ext uri="{FF2B5EF4-FFF2-40B4-BE49-F238E27FC236}">
                  <a16:creationId xmlns="" xmlns:a16="http://schemas.microsoft.com/office/drawing/2014/main" id="{DE14FF54-9593-4301-BAA8-3D399D589A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23" name="TextBox 22">
              <a:extLst>
                <a:ext uri="{FF2B5EF4-FFF2-40B4-BE49-F238E27FC236}">
                  <a16:creationId xmlns="" xmlns:a16="http://schemas.microsoft.com/office/drawing/2014/main" id="{482F8185-32FE-4D15-83A6-6345124A4BC0}"/>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1</a:t>
              </a:r>
            </a:p>
          </p:txBody>
        </p:sp>
      </p:grpSp>
      <p:sp>
        <p:nvSpPr>
          <p:cNvPr id="24" name="Rectangle 23">
            <a:extLst>
              <a:ext uri="{FF2B5EF4-FFF2-40B4-BE49-F238E27FC236}">
                <a16:creationId xmlns="" xmlns:a16="http://schemas.microsoft.com/office/drawing/2014/main" id="{2C731840-C215-492E-8CCC-962F616EBEFD}"/>
              </a:ext>
            </a:extLst>
          </p:cNvPr>
          <p:cNvSpPr/>
          <p:nvPr/>
        </p:nvSpPr>
        <p:spPr>
          <a:xfrm>
            <a:off x="82223" y="2782958"/>
            <a:ext cx="9644872" cy="1881807"/>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grpSp>
        <p:nvGrpSpPr>
          <p:cNvPr id="25" name="Group 24">
            <a:extLst>
              <a:ext uri="{FF2B5EF4-FFF2-40B4-BE49-F238E27FC236}">
                <a16:creationId xmlns="" xmlns:a16="http://schemas.microsoft.com/office/drawing/2014/main" id="{6524A5B5-6C57-4E4B-93CF-8DBD43EF5F28}"/>
              </a:ext>
            </a:extLst>
          </p:cNvPr>
          <p:cNvGrpSpPr/>
          <p:nvPr/>
        </p:nvGrpSpPr>
        <p:grpSpPr>
          <a:xfrm>
            <a:off x="-196559" y="2530418"/>
            <a:ext cx="618370" cy="700732"/>
            <a:chOff x="-93175" y="1999914"/>
            <a:chExt cx="931530" cy="931530"/>
          </a:xfrm>
        </p:grpSpPr>
        <p:pic>
          <p:nvPicPr>
            <p:cNvPr id="26" name="Picture 25" descr="A picture containing vector graphics&#10;&#10;Description automatically generated">
              <a:extLst>
                <a:ext uri="{FF2B5EF4-FFF2-40B4-BE49-F238E27FC236}">
                  <a16:creationId xmlns="" xmlns:a16="http://schemas.microsoft.com/office/drawing/2014/main" id="{27C6DC31-568C-4BEE-A00A-6C1ED83E29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27" name="TextBox 26">
              <a:extLst>
                <a:ext uri="{FF2B5EF4-FFF2-40B4-BE49-F238E27FC236}">
                  <a16:creationId xmlns="" xmlns:a16="http://schemas.microsoft.com/office/drawing/2014/main" id="{19DCFF49-8FE5-48B7-9978-294CDAC66EDC}"/>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2</a:t>
              </a:r>
            </a:p>
          </p:txBody>
        </p:sp>
      </p:grpSp>
      <p:sp>
        <p:nvSpPr>
          <p:cNvPr id="29" name="Rectangle 28">
            <a:extLst>
              <a:ext uri="{FF2B5EF4-FFF2-40B4-BE49-F238E27FC236}">
                <a16:creationId xmlns="" xmlns:a16="http://schemas.microsoft.com/office/drawing/2014/main" id="{E919D875-CC0A-4386-8CEC-57B867F87081}"/>
              </a:ext>
            </a:extLst>
          </p:cNvPr>
          <p:cNvSpPr/>
          <p:nvPr/>
        </p:nvSpPr>
        <p:spPr>
          <a:xfrm>
            <a:off x="105685" y="4664765"/>
            <a:ext cx="9621410" cy="2305879"/>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grpSp>
        <p:nvGrpSpPr>
          <p:cNvPr id="30" name="Group 29">
            <a:extLst>
              <a:ext uri="{FF2B5EF4-FFF2-40B4-BE49-F238E27FC236}">
                <a16:creationId xmlns="" xmlns:a16="http://schemas.microsoft.com/office/drawing/2014/main" id="{1A374A8F-F544-41C5-89CD-C94AAAF7D18B}"/>
              </a:ext>
            </a:extLst>
          </p:cNvPr>
          <p:cNvGrpSpPr/>
          <p:nvPr/>
        </p:nvGrpSpPr>
        <p:grpSpPr>
          <a:xfrm>
            <a:off x="-249567" y="4457783"/>
            <a:ext cx="710502" cy="809961"/>
            <a:chOff x="-93175" y="1999914"/>
            <a:chExt cx="931530" cy="931530"/>
          </a:xfrm>
        </p:grpSpPr>
        <p:pic>
          <p:nvPicPr>
            <p:cNvPr id="31" name="Picture 30" descr="A picture containing vector graphics&#10;&#10;Description automatically generated">
              <a:extLst>
                <a:ext uri="{FF2B5EF4-FFF2-40B4-BE49-F238E27FC236}">
                  <a16:creationId xmlns="" xmlns:a16="http://schemas.microsoft.com/office/drawing/2014/main" id="{1D99CAA2-C7E3-4B8C-8E9E-64AE402F63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32" name="TextBox 31">
              <a:extLst>
                <a:ext uri="{FF2B5EF4-FFF2-40B4-BE49-F238E27FC236}">
                  <a16:creationId xmlns="" xmlns:a16="http://schemas.microsoft.com/office/drawing/2014/main" id="{FB17410C-C375-4DB9-8810-C93401CCB6FA}"/>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70AD47">
                      <a:lumMod val="50000"/>
                    </a:srgbClr>
                  </a:solidFill>
                  <a:latin typeface="Calibri" panose="020F0502020204030204" pitchFamily="34" charset="0"/>
                  <a:ea typeface="思源黑体 CN Medium"/>
                  <a:cs typeface="Calibri" panose="020F0502020204030204" pitchFamily="34" charset="0"/>
                </a:rPr>
                <a:t>3</a:t>
              </a:r>
              <a:endPar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endParaRPr>
            </a:p>
          </p:txBody>
        </p:sp>
      </p:grpSp>
    </p:spTree>
    <p:extLst>
      <p:ext uri="{BB962C8B-B14F-4D97-AF65-F5344CB8AC3E}">
        <p14:creationId xmlns:p14="http://schemas.microsoft.com/office/powerpoint/2010/main" val="35900999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par>
                                <p:cTn id="22" presetID="53" presetClass="entr" presetSubtype="16"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par>
                                <p:cTn id="34" presetID="53" presetClass="entr" presetSubtype="16"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p:cTn id="36" dur="500" fill="hold"/>
                                        <p:tgtEl>
                                          <p:spTgt spid="30"/>
                                        </p:tgtEl>
                                        <p:attrNameLst>
                                          <p:attrName>ppt_w</p:attrName>
                                        </p:attrNameLst>
                                      </p:cBhvr>
                                      <p:tavLst>
                                        <p:tav tm="0">
                                          <p:val>
                                            <p:fltVal val="0"/>
                                          </p:val>
                                        </p:tav>
                                        <p:tav tm="100000">
                                          <p:val>
                                            <p:strVal val="#ppt_w"/>
                                          </p:val>
                                        </p:tav>
                                      </p:tavLst>
                                    </p:anim>
                                    <p:anim calcmode="lin" valueType="num">
                                      <p:cBhvr>
                                        <p:cTn id="37" dur="500" fill="hold"/>
                                        <p:tgtEl>
                                          <p:spTgt spid="30"/>
                                        </p:tgtEl>
                                        <p:attrNameLst>
                                          <p:attrName>ppt_h</p:attrName>
                                        </p:attrNameLst>
                                      </p:cBhvr>
                                      <p:tavLst>
                                        <p:tav tm="0">
                                          <p:val>
                                            <p:fltVal val="0"/>
                                          </p:val>
                                        </p:tav>
                                        <p:tav tm="100000">
                                          <p:val>
                                            <p:strVal val="#ppt_h"/>
                                          </p:val>
                                        </p:tav>
                                      </p:tavLst>
                                    </p:anim>
                                    <p:animEffect transition="in" filter="fade">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 xmlns:a16="http://schemas.microsoft.com/office/drawing/2014/main" id="{CB7976DC-8A81-D7AD-2A86-377C0C380782}"/>
              </a:ext>
            </a:extLst>
          </p:cNvPr>
          <p:cNvSpPr/>
          <p:nvPr/>
        </p:nvSpPr>
        <p:spPr>
          <a:xfrm>
            <a:off x="0" y="92765"/>
            <a:ext cx="12191999" cy="6660459"/>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 xmlns:a16="http://schemas.microsoft.com/office/drawing/2014/main" id="{FBFD900E-B384-420A-8E47-DE720F875572}"/>
              </a:ext>
            </a:extLst>
          </p:cNvPr>
          <p:cNvSpPr txBox="1"/>
          <p:nvPr/>
        </p:nvSpPr>
        <p:spPr>
          <a:xfrm>
            <a:off x="581025" y="762000"/>
            <a:ext cx="8523217" cy="61247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Thỏ đỏ mặt lắc đầu. Đàn chim ái ngại: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vi-VN" sz="28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Đúng ra, chúng tớ không nên ăn hồng của cậu.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vi-VN" sz="28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Thỏ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vi-VN" sz="28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Tớ ăn, chỉ một mình tớ no bụng. Các cậu ăn thì cả đàn no bụng.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vi-VN" sz="28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Đàn chim xúc động, cảm ơn thỏ rồi bay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vi-VN" sz="28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Vài ngày sau, thỏ đang ngồi nghỉ thì đàn chim lại bay đến: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vi-VN" sz="28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Chúng tớ tìm cậu mấy ngày nay. Này cậu, bên kia sườn núi có cây hồng đầy quả chín.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vi-VN" sz="28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Rồi đàn chim đưa thỏ đến chỗ cây hồng lúc lỉu quả. Chúng tíu tít mổ nhiều quả chín mọng xuống cho thỏ.  Đúng là một cơn mưa hồng!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(Theo Hà Nhi)</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endParaRPr>
          </a:p>
        </p:txBody>
      </p:sp>
      <p:pic>
        <p:nvPicPr>
          <p:cNvPr id="10" name="Picture 9">
            <a:extLst>
              <a:ext uri="{FF2B5EF4-FFF2-40B4-BE49-F238E27FC236}">
                <a16:creationId xmlns="" xmlns:a16="http://schemas.microsoft.com/office/drawing/2014/main" id="{2F4B1AE8-8C80-452C-9E9C-7C866025515D}"/>
              </a:ext>
            </a:extLst>
          </p:cNvPr>
          <p:cNvPicPr>
            <a:picLocks noChangeAspect="1"/>
          </p:cNvPicPr>
          <p:nvPr/>
        </p:nvPicPr>
        <p:blipFill>
          <a:blip r:embed="rId2"/>
          <a:stretch>
            <a:fillRect/>
          </a:stretch>
        </p:blipFill>
        <p:spPr>
          <a:xfrm>
            <a:off x="9329530" y="247649"/>
            <a:ext cx="2405270" cy="5324475"/>
          </a:xfrm>
          <a:prstGeom prst="rect">
            <a:avLst/>
          </a:prstGeom>
          <a:ln>
            <a:noFill/>
          </a:ln>
          <a:effectLst>
            <a:softEdge rad="112500"/>
          </a:effectLst>
        </p:spPr>
      </p:pic>
      <p:sp>
        <p:nvSpPr>
          <p:cNvPr id="6" name="Rectangle 5">
            <a:extLst>
              <a:ext uri="{FF2B5EF4-FFF2-40B4-BE49-F238E27FC236}">
                <a16:creationId xmlns="" xmlns:a16="http://schemas.microsoft.com/office/drawing/2014/main" id="{1C1DEEE9-EBEE-402F-BF1D-335A368AA680}"/>
              </a:ext>
            </a:extLst>
          </p:cNvPr>
          <p:cNvSpPr/>
          <p:nvPr/>
        </p:nvSpPr>
        <p:spPr>
          <a:xfrm>
            <a:off x="639810" y="694247"/>
            <a:ext cx="8661143" cy="2701959"/>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grpSp>
        <p:nvGrpSpPr>
          <p:cNvPr id="7" name="Group 6">
            <a:extLst>
              <a:ext uri="{FF2B5EF4-FFF2-40B4-BE49-F238E27FC236}">
                <a16:creationId xmlns="" xmlns:a16="http://schemas.microsoft.com/office/drawing/2014/main" id="{BE983A55-CE5E-4843-B47A-52D1E717415D}"/>
              </a:ext>
            </a:extLst>
          </p:cNvPr>
          <p:cNvGrpSpPr/>
          <p:nvPr/>
        </p:nvGrpSpPr>
        <p:grpSpPr>
          <a:xfrm>
            <a:off x="114300" y="504489"/>
            <a:ext cx="828675" cy="809961"/>
            <a:chOff x="-93175" y="1999914"/>
            <a:chExt cx="931530" cy="931530"/>
          </a:xfrm>
        </p:grpSpPr>
        <p:pic>
          <p:nvPicPr>
            <p:cNvPr id="9" name="Picture 8" descr="A picture containing vector graphics&#10;&#10;Description automatically generated">
              <a:extLst>
                <a:ext uri="{FF2B5EF4-FFF2-40B4-BE49-F238E27FC236}">
                  <a16:creationId xmlns="" xmlns:a16="http://schemas.microsoft.com/office/drawing/2014/main" id="{BACB4F3A-7D78-4E7B-8510-EC378A0EBA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1" name="TextBox 10">
              <a:extLst>
                <a:ext uri="{FF2B5EF4-FFF2-40B4-BE49-F238E27FC236}">
                  <a16:creationId xmlns="" xmlns:a16="http://schemas.microsoft.com/office/drawing/2014/main" id="{BF79EFE6-4F9F-4DAF-9012-5CDA733451B3}"/>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70AD47">
                      <a:lumMod val="50000"/>
                    </a:srgbClr>
                  </a:solidFill>
                  <a:latin typeface="Calibri" panose="020F0502020204030204" pitchFamily="34" charset="0"/>
                  <a:ea typeface="思源黑体 CN Medium"/>
                  <a:cs typeface="Calibri" panose="020F0502020204030204" pitchFamily="34" charset="0"/>
                </a:rPr>
                <a:t>3</a:t>
              </a:r>
              <a:endPar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endParaRPr>
            </a:p>
          </p:txBody>
        </p:sp>
      </p:grpSp>
      <p:sp>
        <p:nvSpPr>
          <p:cNvPr id="22" name="Rectangle 21">
            <a:extLst>
              <a:ext uri="{FF2B5EF4-FFF2-40B4-BE49-F238E27FC236}">
                <a16:creationId xmlns="" xmlns:a16="http://schemas.microsoft.com/office/drawing/2014/main" id="{4BD87DC4-56F7-44E5-8A07-B7A4FC83A8D4}"/>
              </a:ext>
            </a:extLst>
          </p:cNvPr>
          <p:cNvSpPr/>
          <p:nvPr/>
        </p:nvSpPr>
        <p:spPr>
          <a:xfrm>
            <a:off x="639810" y="3422994"/>
            <a:ext cx="8689719" cy="2951302"/>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grpSp>
        <p:nvGrpSpPr>
          <p:cNvPr id="23" name="Group 22">
            <a:extLst>
              <a:ext uri="{FF2B5EF4-FFF2-40B4-BE49-F238E27FC236}">
                <a16:creationId xmlns="" xmlns:a16="http://schemas.microsoft.com/office/drawing/2014/main" id="{8215B12D-3FC5-4127-A018-7C04E72F01BA}"/>
              </a:ext>
            </a:extLst>
          </p:cNvPr>
          <p:cNvGrpSpPr/>
          <p:nvPr/>
        </p:nvGrpSpPr>
        <p:grpSpPr>
          <a:xfrm>
            <a:off x="151985" y="3218695"/>
            <a:ext cx="828675" cy="809961"/>
            <a:chOff x="-93175" y="1999914"/>
            <a:chExt cx="931530" cy="931530"/>
          </a:xfrm>
        </p:grpSpPr>
        <p:pic>
          <p:nvPicPr>
            <p:cNvPr id="24" name="Picture 23" descr="A picture containing vector graphics&#10;&#10;Description automatically generated">
              <a:extLst>
                <a:ext uri="{FF2B5EF4-FFF2-40B4-BE49-F238E27FC236}">
                  <a16:creationId xmlns="" xmlns:a16="http://schemas.microsoft.com/office/drawing/2014/main" id="{B0783A66-7850-40FB-8248-5F375A18B4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25" name="TextBox 24">
              <a:extLst>
                <a:ext uri="{FF2B5EF4-FFF2-40B4-BE49-F238E27FC236}">
                  <a16:creationId xmlns="" xmlns:a16="http://schemas.microsoft.com/office/drawing/2014/main" id="{C7949A7B-E503-48E3-8377-46443D967596}"/>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70AD47">
                      <a:lumMod val="50000"/>
                    </a:srgbClr>
                  </a:solidFill>
                  <a:latin typeface="Calibri" panose="020F0502020204030204" pitchFamily="34" charset="0"/>
                  <a:ea typeface="思源黑体 CN Medium"/>
                  <a:cs typeface="Calibri" panose="020F0502020204030204" pitchFamily="34" charset="0"/>
                </a:rPr>
                <a:t>4</a:t>
              </a:r>
              <a:endPar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endParaRPr>
            </a:p>
          </p:txBody>
        </p:sp>
      </p:grpSp>
    </p:spTree>
    <p:extLst>
      <p:ext uri="{BB962C8B-B14F-4D97-AF65-F5344CB8AC3E}">
        <p14:creationId xmlns:p14="http://schemas.microsoft.com/office/powerpoint/2010/main" val="19362800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53" presetClass="entr" presetSubtype="16"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 xmlns:a16="http://schemas.microsoft.com/office/drawing/2014/main" id="{CB7976DC-8A81-D7AD-2A86-377C0C380782}"/>
              </a:ext>
            </a:extLst>
          </p:cNvPr>
          <p:cNvSpPr/>
          <p:nvPr/>
        </p:nvSpPr>
        <p:spPr>
          <a:xfrm>
            <a:off x="1" y="1"/>
            <a:ext cx="12192000" cy="6753224"/>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 name="Rectangle: Rounded Corners 7">
            <a:extLst>
              <a:ext uri="{FF2B5EF4-FFF2-40B4-BE49-F238E27FC236}">
                <a16:creationId xmlns="" xmlns:a16="http://schemas.microsoft.com/office/drawing/2014/main" id="{86665C2E-ECB2-404A-9273-357FA9C4D5C9}"/>
              </a:ext>
            </a:extLst>
          </p:cNvPr>
          <p:cNvSpPr/>
          <p:nvPr/>
        </p:nvSpPr>
        <p:spPr>
          <a:xfrm>
            <a:off x="783180" y="675861"/>
            <a:ext cx="10692133" cy="1285461"/>
          </a:xfrm>
          <a:custGeom>
            <a:avLst/>
            <a:gdLst>
              <a:gd name="connsiteX0" fmla="*/ 0 w 10692133"/>
              <a:gd name="connsiteY0" fmla="*/ 198992 h 814839"/>
              <a:gd name="connsiteX1" fmla="*/ 198992 w 10692133"/>
              <a:gd name="connsiteY1" fmla="*/ 0 h 814839"/>
              <a:gd name="connsiteX2" fmla="*/ 10493141 w 10692133"/>
              <a:gd name="connsiteY2" fmla="*/ 0 h 814839"/>
              <a:gd name="connsiteX3" fmla="*/ 10692133 w 10692133"/>
              <a:gd name="connsiteY3" fmla="*/ 198992 h 814839"/>
              <a:gd name="connsiteX4" fmla="*/ 10692133 w 10692133"/>
              <a:gd name="connsiteY4" fmla="*/ 615847 h 814839"/>
              <a:gd name="connsiteX5" fmla="*/ 10493141 w 10692133"/>
              <a:gd name="connsiteY5" fmla="*/ 814839 h 814839"/>
              <a:gd name="connsiteX6" fmla="*/ 198992 w 10692133"/>
              <a:gd name="connsiteY6" fmla="*/ 814839 h 814839"/>
              <a:gd name="connsiteX7" fmla="*/ 0 w 10692133"/>
              <a:gd name="connsiteY7" fmla="*/ 615847 h 814839"/>
              <a:gd name="connsiteX8" fmla="*/ 0 w 10692133"/>
              <a:gd name="connsiteY8" fmla="*/ 198992 h 81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2133" h="814839" fill="none" extrusionOk="0">
                <a:moveTo>
                  <a:pt x="0" y="198992"/>
                </a:moveTo>
                <a:cubicBezTo>
                  <a:pt x="-5419" y="108080"/>
                  <a:pt x="82170" y="-4651"/>
                  <a:pt x="198992" y="0"/>
                </a:cubicBezTo>
                <a:cubicBezTo>
                  <a:pt x="2565392" y="-35273"/>
                  <a:pt x="6623265" y="-144294"/>
                  <a:pt x="10493141" y="0"/>
                </a:cubicBezTo>
                <a:cubicBezTo>
                  <a:pt x="10623561" y="6246"/>
                  <a:pt x="10679059" y="78069"/>
                  <a:pt x="10692133" y="198992"/>
                </a:cubicBezTo>
                <a:cubicBezTo>
                  <a:pt x="10662836" y="346148"/>
                  <a:pt x="10719247" y="534884"/>
                  <a:pt x="10692133" y="615847"/>
                </a:cubicBezTo>
                <a:cubicBezTo>
                  <a:pt x="10698866" y="720655"/>
                  <a:pt x="10608032" y="809429"/>
                  <a:pt x="10493141" y="814839"/>
                </a:cubicBezTo>
                <a:cubicBezTo>
                  <a:pt x="5998119" y="892364"/>
                  <a:pt x="2942856" y="771136"/>
                  <a:pt x="198992" y="814839"/>
                </a:cubicBezTo>
                <a:cubicBezTo>
                  <a:pt x="81260" y="812669"/>
                  <a:pt x="-13594" y="725561"/>
                  <a:pt x="0" y="615847"/>
                </a:cubicBezTo>
                <a:cubicBezTo>
                  <a:pt x="-22587" y="544243"/>
                  <a:pt x="-31970" y="384799"/>
                  <a:pt x="0" y="198992"/>
                </a:cubicBezTo>
                <a:close/>
              </a:path>
              <a:path w="10692133" h="814839" stroke="0" extrusionOk="0">
                <a:moveTo>
                  <a:pt x="0" y="198992"/>
                </a:moveTo>
                <a:cubicBezTo>
                  <a:pt x="-4934" y="72044"/>
                  <a:pt x="83608" y="4442"/>
                  <a:pt x="198992" y="0"/>
                </a:cubicBezTo>
                <a:cubicBezTo>
                  <a:pt x="3356016" y="-95379"/>
                  <a:pt x="6478673" y="58096"/>
                  <a:pt x="10493141" y="0"/>
                </a:cubicBezTo>
                <a:cubicBezTo>
                  <a:pt x="10586459" y="-11672"/>
                  <a:pt x="10675316" y="77006"/>
                  <a:pt x="10692133" y="198992"/>
                </a:cubicBezTo>
                <a:cubicBezTo>
                  <a:pt x="10697556" y="302086"/>
                  <a:pt x="10722729" y="525888"/>
                  <a:pt x="10692133" y="615847"/>
                </a:cubicBezTo>
                <a:cubicBezTo>
                  <a:pt x="10701297" y="714854"/>
                  <a:pt x="10593407" y="805242"/>
                  <a:pt x="10493141" y="814839"/>
                </a:cubicBezTo>
                <a:cubicBezTo>
                  <a:pt x="6578823" y="754933"/>
                  <a:pt x="3971318" y="897353"/>
                  <a:pt x="198992" y="814839"/>
                </a:cubicBezTo>
                <a:cubicBezTo>
                  <a:pt x="69996" y="819560"/>
                  <a:pt x="-5433" y="731261"/>
                  <a:pt x="0" y="615847"/>
                </a:cubicBezTo>
                <a:cubicBezTo>
                  <a:pt x="9673" y="461689"/>
                  <a:pt x="24248" y="349252"/>
                  <a:pt x="0" y="198992"/>
                </a:cubicBezTo>
                <a:close/>
              </a:path>
            </a:pathLst>
          </a:custGeom>
          <a:solidFill>
            <a:schemeClr val="bg1"/>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en-US" sz="4000" b="1" dirty="0">
                <a:solidFill>
                  <a:srgbClr val="0070C0"/>
                </a:solidFill>
                <a:latin typeface="Times New Roman" pitchFamily="18" charset="0"/>
                <a:ea typeface="Arial-Rounded" panose="020B0500000000000000" pitchFamily="34" charset="0"/>
                <a:cs typeface="Times New Roman" pitchFamily="18" charset="0"/>
              </a:rPr>
              <a:t>1. Khi </a:t>
            </a:r>
            <a:r>
              <a:rPr lang="en-US" sz="4000" b="1" dirty="0" err="1">
                <a:solidFill>
                  <a:srgbClr val="0070C0"/>
                </a:solidFill>
                <a:latin typeface="Times New Roman" pitchFamily="18" charset="0"/>
                <a:ea typeface="Arial-Rounded" panose="020B0500000000000000" pitchFamily="34" charset="0"/>
                <a:cs typeface="Times New Roman" pitchFamily="18" charset="0"/>
              </a:rPr>
              <a:t>nhìn</a:t>
            </a:r>
            <a:r>
              <a:rPr lang="en-US" sz="4000" b="1" dirty="0">
                <a:solidFill>
                  <a:srgbClr val="0070C0"/>
                </a:solidFill>
                <a:latin typeface="Times New Roman" pitchFamily="18" charset="0"/>
                <a:ea typeface="Arial-Rounded" panose="020B0500000000000000" pitchFamily="34" charset="0"/>
                <a:cs typeface="Times New Roman" pitchFamily="18" charset="0"/>
              </a:rPr>
              <a:t> </a:t>
            </a:r>
            <a:r>
              <a:rPr lang="en-US" sz="4000" b="1" dirty="0" err="1">
                <a:solidFill>
                  <a:srgbClr val="0070C0"/>
                </a:solidFill>
                <a:latin typeface="Times New Roman" pitchFamily="18" charset="0"/>
                <a:ea typeface="Arial-Rounded" panose="020B0500000000000000" pitchFamily="34" charset="0"/>
                <a:cs typeface="Times New Roman" pitchFamily="18" charset="0"/>
              </a:rPr>
              <a:t>thấy</a:t>
            </a:r>
            <a:r>
              <a:rPr lang="en-US" sz="4000" b="1" dirty="0">
                <a:solidFill>
                  <a:srgbClr val="0070C0"/>
                </a:solidFill>
                <a:latin typeface="Times New Roman" pitchFamily="18" charset="0"/>
                <a:ea typeface="Arial-Rounded" panose="020B0500000000000000" pitchFamily="34" charset="0"/>
                <a:cs typeface="Times New Roman" pitchFamily="18" charset="0"/>
              </a:rPr>
              <a:t> </a:t>
            </a:r>
            <a:r>
              <a:rPr lang="en-US" sz="4000" b="1" dirty="0" err="1">
                <a:solidFill>
                  <a:srgbClr val="0070C0"/>
                </a:solidFill>
                <a:latin typeface="Times New Roman" pitchFamily="18" charset="0"/>
                <a:ea typeface="Arial-Rounded" panose="020B0500000000000000" pitchFamily="34" charset="0"/>
                <a:cs typeface="Times New Roman" pitchFamily="18" charset="0"/>
              </a:rPr>
              <a:t>cây</a:t>
            </a:r>
            <a:r>
              <a:rPr lang="en-US" sz="4000" b="1" dirty="0">
                <a:solidFill>
                  <a:srgbClr val="0070C0"/>
                </a:solidFill>
                <a:latin typeface="Times New Roman" pitchFamily="18" charset="0"/>
                <a:ea typeface="Arial-Rounded" panose="020B0500000000000000" pitchFamily="34" charset="0"/>
                <a:cs typeface="Times New Roman" pitchFamily="18" charset="0"/>
              </a:rPr>
              <a:t> </a:t>
            </a:r>
            <a:r>
              <a:rPr lang="en-US" sz="4000" b="1" dirty="0" err="1">
                <a:solidFill>
                  <a:srgbClr val="0070C0"/>
                </a:solidFill>
                <a:latin typeface="Times New Roman" pitchFamily="18" charset="0"/>
                <a:ea typeface="Arial-Rounded" panose="020B0500000000000000" pitchFamily="34" charset="0"/>
                <a:cs typeface="Times New Roman" pitchFamily="18" charset="0"/>
              </a:rPr>
              <a:t>hồng</a:t>
            </a:r>
            <a:r>
              <a:rPr lang="en-US" sz="4000" b="1" dirty="0">
                <a:solidFill>
                  <a:srgbClr val="0070C0"/>
                </a:solidFill>
                <a:latin typeface="Times New Roman" pitchFamily="18" charset="0"/>
                <a:ea typeface="Arial-Rounded" panose="020B0500000000000000" pitchFamily="34" charset="0"/>
                <a:cs typeface="Times New Roman" pitchFamily="18" charset="0"/>
              </a:rPr>
              <a:t> </a:t>
            </a:r>
            <a:r>
              <a:rPr lang="en-US" sz="4000" b="1" dirty="0" err="1">
                <a:solidFill>
                  <a:srgbClr val="0070C0"/>
                </a:solidFill>
                <a:latin typeface="Times New Roman" pitchFamily="18" charset="0"/>
                <a:ea typeface="Arial-Rounded" panose="020B0500000000000000" pitchFamily="34" charset="0"/>
                <a:cs typeface="Times New Roman" pitchFamily="18" charset="0"/>
              </a:rPr>
              <a:t>có</a:t>
            </a:r>
            <a:r>
              <a:rPr lang="en-US" sz="4000" b="1" dirty="0">
                <a:solidFill>
                  <a:srgbClr val="0070C0"/>
                </a:solidFill>
                <a:latin typeface="Times New Roman" pitchFamily="18" charset="0"/>
                <a:ea typeface="Arial-Rounded" panose="020B0500000000000000" pitchFamily="34" charset="0"/>
                <a:cs typeface="Times New Roman" pitchFamily="18" charset="0"/>
              </a:rPr>
              <a:t> </a:t>
            </a:r>
            <a:r>
              <a:rPr lang="en-US" sz="4000" b="1" dirty="0" err="1">
                <a:solidFill>
                  <a:srgbClr val="0070C0"/>
                </a:solidFill>
                <a:latin typeface="Times New Roman" pitchFamily="18" charset="0"/>
                <a:ea typeface="Arial-Rounded" panose="020B0500000000000000" pitchFamily="34" charset="0"/>
                <a:cs typeface="Times New Roman" pitchFamily="18" charset="0"/>
              </a:rPr>
              <a:t>quả</a:t>
            </a:r>
            <a:r>
              <a:rPr lang="en-US" sz="4000" b="1" dirty="0">
                <a:solidFill>
                  <a:srgbClr val="0070C0"/>
                </a:solidFill>
                <a:latin typeface="Times New Roman" pitchFamily="18" charset="0"/>
                <a:ea typeface="Arial-Rounded" panose="020B0500000000000000" pitchFamily="34" charset="0"/>
                <a:cs typeface="Times New Roman" pitchFamily="18" charset="0"/>
              </a:rPr>
              <a:t> </a:t>
            </a:r>
            <a:r>
              <a:rPr lang="en-US" sz="4000" b="1" dirty="0" err="1">
                <a:solidFill>
                  <a:srgbClr val="0070C0"/>
                </a:solidFill>
                <a:latin typeface="Times New Roman" pitchFamily="18" charset="0"/>
                <a:ea typeface="Arial-Rounded" panose="020B0500000000000000" pitchFamily="34" charset="0"/>
                <a:cs typeface="Times New Roman" pitchFamily="18" charset="0"/>
              </a:rPr>
              <a:t>xanh</a:t>
            </a:r>
            <a:r>
              <a:rPr lang="en-US" sz="4000" b="1" dirty="0">
                <a:solidFill>
                  <a:srgbClr val="0070C0"/>
                </a:solidFill>
                <a:latin typeface="Times New Roman" pitchFamily="18" charset="0"/>
                <a:ea typeface="Arial-Rounded" panose="020B0500000000000000" pitchFamily="34" charset="0"/>
                <a:cs typeface="Times New Roman" pitchFamily="18" charset="0"/>
              </a:rPr>
              <a:t>, </a:t>
            </a:r>
            <a:r>
              <a:rPr lang="en-US" sz="4000" b="1" dirty="0" err="1">
                <a:solidFill>
                  <a:srgbClr val="0070C0"/>
                </a:solidFill>
                <a:latin typeface="Times New Roman" pitchFamily="18" charset="0"/>
                <a:ea typeface="Arial-Rounded" panose="020B0500000000000000" pitchFamily="34" charset="0"/>
                <a:cs typeface="Times New Roman" pitchFamily="18" charset="0"/>
              </a:rPr>
              <a:t>thỏ</a:t>
            </a:r>
            <a:r>
              <a:rPr lang="en-US" sz="4000" b="1" dirty="0">
                <a:solidFill>
                  <a:srgbClr val="0070C0"/>
                </a:solidFill>
                <a:latin typeface="Times New Roman" pitchFamily="18" charset="0"/>
                <a:ea typeface="Arial-Rounded" panose="020B0500000000000000" pitchFamily="34" charset="0"/>
                <a:cs typeface="Times New Roman" pitchFamily="18" charset="0"/>
              </a:rPr>
              <a:t> </a:t>
            </a:r>
            <a:r>
              <a:rPr lang="en-US" sz="4000" b="1" dirty="0" err="1">
                <a:solidFill>
                  <a:srgbClr val="0070C0"/>
                </a:solidFill>
                <a:latin typeface="Times New Roman" pitchFamily="18" charset="0"/>
                <a:ea typeface="Arial-Rounded" panose="020B0500000000000000" pitchFamily="34" charset="0"/>
                <a:cs typeface="Times New Roman" pitchFamily="18" charset="0"/>
              </a:rPr>
              <a:t>đã</a:t>
            </a:r>
            <a:r>
              <a:rPr lang="en-US" sz="4000" b="1" dirty="0">
                <a:solidFill>
                  <a:srgbClr val="0070C0"/>
                </a:solidFill>
                <a:latin typeface="Times New Roman" pitchFamily="18" charset="0"/>
                <a:ea typeface="Arial-Rounded" panose="020B0500000000000000" pitchFamily="34" charset="0"/>
                <a:cs typeface="Times New Roman" pitchFamily="18" charset="0"/>
              </a:rPr>
              <a:t> </a:t>
            </a:r>
            <a:r>
              <a:rPr lang="en-US" sz="4000" b="1" dirty="0" err="1">
                <a:solidFill>
                  <a:srgbClr val="0070C0"/>
                </a:solidFill>
                <a:latin typeface="Times New Roman" pitchFamily="18" charset="0"/>
                <a:ea typeface="Arial-Rounded" panose="020B0500000000000000" pitchFamily="34" charset="0"/>
                <a:cs typeface="Times New Roman" pitchFamily="18" charset="0"/>
              </a:rPr>
              <a:t>nghĩ</a:t>
            </a:r>
            <a:r>
              <a:rPr lang="en-US" sz="4000" b="1" dirty="0">
                <a:solidFill>
                  <a:srgbClr val="0070C0"/>
                </a:solidFill>
                <a:latin typeface="Times New Roman" pitchFamily="18" charset="0"/>
                <a:ea typeface="Arial-Rounded" panose="020B0500000000000000" pitchFamily="34" charset="0"/>
                <a:cs typeface="Times New Roman" pitchFamily="18" charset="0"/>
              </a:rPr>
              <a:t> </a:t>
            </a:r>
            <a:r>
              <a:rPr lang="en-US" sz="4000" b="1" dirty="0" err="1">
                <a:solidFill>
                  <a:srgbClr val="0070C0"/>
                </a:solidFill>
                <a:latin typeface="Times New Roman" pitchFamily="18" charset="0"/>
                <a:ea typeface="Arial-Rounded" panose="020B0500000000000000" pitchFamily="34" charset="0"/>
                <a:cs typeface="Times New Roman" pitchFamily="18" charset="0"/>
              </a:rPr>
              <a:t>và</a:t>
            </a:r>
            <a:r>
              <a:rPr lang="en-US" sz="4000" b="1" dirty="0">
                <a:solidFill>
                  <a:srgbClr val="0070C0"/>
                </a:solidFill>
                <a:latin typeface="Times New Roman" pitchFamily="18" charset="0"/>
                <a:ea typeface="Arial-Rounded" panose="020B0500000000000000" pitchFamily="34" charset="0"/>
                <a:cs typeface="Times New Roman" pitchFamily="18" charset="0"/>
              </a:rPr>
              <a:t> </a:t>
            </a:r>
            <a:r>
              <a:rPr lang="en-US" sz="4000" b="1" dirty="0" err="1">
                <a:solidFill>
                  <a:srgbClr val="0070C0"/>
                </a:solidFill>
                <a:latin typeface="Times New Roman" pitchFamily="18" charset="0"/>
                <a:ea typeface="Arial-Rounded" panose="020B0500000000000000" pitchFamily="34" charset="0"/>
                <a:cs typeface="Times New Roman" pitchFamily="18" charset="0"/>
              </a:rPr>
              <a:t>làm</a:t>
            </a:r>
            <a:r>
              <a:rPr lang="en-US" sz="4000" b="1" dirty="0">
                <a:solidFill>
                  <a:srgbClr val="0070C0"/>
                </a:solidFill>
                <a:latin typeface="Times New Roman" pitchFamily="18" charset="0"/>
                <a:ea typeface="Arial-Rounded" panose="020B0500000000000000" pitchFamily="34" charset="0"/>
                <a:cs typeface="Times New Roman" pitchFamily="18" charset="0"/>
              </a:rPr>
              <a:t> </a:t>
            </a:r>
            <a:r>
              <a:rPr lang="en-US" sz="4000" b="1" dirty="0" err="1">
                <a:solidFill>
                  <a:srgbClr val="0070C0"/>
                </a:solidFill>
                <a:latin typeface="Times New Roman" pitchFamily="18" charset="0"/>
                <a:ea typeface="Arial-Rounded" panose="020B0500000000000000" pitchFamily="34" charset="0"/>
                <a:cs typeface="Times New Roman" pitchFamily="18" charset="0"/>
              </a:rPr>
              <a:t>gì</a:t>
            </a:r>
            <a:r>
              <a:rPr lang="en-US" sz="4000" b="1" dirty="0">
                <a:solidFill>
                  <a:srgbClr val="0070C0"/>
                </a:solidFill>
                <a:latin typeface="Times New Roman" pitchFamily="18" charset="0"/>
                <a:ea typeface="Arial-Rounded" panose="020B0500000000000000" pitchFamily="34" charset="0"/>
                <a:cs typeface="Times New Roman" pitchFamily="18" charset="0"/>
              </a:rPr>
              <a:t>?</a:t>
            </a:r>
          </a:p>
        </p:txBody>
      </p:sp>
      <p:sp>
        <p:nvSpPr>
          <p:cNvPr id="14" name="Rectangle: Rounded Corners 13">
            <a:extLst>
              <a:ext uri="{FF2B5EF4-FFF2-40B4-BE49-F238E27FC236}">
                <a16:creationId xmlns="" xmlns:a16="http://schemas.microsoft.com/office/drawing/2014/main" id="{A9C035FE-8996-4CBC-8AE0-6D339459AD40}"/>
              </a:ext>
            </a:extLst>
          </p:cNvPr>
          <p:cNvSpPr/>
          <p:nvPr/>
        </p:nvSpPr>
        <p:spPr>
          <a:xfrm>
            <a:off x="783180" y="2180038"/>
            <a:ext cx="10773063" cy="2877737"/>
          </a:xfrm>
          <a:custGeom>
            <a:avLst/>
            <a:gdLst>
              <a:gd name="connsiteX0" fmla="*/ 0 w 10773063"/>
              <a:gd name="connsiteY0" fmla="*/ 479632 h 2877737"/>
              <a:gd name="connsiteX1" fmla="*/ 479632 w 10773063"/>
              <a:gd name="connsiteY1" fmla="*/ 0 h 2877737"/>
              <a:gd name="connsiteX2" fmla="*/ 762500 w 10773063"/>
              <a:gd name="connsiteY2" fmla="*/ 0 h 2877737"/>
              <a:gd name="connsiteX3" fmla="*/ 1045369 w 10773063"/>
              <a:gd name="connsiteY3" fmla="*/ 0 h 2877737"/>
              <a:gd name="connsiteX4" fmla="*/ 1426375 w 10773063"/>
              <a:gd name="connsiteY4" fmla="*/ 0 h 2877737"/>
              <a:gd name="connsiteX5" fmla="*/ 1807381 w 10773063"/>
              <a:gd name="connsiteY5" fmla="*/ 0 h 2877737"/>
              <a:gd name="connsiteX6" fmla="*/ 2188388 w 10773063"/>
              <a:gd name="connsiteY6" fmla="*/ 0 h 2877737"/>
              <a:gd name="connsiteX7" fmla="*/ 2569394 w 10773063"/>
              <a:gd name="connsiteY7" fmla="*/ 0 h 2877737"/>
              <a:gd name="connsiteX8" fmla="*/ 2950400 w 10773063"/>
              <a:gd name="connsiteY8" fmla="*/ 0 h 2877737"/>
              <a:gd name="connsiteX9" fmla="*/ 3331407 w 10773063"/>
              <a:gd name="connsiteY9" fmla="*/ 0 h 2877737"/>
              <a:gd name="connsiteX10" fmla="*/ 4006827 w 10773063"/>
              <a:gd name="connsiteY10" fmla="*/ 0 h 2877737"/>
              <a:gd name="connsiteX11" fmla="*/ 4485971 w 10773063"/>
              <a:gd name="connsiteY11" fmla="*/ 0 h 2877737"/>
              <a:gd name="connsiteX12" fmla="*/ 4866977 w 10773063"/>
              <a:gd name="connsiteY12" fmla="*/ 0 h 2877737"/>
              <a:gd name="connsiteX13" fmla="*/ 5640536 w 10773063"/>
              <a:gd name="connsiteY13" fmla="*/ 0 h 2877737"/>
              <a:gd name="connsiteX14" fmla="*/ 6414094 w 10773063"/>
              <a:gd name="connsiteY14" fmla="*/ 0 h 2877737"/>
              <a:gd name="connsiteX15" fmla="*/ 7187652 w 10773063"/>
              <a:gd name="connsiteY15" fmla="*/ 0 h 2877737"/>
              <a:gd name="connsiteX16" fmla="*/ 7470521 w 10773063"/>
              <a:gd name="connsiteY16" fmla="*/ 0 h 2877737"/>
              <a:gd name="connsiteX17" fmla="*/ 7949665 w 10773063"/>
              <a:gd name="connsiteY17" fmla="*/ 0 h 2877737"/>
              <a:gd name="connsiteX18" fmla="*/ 8526947 w 10773063"/>
              <a:gd name="connsiteY18" fmla="*/ 0 h 2877737"/>
              <a:gd name="connsiteX19" fmla="*/ 8907953 w 10773063"/>
              <a:gd name="connsiteY19" fmla="*/ 0 h 2877737"/>
              <a:gd name="connsiteX20" fmla="*/ 9583374 w 10773063"/>
              <a:gd name="connsiteY20" fmla="*/ 0 h 2877737"/>
              <a:gd name="connsiteX21" fmla="*/ 10293431 w 10773063"/>
              <a:gd name="connsiteY21" fmla="*/ 0 h 2877737"/>
              <a:gd name="connsiteX22" fmla="*/ 10773063 w 10773063"/>
              <a:gd name="connsiteY22" fmla="*/ 479632 h 2877737"/>
              <a:gd name="connsiteX23" fmla="*/ 10773063 w 10773063"/>
              <a:gd name="connsiteY23" fmla="*/ 940066 h 2877737"/>
              <a:gd name="connsiteX24" fmla="*/ 10773063 w 10773063"/>
              <a:gd name="connsiteY24" fmla="*/ 1362130 h 2877737"/>
              <a:gd name="connsiteX25" fmla="*/ 10773063 w 10773063"/>
              <a:gd name="connsiteY25" fmla="*/ 1822563 h 2877737"/>
              <a:gd name="connsiteX26" fmla="*/ 10773063 w 10773063"/>
              <a:gd name="connsiteY26" fmla="*/ 2398105 h 2877737"/>
              <a:gd name="connsiteX27" fmla="*/ 10293431 w 10773063"/>
              <a:gd name="connsiteY27" fmla="*/ 2877737 h 2877737"/>
              <a:gd name="connsiteX28" fmla="*/ 10010563 w 10773063"/>
              <a:gd name="connsiteY28" fmla="*/ 2877737 h 2877737"/>
              <a:gd name="connsiteX29" fmla="*/ 9335142 w 10773063"/>
              <a:gd name="connsiteY29" fmla="*/ 2877737 h 2877737"/>
              <a:gd name="connsiteX30" fmla="*/ 9052274 w 10773063"/>
              <a:gd name="connsiteY30" fmla="*/ 2877737 h 2877737"/>
              <a:gd name="connsiteX31" fmla="*/ 8769406 w 10773063"/>
              <a:gd name="connsiteY31" fmla="*/ 2877737 h 2877737"/>
              <a:gd name="connsiteX32" fmla="*/ 8192123 w 10773063"/>
              <a:gd name="connsiteY32" fmla="*/ 2877737 h 2877737"/>
              <a:gd name="connsiteX33" fmla="*/ 7909255 w 10773063"/>
              <a:gd name="connsiteY33" fmla="*/ 2877737 h 2877737"/>
              <a:gd name="connsiteX34" fmla="*/ 7528249 w 10773063"/>
              <a:gd name="connsiteY34" fmla="*/ 2877737 h 2877737"/>
              <a:gd name="connsiteX35" fmla="*/ 7147242 w 10773063"/>
              <a:gd name="connsiteY35" fmla="*/ 2877737 h 2877737"/>
              <a:gd name="connsiteX36" fmla="*/ 6668098 w 10773063"/>
              <a:gd name="connsiteY36" fmla="*/ 2877737 h 2877737"/>
              <a:gd name="connsiteX37" fmla="*/ 6385230 w 10773063"/>
              <a:gd name="connsiteY37" fmla="*/ 2877737 h 2877737"/>
              <a:gd name="connsiteX38" fmla="*/ 5709810 w 10773063"/>
              <a:gd name="connsiteY38" fmla="*/ 2877737 h 2877737"/>
              <a:gd name="connsiteX39" fmla="*/ 5034389 w 10773063"/>
              <a:gd name="connsiteY39" fmla="*/ 2877737 h 2877737"/>
              <a:gd name="connsiteX40" fmla="*/ 4653383 w 10773063"/>
              <a:gd name="connsiteY40" fmla="*/ 2877737 h 2877737"/>
              <a:gd name="connsiteX41" fmla="*/ 4174239 w 10773063"/>
              <a:gd name="connsiteY41" fmla="*/ 2877737 h 2877737"/>
              <a:gd name="connsiteX42" fmla="*/ 3793232 w 10773063"/>
              <a:gd name="connsiteY42" fmla="*/ 2877737 h 2877737"/>
              <a:gd name="connsiteX43" fmla="*/ 3215950 w 10773063"/>
              <a:gd name="connsiteY43" fmla="*/ 2877737 h 2877737"/>
              <a:gd name="connsiteX44" fmla="*/ 2540530 w 10773063"/>
              <a:gd name="connsiteY44" fmla="*/ 2877737 h 2877737"/>
              <a:gd name="connsiteX45" fmla="*/ 1865110 w 10773063"/>
              <a:gd name="connsiteY45" fmla="*/ 2877737 h 2877737"/>
              <a:gd name="connsiteX46" fmla="*/ 1385965 w 10773063"/>
              <a:gd name="connsiteY46" fmla="*/ 2877737 h 2877737"/>
              <a:gd name="connsiteX47" fmla="*/ 1103097 w 10773063"/>
              <a:gd name="connsiteY47" fmla="*/ 2877737 h 2877737"/>
              <a:gd name="connsiteX48" fmla="*/ 479632 w 10773063"/>
              <a:gd name="connsiteY48" fmla="*/ 2877737 h 2877737"/>
              <a:gd name="connsiteX49" fmla="*/ 0 w 10773063"/>
              <a:gd name="connsiteY49" fmla="*/ 2398105 h 2877737"/>
              <a:gd name="connsiteX50" fmla="*/ 0 w 10773063"/>
              <a:gd name="connsiteY50" fmla="*/ 1899302 h 2877737"/>
              <a:gd name="connsiteX51" fmla="*/ 0 w 10773063"/>
              <a:gd name="connsiteY51" fmla="*/ 1419684 h 2877737"/>
              <a:gd name="connsiteX52" fmla="*/ 0 w 10773063"/>
              <a:gd name="connsiteY52" fmla="*/ 978435 h 2877737"/>
              <a:gd name="connsiteX53" fmla="*/ 0 w 10773063"/>
              <a:gd name="connsiteY53" fmla="*/ 479632 h 287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773063" h="2877737" fill="none" extrusionOk="0">
                <a:moveTo>
                  <a:pt x="0" y="479632"/>
                </a:moveTo>
                <a:cubicBezTo>
                  <a:pt x="17438" y="172019"/>
                  <a:pt x="199807" y="-75177"/>
                  <a:pt x="479632" y="0"/>
                </a:cubicBezTo>
                <a:cubicBezTo>
                  <a:pt x="539177" y="-14004"/>
                  <a:pt x="660930" y="5124"/>
                  <a:pt x="762500" y="0"/>
                </a:cubicBezTo>
                <a:cubicBezTo>
                  <a:pt x="864070" y="-5124"/>
                  <a:pt x="946807" y="27578"/>
                  <a:pt x="1045369" y="0"/>
                </a:cubicBezTo>
                <a:cubicBezTo>
                  <a:pt x="1143931" y="-27578"/>
                  <a:pt x="1281450" y="1933"/>
                  <a:pt x="1426375" y="0"/>
                </a:cubicBezTo>
                <a:cubicBezTo>
                  <a:pt x="1571300" y="-1933"/>
                  <a:pt x="1641972" y="38352"/>
                  <a:pt x="1807381" y="0"/>
                </a:cubicBezTo>
                <a:cubicBezTo>
                  <a:pt x="1972790" y="-38352"/>
                  <a:pt x="2034401" y="11639"/>
                  <a:pt x="2188388" y="0"/>
                </a:cubicBezTo>
                <a:cubicBezTo>
                  <a:pt x="2342375" y="-11639"/>
                  <a:pt x="2399311" y="36306"/>
                  <a:pt x="2569394" y="0"/>
                </a:cubicBezTo>
                <a:cubicBezTo>
                  <a:pt x="2739477" y="-36306"/>
                  <a:pt x="2829782" y="40066"/>
                  <a:pt x="2950400" y="0"/>
                </a:cubicBezTo>
                <a:cubicBezTo>
                  <a:pt x="3071018" y="-40066"/>
                  <a:pt x="3252101" y="7563"/>
                  <a:pt x="3331407" y="0"/>
                </a:cubicBezTo>
                <a:cubicBezTo>
                  <a:pt x="3410713" y="-7563"/>
                  <a:pt x="3736351" y="29993"/>
                  <a:pt x="4006827" y="0"/>
                </a:cubicBezTo>
                <a:cubicBezTo>
                  <a:pt x="4277303" y="-29993"/>
                  <a:pt x="4356677" y="7490"/>
                  <a:pt x="4485971" y="0"/>
                </a:cubicBezTo>
                <a:cubicBezTo>
                  <a:pt x="4615265" y="-7490"/>
                  <a:pt x="4738057" y="4090"/>
                  <a:pt x="4866977" y="0"/>
                </a:cubicBezTo>
                <a:cubicBezTo>
                  <a:pt x="4995897" y="-4090"/>
                  <a:pt x="5427397" y="21074"/>
                  <a:pt x="5640536" y="0"/>
                </a:cubicBezTo>
                <a:cubicBezTo>
                  <a:pt x="5853675" y="-21074"/>
                  <a:pt x="6080035" y="22802"/>
                  <a:pt x="6414094" y="0"/>
                </a:cubicBezTo>
                <a:cubicBezTo>
                  <a:pt x="6748153" y="-22802"/>
                  <a:pt x="6836041" y="5219"/>
                  <a:pt x="7187652" y="0"/>
                </a:cubicBezTo>
                <a:cubicBezTo>
                  <a:pt x="7539263" y="-5219"/>
                  <a:pt x="7387988" y="3934"/>
                  <a:pt x="7470521" y="0"/>
                </a:cubicBezTo>
                <a:cubicBezTo>
                  <a:pt x="7553054" y="-3934"/>
                  <a:pt x="7793684" y="41758"/>
                  <a:pt x="7949665" y="0"/>
                </a:cubicBezTo>
                <a:cubicBezTo>
                  <a:pt x="8105646" y="-41758"/>
                  <a:pt x="8312119" y="23939"/>
                  <a:pt x="8526947" y="0"/>
                </a:cubicBezTo>
                <a:cubicBezTo>
                  <a:pt x="8741775" y="-23939"/>
                  <a:pt x="8792051" y="41390"/>
                  <a:pt x="8907953" y="0"/>
                </a:cubicBezTo>
                <a:cubicBezTo>
                  <a:pt x="9023855" y="-41390"/>
                  <a:pt x="9325065" y="11054"/>
                  <a:pt x="9583374" y="0"/>
                </a:cubicBezTo>
                <a:cubicBezTo>
                  <a:pt x="9841683" y="-11054"/>
                  <a:pt x="9996456" y="36452"/>
                  <a:pt x="10293431" y="0"/>
                </a:cubicBezTo>
                <a:cubicBezTo>
                  <a:pt x="10485630" y="-27163"/>
                  <a:pt x="10803309" y="272953"/>
                  <a:pt x="10773063" y="479632"/>
                </a:cubicBezTo>
                <a:cubicBezTo>
                  <a:pt x="10804892" y="707680"/>
                  <a:pt x="10727387" y="718670"/>
                  <a:pt x="10773063" y="940066"/>
                </a:cubicBezTo>
                <a:cubicBezTo>
                  <a:pt x="10818739" y="1161462"/>
                  <a:pt x="10733111" y="1264329"/>
                  <a:pt x="10773063" y="1362130"/>
                </a:cubicBezTo>
                <a:cubicBezTo>
                  <a:pt x="10813015" y="1459931"/>
                  <a:pt x="10745380" y="1609726"/>
                  <a:pt x="10773063" y="1822563"/>
                </a:cubicBezTo>
                <a:cubicBezTo>
                  <a:pt x="10800746" y="2035400"/>
                  <a:pt x="10707079" y="2145305"/>
                  <a:pt x="10773063" y="2398105"/>
                </a:cubicBezTo>
                <a:cubicBezTo>
                  <a:pt x="10841678" y="2701814"/>
                  <a:pt x="10484693" y="2904025"/>
                  <a:pt x="10293431" y="2877737"/>
                </a:cubicBezTo>
                <a:cubicBezTo>
                  <a:pt x="10188444" y="2878863"/>
                  <a:pt x="10089750" y="2853764"/>
                  <a:pt x="10010563" y="2877737"/>
                </a:cubicBezTo>
                <a:cubicBezTo>
                  <a:pt x="9931376" y="2901710"/>
                  <a:pt x="9534490" y="2798296"/>
                  <a:pt x="9335142" y="2877737"/>
                </a:cubicBezTo>
                <a:cubicBezTo>
                  <a:pt x="9135794" y="2957178"/>
                  <a:pt x="9170300" y="2859626"/>
                  <a:pt x="9052274" y="2877737"/>
                </a:cubicBezTo>
                <a:cubicBezTo>
                  <a:pt x="8934248" y="2895848"/>
                  <a:pt x="8900509" y="2857199"/>
                  <a:pt x="8769406" y="2877737"/>
                </a:cubicBezTo>
                <a:cubicBezTo>
                  <a:pt x="8638303" y="2898275"/>
                  <a:pt x="8451201" y="2869749"/>
                  <a:pt x="8192123" y="2877737"/>
                </a:cubicBezTo>
                <a:cubicBezTo>
                  <a:pt x="7933045" y="2885725"/>
                  <a:pt x="8033948" y="2854883"/>
                  <a:pt x="7909255" y="2877737"/>
                </a:cubicBezTo>
                <a:cubicBezTo>
                  <a:pt x="7784562" y="2900591"/>
                  <a:pt x="7689087" y="2853042"/>
                  <a:pt x="7528249" y="2877737"/>
                </a:cubicBezTo>
                <a:cubicBezTo>
                  <a:pt x="7367411" y="2902432"/>
                  <a:pt x="7251693" y="2841522"/>
                  <a:pt x="7147242" y="2877737"/>
                </a:cubicBezTo>
                <a:cubicBezTo>
                  <a:pt x="7042791" y="2913952"/>
                  <a:pt x="6784487" y="2877246"/>
                  <a:pt x="6668098" y="2877737"/>
                </a:cubicBezTo>
                <a:cubicBezTo>
                  <a:pt x="6551709" y="2878228"/>
                  <a:pt x="6486276" y="2853939"/>
                  <a:pt x="6385230" y="2877737"/>
                </a:cubicBezTo>
                <a:cubicBezTo>
                  <a:pt x="6284184" y="2901535"/>
                  <a:pt x="5957665" y="2815161"/>
                  <a:pt x="5709810" y="2877737"/>
                </a:cubicBezTo>
                <a:cubicBezTo>
                  <a:pt x="5461955" y="2940313"/>
                  <a:pt x="5282860" y="2864351"/>
                  <a:pt x="5034389" y="2877737"/>
                </a:cubicBezTo>
                <a:cubicBezTo>
                  <a:pt x="4785918" y="2891123"/>
                  <a:pt x="4789242" y="2867492"/>
                  <a:pt x="4653383" y="2877737"/>
                </a:cubicBezTo>
                <a:cubicBezTo>
                  <a:pt x="4517524" y="2887982"/>
                  <a:pt x="4341085" y="2871768"/>
                  <a:pt x="4174239" y="2877737"/>
                </a:cubicBezTo>
                <a:cubicBezTo>
                  <a:pt x="4007393" y="2883706"/>
                  <a:pt x="3890450" y="2848163"/>
                  <a:pt x="3793232" y="2877737"/>
                </a:cubicBezTo>
                <a:cubicBezTo>
                  <a:pt x="3696014" y="2907311"/>
                  <a:pt x="3400191" y="2862530"/>
                  <a:pt x="3215950" y="2877737"/>
                </a:cubicBezTo>
                <a:cubicBezTo>
                  <a:pt x="3031709" y="2892944"/>
                  <a:pt x="2760247" y="2820385"/>
                  <a:pt x="2540530" y="2877737"/>
                </a:cubicBezTo>
                <a:cubicBezTo>
                  <a:pt x="2320813" y="2935089"/>
                  <a:pt x="2126918" y="2871890"/>
                  <a:pt x="1865110" y="2877737"/>
                </a:cubicBezTo>
                <a:cubicBezTo>
                  <a:pt x="1603302" y="2883584"/>
                  <a:pt x="1525273" y="2831956"/>
                  <a:pt x="1385965" y="2877737"/>
                </a:cubicBezTo>
                <a:cubicBezTo>
                  <a:pt x="1246657" y="2923518"/>
                  <a:pt x="1164702" y="2871010"/>
                  <a:pt x="1103097" y="2877737"/>
                </a:cubicBezTo>
                <a:cubicBezTo>
                  <a:pt x="1041492" y="2884464"/>
                  <a:pt x="693165" y="2839707"/>
                  <a:pt x="479632" y="2877737"/>
                </a:cubicBezTo>
                <a:cubicBezTo>
                  <a:pt x="216232" y="2909974"/>
                  <a:pt x="-40181" y="2677152"/>
                  <a:pt x="0" y="2398105"/>
                </a:cubicBezTo>
                <a:cubicBezTo>
                  <a:pt x="-6895" y="2254116"/>
                  <a:pt x="30090" y="2097271"/>
                  <a:pt x="0" y="1899302"/>
                </a:cubicBezTo>
                <a:cubicBezTo>
                  <a:pt x="-30090" y="1701333"/>
                  <a:pt x="47114" y="1625867"/>
                  <a:pt x="0" y="1419684"/>
                </a:cubicBezTo>
                <a:cubicBezTo>
                  <a:pt x="-47114" y="1213501"/>
                  <a:pt x="11474" y="1191353"/>
                  <a:pt x="0" y="978435"/>
                </a:cubicBezTo>
                <a:cubicBezTo>
                  <a:pt x="-11474" y="765517"/>
                  <a:pt x="48036" y="603916"/>
                  <a:pt x="0" y="479632"/>
                </a:cubicBezTo>
                <a:close/>
              </a:path>
              <a:path w="10773063" h="2877737" stroke="0" extrusionOk="0">
                <a:moveTo>
                  <a:pt x="0" y="479632"/>
                </a:moveTo>
                <a:cubicBezTo>
                  <a:pt x="25971" y="162911"/>
                  <a:pt x="221621" y="18651"/>
                  <a:pt x="479632" y="0"/>
                </a:cubicBezTo>
                <a:cubicBezTo>
                  <a:pt x="662411" y="-56724"/>
                  <a:pt x="1025057" y="22228"/>
                  <a:pt x="1253190" y="0"/>
                </a:cubicBezTo>
                <a:cubicBezTo>
                  <a:pt x="1481323" y="-22228"/>
                  <a:pt x="1582822" y="11213"/>
                  <a:pt x="1732335" y="0"/>
                </a:cubicBezTo>
                <a:cubicBezTo>
                  <a:pt x="1881848" y="-11213"/>
                  <a:pt x="2161955" y="35760"/>
                  <a:pt x="2407755" y="0"/>
                </a:cubicBezTo>
                <a:cubicBezTo>
                  <a:pt x="2653555" y="-35760"/>
                  <a:pt x="2853945" y="69405"/>
                  <a:pt x="3083175" y="0"/>
                </a:cubicBezTo>
                <a:cubicBezTo>
                  <a:pt x="3312405" y="-69405"/>
                  <a:pt x="3416120" y="47549"/>
                  <a:pt x="3660457" y="0"/>
                </a:cubicBezTo>
                <a:cubicBezTo>
                  <a:pt x="3904794" y="-47549"/>
                  <a:pt x="4110505" y="11007"/>
                  <a:pt x="4434016" y="0"/>
                </a:cubicBezTo>
                <a:cubicBezTo>
                  <a:pt x="4757527" y="-11007"/>
                  <a:pt x="4615795" y="2505"/>
                  <a:pt x="4716884" y="0"/>
                </a:cubicBezTo>
                <a:cubicBezTo>
                  <a:pt x="4817973" y="-2505"/>
                  <a:pt x="5238400" y="72472"/>
                  <a:pt x="5392304" y="0"/>
                </a:cubicBezTo>
                <a:cubicBezTo>
                  <a:pt x="5546208" y="-72472"/>
                  <a:pt x="5942157" y="23761"/>
                  <a:pt x="6165863" y="0"/>
                </a:cubicBezTo>
                <a:cubicBezTo>
                  <a:pt x="6389569" y="-23761"/>
                  <a:pt x="6717007" y="92673"/>
                  <a:pt x="6939421" y="0"/>
                </a:cubicBezTo>
                <a:cubicBezTo>
                  <a:pt x="7161835" y="-92673"/>
                  <a:pt x="7392101" y="70776"/>
                  <a:pt x="7712979" y="0"/>
                </a:cubicBezTo>
                <a:cubicBezTo>
                  <a:pt x="8033857" y="-70776"/>
                  <a:pt x="7995260" y="19725"/>
                  <a:pt x="8192123" y="0"/>
                </a:cubicBezTo>
                <a:cubicBezTo>
                  <a:pt x="8388986" y="-19725"/>
                  <a:pt x="8433576" y="50568"/>
                  <a:pt x="8671268" y="0"/>
                </a:cubicBezTo>
                <a:cubicBezTo>
                  <a:pt x="8908961" y="-50568"/>
                  <a:pt x="9047949" y="9563"/>
                  <a:pt x="9150412" y="0"/>
                </a:cubicBezTo>
                <a:cubicBezTo>
                  <a:pt x="9252875" y="-9563"/>
                  <a:pt x="9975060" y="81435"/>
                  <a:pt x="10293431" y="0"/>
                </a:cubicBezTo>
                <a:cubicBezTo>
                  <a:pt x="10548543" y="5166"/>
                  <a:pt x="10721202" y="156466"/>
                  <a:pt x="10773063" y="479632"/>
                </a:cubicBezTo>
                <a:cubicBezTo>
                  <a:pt x="10828057" y="652572"/>
                  <a:pt x="10758973" y="760672"/>
                  <a:pt x="10773063" y="978435"/>
                </a:cubicBezTo>
                <a:cubicBezTo>
                  <a:pt x="10787153" y="1196198"/>
                  <a:pt x="10769402" y="1285526"/>
                  <a:pt x="10773063" y="1438869"/>
                </a:cubicBezTo>
                <a:cubicBezTo>
                  <a:pt x="10776724" y="1592212"/>
                  <a:pt x="10725742" y="1711800"/>
                  <a:pt x="10773063" y="1860933"/>
                </a:cubicBezTo>
                <a:cubicBezTo>
                  <a:pt x="10820384" y="2010066"/>
                  <a:pt x="10723897" y="2200569"/>
                  <a:pt x="10773063" y="2398105"/>
                </a:cubicBezTo>
                <a:cubicBezTo>
                  <a:pt x="10805824" y="2644798"/>
                  <a:pt x="10621246" y="2858073"/>
                  <a:pt x="10293431" y="2877737"/>
                </a:cubicBezTo>
                <a:cubicBezTo>
                  <a:pt x="10058650" y="2920784"/>
                  <a:pt x="9917991" y="2799138"/>
                  <a:pt x="9618011" y="2877737"/>
                </a:cubicBezTo>
                <a:cubicBezTo>
                  <a:pt x="9318031" y="2956336"/>
                  <a:pt x="9357133" y="2867850"/>
                  <a:pt x="9237004" y="2877737"/>
                </a:cubicBezTo>
                <a:cubicBezTo>
                  <a:pt x="9116875" y="2887624"/>
                  <a:pt x="8845385" y="2871133"/>
                  <a:pt x="8561584" y="2877737"/>
                </a:cubicBezTo>
                <a:cubicBezTo>
                  <a:pt x="8277783" y="2884341"/>
                  <a:pt x="8265396" y="2871086"/>
                  <a:pt x="8082440" y="2877737"/>
                </a:cubicBezTo>
                <a:cubicBezTo>
                  <a:pt x="7899484" y="2884388"/>
                  <a:pt x="7646516" y="2868331"/>
                  <a:pt x="7308882" y="2877737"/>
                </a:cubicBezTo>
                <a:cubicBezTo>
                  <a:pt x="6971248" y="2887143"/>
                  <a:pt x="6914135" y="2830436"/>
                  <a:pt x="6731599" y="2877737"/>
                </a:cubicBezTo>
                <a:cubicBezTo>
                  <a:pt x="6549063" y="2925038"/>
                  <a:pt x="6341515" y="2862954"/>
                  <a:pt x="5958041" y="2877737"/>
                </a:cubicBezTo>
                <a:cubicBezTo>
                  <a:pt x="5574567" y="2892520"/>
                  <a:pt x="5752359" y="2868660"/>
                  <a:pt x="5675173" y="2877737"/>
                </a:cubicBezTo>
                <a:cubicBezTo>
                  <a:pt x="5597987" y="2886814"/>
                  <a:pt x="5088560" y="2802086"/>
                  <a:pt x="4901614" y="2877737"/>
                </a:cubicBezTo>
                <a:cubicBezTo>
                  <a:pt x="4714668" y="2953388"/>
                  <a:pt x="4453547" y="2807009"/>
                  <a:pt x="4128056" y="2877737"/>
                </a:cubicBezTo>
                <a:cubicBezTo>
                  <a:pt x="3802565" y="2948465"/>
                  <a:pt x="3928564" y="2865100"/>
                  <a:pt x="3747050" y="2877737"/>
                </a:cubicBezTo>
                <a:cubicBezTo>
                  <a:pt x="3565536" y="2890374"/>
                  <a:pt x="3463200" y="2846072"/>
                  <a:pt x="3267905" y="2877737"/>
                </a:cubicBezTo>
                <a:cubicBezTo>
                  <a:pt x="3072610" y="2909402"/>
                  <a:pt x="2980965" y="2837575"/>
                  <a:pt x="2886899" y="2877737"/>
                </a:cubicBezTo>
                <a:cubicBezTo>
                  <a:pt x="2792833" y="2917899"/>
                  <a:pt x="2656749" y="2859726"/>
                  <a:pt x="2505893" y="2877737"/>
                </a:cubicBezTo>
                <a:cubicBezTo>
                  <a:pt x="2355037" y="2895748"/>
                  <a:pt x="2060272" y="2858647"/>
                  <a:pt x="1830473" y="2877737"/>
                </a:cubicBezTo>
                <a:cubicBezTo>
                  <a:pt x="1600674" y="2896827"/>
                  <a:pt x="1610124" y="2853974"/>
                  <a:pt x="1449466" y="2877737"/>
                </a:cubicBezTo>
                <a:cubicBezTo>
                  <a:pt x="1288808" y="2901500"/>
                  <a:pt x="691244" y="2869402"/>
                  <a:pt x="479632" y="2877737"/>
                </a:cubicBezTo>
                <a:cubicBezTo>
                  <a:pt x="233084" y="2858858"/>
                  <a:pt x="13444" y="2617003"/>
                  <a:pt x="0" y="2398105"/>
                </a:cubicBezTo>
                <a:cubicBezTo>
                  <a:pt x="-22629" y="2168294"/>
                  <a:pt x="34617" y="2009786"/>
                  <a:pt x="0" y="1899302"/>
                </a:cubicBezTo>
                <a:cubicBezTo>
                  <a:pt x="-34617" y="1788818"/>
                  <a:pt x="28864" y="1638452"/>
                  <a:pt x="0" y="1381314"/>
                </a:cubicBezTo>
                <a:cubicBezTo>
                  <a:pt x="-28864" y="1124176"/>
                  <a:pt x="1049" y="1122041"/>
                  <a:pt x="0" y="959250"/>
                </a:cubicBezTo>
                <a:cubicBezTo>
                  <a:pt x="-1049" y="796459"/>
                  <a:pt x="24872" y="706959"/>
                  <a:pt x="0" y="479632"/>
                </a:cubicBezTo>
                <a:close/>
              </a:path>
            </a:pathLst>
          </a:custGeom>
          <a:solidFill>
            <a:schemeClr val="lt1">
              <a:alpha val="93000"/>
            </a:schemeClr>
          </a:solidFill>
          <a:ln w="19050" cmpd="thinThick">
            <a:solidFill>
              <a:srgbClr val="FF3F6E"/>
            </a:solidFill>
            <a:extLst>
              <a:ext uri="{C807C97D-BFC1-408E-A445-0C87EB9F89A2}">
                <ask:lineSketchStyleProps xmln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 xmlns:a16="http://schemas.microsoft.com/office/drawing/2014/main" id="{577CFD92-70A5-4B0B-98E1-80893F572C2A}"/>
              </a:ext>
            </a:extLst>
          </p:cNvPr>
          <p:cNvSpPr txBox="1"/>
          <p:nvPr/>
        </p:nvSpPr>
        <p:spPr>
          <a:xfrm>
            <a:off x="1150595" y="2404750"/>
            <a:ext cx="9642373" cy="2554545"/>
          </a:xfrm>
          <a:prstGeom prst="rect">
            <a:avLst/>
          </a:prstGeom>
          <a:noFill/>
        </p:spPr>
        <p:txBody>
          <a:bodyPr wrap="square">
            <a:spAutoFit/>
          </a:bodyPr>
          <a:lstStyle/>
          <a:p>
            <a:pPr algn="just"/>
            <a:r>
              <a:rPr lang="vi-VN" sz="4000" b="1" dirty="0">
                <a:solidFill>
                  <a:srgbClr val="FF0000"/>
                </a:solidFill>
                <a:latin typeface="Times New Roman" pitchFamily="18" charset="0"/>
                <a:ea typeface="Arial-Rounded" panose="020B0500000000000000" pitchFamily="34" charset="0"/>
                <a:cs typeface="Times New Roman" pitchFamily="18" charset="0"/>
              </a:rPr>
              <a:t>Khi nhìn thấy cây hồng có quả xanh, thỏ con đã nghĩ chờ hồng chín, sẽ thưởng thức vị ngọt lịm của nó và thỏ đã chăm chỉ tưới nước cho cây hằng ngày.</a:t>
            </a:r>
            <a:endParaRPr lang="en-US" sz="4000" b="1" dirty="0">
              <a:solidFill>
                <a:srgbClr val="FF0000"/>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8754652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8">
            <a:extLst>
              <a:ext uri="{FF2B5EF4-FFF2-40B4-BE49-F238E27FC236}">
                <a16:creationId xmlns="" xmlns:a16="http://schemas.microsoft.com/office/drawing/2014/main" id="{035665C2-1693-2125-F190-30775D349649}"/>
              </a:ext>
            </a:extLst>
          </p:cNvPr>
          <p:cNvPicPr>
            <a:picLocks noChangeAspect="1"/>
          </p:cNvPicPr>
          <p:nvPr/>
        </p:nvPicPr>
        <p:blipFill>
          <a:blip r:embed="rId2"/>
          <a:srcRect/>
          <a:stretch>
            <a:fillRect/>
          </a:stretch>
        </p:blipFill>
        <p:spPr>
          <a:xfrm>
            <a:off x="5257646" y="5156701"/>
            <a:ext cx="3472768" cy="1727702"/>
          </a:xfrm>
          <a:prstGeom prst="rect">
            <a:avLst/>
          </a:prstGeom>
        </p:spPr>
      </p:pic>
      <p:pic>
        <p:nvPicPr>
          <p:cNvPr id="10" name="Picture 16">
            <a:extLst>
              <a:ext uri="{FF2B5EF4-FFF2-40B4-BE49-F238E27FC236}">
                <a16:creationId xmlns=""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pic>
        <p:nvPicPr>
          <p:cNvPr id="17" name="Picture 18">
            <a:extLst>
              <a:ext uri="{FF2B5EF4-FFF2-40B4-BE49-F238E27FC236}">
                <a16:creationId xmlns="" xmlns:a16="http://schemas.microsoft.com/office/drawing/2014/main" id="{670AC932-8512-FAB0-24FD-715C7CB243C8}"/>
              </a:ext>
            </a:extLst>
          </p:cNvPr>
          <p:cNvPicPr>
            <a:picLocks noChangeAspect="1"/>
          </p:cNvPicPr>
          <p:nvPr/>
        </p:nvPicPr>
        <p:blipFill>
          <a:blip r:embed="rId2"/>
          <a:srcRect/>
          <a:stretch>
            <a:fillRect/>
          </a:stretch>
        </p:blipFill>
        <p:spPr>
          <a:xfrm>
            <a:off x="8719232" y="5130298"/>
            <a:ext cx="3472768" cy="1727702"/>
          </a:xfrm>
          <a:prstGeom prst="rect">
            <a:avLst/>
          </a:prstGeom>
        </p:spPr>
      </p:pic>
      <p:pic>
        <p:nvPicPr>
          <p:cNvPr id="14" name="Picture 24">
            <a:extLst>
              <a:ext uri="{FF2B5EF4-FFF2-40B4-BE49-F238E27FC236}">
                <a16:creationId xmlns="" xmlns:a16="http://schemas.microsoft.com/office/drawing/2014/main" id="{740EE867-D308-E284-C974-182C4079567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834131" y="3781426"/>
            <a:ext cx="3100693" cy="3207182"/>
          </a:xfrm>
          <a:prstGeom prst="rect">
            <a:avLst/>
          </a:prstGeom>
        </p:spPr>
      </p:pic>
      <p:pic>
        <p:nvPicPr>
          <p:cNvPr id="19" name="Picture 18">
            <a:extLst>
              <a:ext uri="{FF2B5EF4-FFF2-40B4-BE49-F238E27FC236}">
                <a16:creationId xmlns="" xmlns:a16="http://schemas.microsoft.com/office/drawing/2014/main" id="{B1A85CC8-0087-A95A-F2DD-F4AF19D51E86}"/>
              </a:ext>
            </a:extLst>
          </p:cNvPr>
          <p:cNvPicPr>
            <a:picLocks noChangeAspect="1"/>
          </p:cNvPicPr>
          <p:nvPr/>
        </p:nvPicPr>
        <p:blipFill>
          <a:blip r:embed="rId2"/>
          <a:srcRect/>
          <a:stretch>
            <a:fillRect/>
          </a:stretch>
        </p:blipFill>
        <p:spPr>
          <a:xfrm>
            <a:off x="1796059" y="5130298"/>
            <a:ext cx="3472768" cy="1727702"/>
          </a:xfrm>
          <a:prstGeom prst="rect">
            <a:avLst/>
          </a:prstGeom>
        </p:spPr>
      </p:pic>
      <p:pic>
        <p:nvPicPr>
          <p:cNvPr id="20" name="Picture 18">
            <a:extLst>
              <a:ext uri="{FF2B5EF4-FFF2-40B4-BE49-F238E27FC236}">
                <a16:creationId xmlns="" xmlns:a16="http://schemas.microsoft.com/office/drawing/2014/main" id="{E926FC8F-8667-297E-E75A-9ADAC6B65D09}"/>
              </a:ext>
            </a:extLst>
          </p:cNvPr>
          <p:cNvPicPr>
            <a:picLocks noChangeAspect="1"/>
          </p:cNvPicPr>
          <p:nvPr/>
        </p:nvPicPr>
        <p:blipFill>
          <a:blip r:embed="rId2"/>
          <a:srcRect/>
          <a:stretch>
            <a:fillRect/>
          </a:stretch>
        </p:blipFill>
        <p:spPr>
          <a:xfrm>
            <a:off x="-194721" y="5130298"/>
            <a:ext cx="3472768" cy="1727702"/>
          </a:xfrm>
          <a:prstGeom prst="rect">
            <a:avLst/>
          </a:prstGeom>
        </p:spPr>
      </p:pic>
      <p:pic>
        <p:nvPicPr>
          <p:cNvPr id="5" name="Picture 4" descr="A picture containing vegetable&#10;&#10;Description automatically generated">
            <a:extLst>
              <a:ext uri="{FF2B5EF4-FFF2-40B4-BE49-F238E27FC236}">
                <a16:creationId xmlns="" xmlns:a16="http://schemas.microsoft.com/office/drawing/2014/main" id="{925E00CB-44FE-44F1-8C05-033CC5102A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725" y="0"/>
            <a:ext cx="4362450" cy="4362450"/>
          </a:xfrm>
          <a:prstGeom prst="rect">
            <a:avLst/>
          </a:prstGeom>
        </p:spPr>
      </p:pic>
      <p:pic>
        <p:nvPicPr>
          <p:cNvPr id="6" name="Picture 5">
            <a:extLst>
              <a:ext uri="{FF2B5EF4-FFF2-40B4-BE49-F238E27FC236}">
                <a16:creationId xmlns="" xmlns:a16="http://schemas.microsoft.com/office/drawing/2014/main" id="{ED01F298-C72C-4710-874F-479B3AC6AD42}"/>
              </a:ext>
            </a:extLst>
          </p:cNvPr>
          <p:cNvPicPr>
            <a:picLocks noChangeAspect="1"/>
          </p:cNvPicPr>
          <p:nvPr/>
        </p:nvPicPr>
        <p:blipFill>
          <a:blip r:embed="rId6"/>
          <a:stretch>
            <a:fillRect/>
          </a:stretch>
        </p:blipFill>
        <p:spPr>
          <a:xfrm>
            <a:off x="4608420" y="1437848"/>
            <a:ext cx="3584759" cy="1048603"/>
          </a:xfrm>
          <a:prstGeom prst="rect">
            <a:avLst/>
          </a:prstGeom>
        </p:spPr>
      </p:pic>
      <p:pic>
        <p:nvPicPr>
          <p:cNvPr id="7" name="Picture 6">
            <a:extLst>
              <a:ext uri="{FF2B5EF4-FFF2-40B4-BE49-F238E27FC236}">
                <a16:creationId xmlns="" xmlns:a16="http://schemas.microsoft.com/office/drawing/2014/main" id="{D77CD8AA-1F8A-4D48-9AAD-5E69E3061004}"/>
              </a:ext>
            </a:extLst>
          </p:cNvPr>
          <p:cNvPicPr>
            <a:picLocks noChangeAspect="1"/>
          </p:cNvPicPr>
          <p:nvPr/>
        </p:nvPicPr>
        <p:blipFill>
          <a:blip r:embed="rId7"/>
          <a:stretch>
            <a:fillRect/>
          </a:stretch>
        </p:blipFill>
        <p:spPr>
          <a:xfrm>
            <a:off x="5916119" y="2477988"/>
            <a:ext cx="1121761" cy="835224"/>
          </a:xfrm>
          <a:prstGeom prst="rect">
            <a:avLst/>
          </a:prstGeom>
        </p:spPr>
      </p:pic>
      <p:pic>
        <p:nvPicPr>
          <p:cNvPr id="8" name="Picture 7">
            <a:extLst>
              <a:ext uri="{FF2B5EF4-FFF2-40B4-BE49-F238E27FC236}">
                <a16:creationId xmlns="" xmlns:a16="http://schemas.microsoft.com/office/drawing/2014/main" id="{6216A342-D198-4203-B47B-B50C4B978C9C}"/>
              </a:ext>
            </a:extLst>
          </p:cNvPr>
          <p:cNvPicPr>
            <a:picLocks noChangeAspect="1"/>
          </p:cNvPicPr>
          <p:nvPr/>
        </p:nvPicPr>
        <p:blipFill>
          <a:blip r:embed="rId8"/>
          <a:stretch>
            <a:fillRect/>
          </a:stretch>
        </p:blipFill>
        <p:spPr>
          <a:xfrm>
            <a:off x="2359502" y="3333330"/>
            <a:ext cx="9492295" cy="896190"/>
          </a:xfrm>
          <a:prstGeom prst="rect">
            <a:avLst/>
          </a:prstGeom>
        </p:spPr>
      </p:pic>
    </p:spTree>
    <p:extLst>
      <p:ext uri="{BB962C8B-B14F-4D97-AF65-F5344CB8AC3E}">
        <p14:creationId xmlns:p14="http://schemas.microsoft.com/office/powerpoint/2010/main" val="13541626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4"/>
                                        </p:tgtEl>
                                        <p:attrNameLst>
                                          <p:attrName>r</p:attrName>
                                        </p:attrNameLst>
                                      </p:cBhvr>
                                    </p:animRot>
                                    <p:animRot by="-240000">
                                      <p:cBhvr>
                                        <p:cTn id="7" dur="200" fill="hold">
                                          <p:stCondLst>
                                            <p:cond delay="200"/>
                                          </p:stCondLst>
                                        </p:cTn>
                                        <p:tgtEl>
                                          <p:spTgt spid="14"/>
                                        </p:tgtEl>
                                        <p:attrNameLst>
                                          <p:attrName>r</p:attrName>
                                        </p:attrNameLst>
                                      </p:cBhvr>
                                    </p:animRot>
                                    <p:animRot by="240000">
                                      <p:cBhvr>
                                        <p:cTn id="8" dur="200" fill="hold">
                                          <p:stCondLst>
                                            <p:cond delay="400"/>
                                          </p:stCondLst>
                                        </p:cTn>
                                        <p:tgtEl>
                                          <p:spTgt spid="14"/>
                                        </p:tgtEl>
                                        <p:attrNameLst>
                                          <p:attrName>r</p:attrName>
                                        </p:attrNameLst>
                                      </p:cBhvr>
                                    </p:animRot>
                                    <p:animRot by="-240000">
                                      <p:cBhvr>
                                        <p:cTn id="9" dur="200" fill="hold">
                                          <p:stCondLst>
                                            <p:cond delay="600"/>
                                          </p:stCondLst>
                                        </p:cTn>
                                        <p:tgtEl>
                                          <p:spTgt spid="14"/>
                                        </p:tgtEl>
                                        <p:attrNameLst>
                                          <p:attrName>r</p:attrName>
                                        </p:attrNameLst>
                                      </p:cBhvr>
                                    </p:animRot>
                                    <p:animRot by="120000">
                                      <p:cBhvr>
                                        <p:cTn id="10" dur="200" fill="hold">
                                          <p:stCondLst>
                                            <p:cond delay="800"/>
                                          </p:stCondLst>
                                        </p:cTn>
                                        <p:tgtEl>
                                          <p:spTgt spid="14"/>
                                        </p:tgtEl>
                                        <p:attrNameLst>
                                          <p:attrName>r</p:attrName>
                                        </p:attrNameLst>
                                      </p:cBhvr>
                                    </p:animRot>
                                  </p:childTnLst>
                                </p:cTn>
                              </p:par>
                              <p:par>
                                <p:cTn id="11" presetID="32" presetClass="emph" presetSubtype="0" fill="hold" nodeType="withEffect">
                                  <p:stCondLst>
                                    <p:cond delay="0"/>
                                  </p:stCondLst>
                                  <p:childTnLst>
                                    <p:animRot by="120000">
                                      <p:cBhvr>
                                        <p:cTn id="12" dur="450" fill="hold">
                                          <p:stCondLst>
                                            <p:cond delay="0"/>
                                          </p:stCondLst>
                                        </p:cTn>
                                        <p:tgtEl>
                                          <p:spTgt spid="17"/>
                                        </p:tgtEl>
                                        <p:attrNameLst>
                                          <p:attrName>r</p:attrName>
                                        </p:attrNameLst>
                                      </p:cBhvr>
                                    </p:animRot>
                                    <p:animRot by="-240000">
                                      <p:cBhvr>
                                        <p:cTn id="13" dur="900" fill="hold">
                                          <p:stCondLst>
                                            <p:cond delay="900"/>
                                          </p:stCondLst>
                                        </p:cTn>
                                        <p:tgtEl>
                                          <p:spTgt spid="17"/>
                                        </p:tgtEl>
                                        <p:attrNameLst>
                                          <p:attrName>r</p:attrName>
                                        </p:attrNameLst>
                                      </p:cBhvr>
                                    </p:animRot>
                                    <p:animRot by="240000">
                                      <p:cBhvr>
                                        <p:cTn id="14" dur="900" fill="hold">
                                          <p:stCondLst>
                                            <p:cond delay="1800"/>
                                          </p:stCondLst>
                                        </p:cTn>
                                        <p:tgtEl>
                                          <p:spTgt spid="17"/>
                                        </p:tgtEl>
                                        <p:attrNameLst>
                                          <p:attrName>r</p:attrName>
                                        </p:attrNameLst>
                                      </p:cBhvr>
                                    </p:animRot>
                                    <p:animRot by="-240000">
                                      <p:cBhvr>
                                        <p:cTn id="15" dur="900" fill="hold">
                                          <p:stCondLst>
                                            <p:cond delay="2700"/>
                                          </p:stCondLst>
                                        </p:cTn>
                                        <p:tgtEl>
                                          <p:spTgt spid="17"/>
                                        </p:tgtEl>
                                        <p:attrNameLst>
                                          <p:attrName>r</p:attrName>
                                        </p:attrNameLst>
                                      </p:cBhvr>
                                    </p:animRot>
                                    <p:animRot by="120000">
                                      <p:cBhvr>
                                        <p:cTn id="16" dur="900" fill="hold">
                                          <p:stCondLst>
                                            <p:cond delay="3600"/>
                                          </p:stCondLst>
                                        </p:cTn>
                                        <p:tgtEl>
                                          <p:spTgt spid="17"/>
                                        </p:tgtEl>
                                        <p:attrNameLst>
                                          <p:attrName>r</p:attrName>
                                        </p:attrNameLst>
                                      </p:cBhvr>
                                    </p:animRot>
                                  </p:childTnLst>
                                </p:cTn>
                              </p:par>
                              <p:par>
                                <p:cTn id="17" presetID="32" presetClass="emph" presetSubtype="0" fill="hold" nodeType="withEffect">
                                  <p:stCondLst>
                                    <p:cond delay="0"/>
                                  </p:stCondLst>
                                  <p:childTnLst>
                                    <p:animRot by="120000">
                                      <p:cBhvr>
                                        <p:cTn id="18" dur="470" fill="hold">
                                          <p:stCondLst>
                                            <p:cond delay="0"/>
                                          </p:stCondLst>
                                        </p:cTn>
                                        <p:tgtEl>
                                          <p:spTgt spid="18"/>
                                        </p:tgtEl>
                                        <p:attrNameLst>
                                          <p:attrName>r</p:attrName>
                                        </p:attrNameLst>
                                      </p:cBhvr>
                                    </p:animRot>
                                    <p:animRot by="-240000">
                                      <p:cBhvr>
                                        <p:cTn id="19" dur="940" fill="hold">
                                          <p:stCondLst>
                                            <p:cond delay="940"/>
                                          </p:stCondLst>
                                        </p:cTn>
                                        <p:tgtEl>
                                          <p:spTgt spid="18"/>
                                        </p:tgtEl>
                                        <p:attrNameLst>
                                          <p:attrName>r</p:attrName>
                                        </p:attrNameLst>
                                      </p:cBhvr>
                                    </p:animRot>
                                    <p:animRot by="240000">
                                      <p:cBhvr>
                                        <p:cTn id="20" dur="940" fill="hold">
                                          <p:stCondLst>
                                            <p:cond delay="1880"/>
                                          </p:stCondLst>
                                        </p:cTn>
                                        <p:tgtEl>
                                          <p:spTgt spid="18"/>
                                        </p:tgtEl>
                                        <p:attrNameLst>
                                          <p:attrName>r</p:attrName>
                                        </p:attrNameLst>
                                      </p:cBhvr>
                                    </p:animRot>
                                    <p:animRot by="-240000">
                                      <p:cBhvr>
                                        <p:cTn id="21" dur="940" fill="hold">
                                          <p:stCondLst>
                                            <p:cond delay="2820"/>
                                          </p:stCondLst>
                                        </p:cTn>
                                        <p:tgtEl>
                                          <p:spTgt spid="18"/>
                                        </p:tgtEl>
                                        <p:attrNameLst>
                                          <p:attrName>r</p:attrName>
                                        </p:attrNameLst>
                                      </p:cBhvr>
                                    </p:animRot>
                                    <p:animRot by="120000">
                                      <p:cBhvr>
                                        <p:cTn id="22" dur="940" fill="hold">
                                          <p:stCondLst>
                                            <p:cond delay="3760"/>
                                          </p:stCondLst>
                                        </p:cTn>
                                        <p:tgtEl>
                                          <p:spTgt spid="18"/>
                                        </p:tgtEl>
                                        <p:attrNameLst>
                                          <p:attrName>r</p:attrName>
                                        </p:attrNameLst>
                                      </p:cBhvr>
                                    </p:animRot>
                                  </p:childTnLst>
                                </p:cTn>
                              </p:par>
                              <p:par>
                                <p:cTn id="23" presetID="32" presetClass="emph" presetSubtype="0" fill="hold" nodeType="withEffect">
                                  <p:stCondLst>
                                    <p:cond delay="0"/>
                                  </p:stCondLst>
                                  <p:childTnLst>
                                    <p:animRot by="120000">
                                      <p:cBhvr>
                                        <p:cTn id="24" dur="460" fill="hold">
                                          <p:stCondLst>
                                            <p:cond delay="0"/>
                                          </p:stCondLst>
                                        </p:cTn>
                                        <p:tgtEl>
                                          <p:spTgt spid="19"/>
                                        </p:tgtEl>
                                        <p:attrNameLst>
                                          <p:attrName>r</p:attrName>
                                        </p:attrNameLst>
                                      </p:cBhvr>
                                    </p:animRot>
                                    <p:animRot by="-240000">
                                      <p:cBhvr>
                                        <p:cTn id="25" dur="920" fill="hold">
                                          <p:stCondLst>
                                            <p:cond delay="920"/>
                                          </p:stCondLst>
                                        </p:cTn>
                                        <p:tgtEl>
                                          <p:spTgt spid="19"/>
                                        </p:tgtEl>
                                        <p:attrNameLst>
                                          <p:attrName>r</p:attrName>
                                        </p:attrNameLst>
                                      </p:cBhvr>
                                    </p:animRot>
                                    <p:animRot by="240000">
                                      <p:cBhvr>
                                        <p:cTn id="26" dur="920" fill="hold">
                                          <p:stCondLst>
                                            <p:cond delay="1840"/>
                                          </p:stCondLst>
                                        </p:cTn>
                                        <p:tgtEl>
                                          <p:spTgt spid="19"/>
                                        </p:tgtEl>
                                        <p:attrNameLst>
                                          <p:attrName>r</p:attrName>
                                        </p:attrNameLst>
                                      </p:cBhvr>
                                    </p:animRot>
                                    <p:animRot by="-240000">
                                      <p:cBhvr>
                                        <p:cTn id="27" dur="920" fill="hold">
                                          <p:stCondLst>
                                            <p:cond delay="2760"/>
                                          </p:stCondLst>
                                        </p:cTn>
                                        <p:tgtEl>
                                          <p:spTgt spid="19"/>
                                        </p:tgtEl>
                                        <p:attrNameLst>
                                          <p:attrName>r</p:attrName>
                                        </p:attrNameLst>
                                      </p:cBhvr>
                                    </p:animRot>
                                    <p:animRot by="120000">
                                      <p:cBhvr>
                                        <p:cTn id="28" dur="920" fill="hold">
                                          <p:stCondLst>
                                            <p:cond delay="3680"/>
                                          </p:stCondLst>
                                        </p:cTn>
                                        <p:tgtEl>
                                          <p:spTgt spid="19"/>
                                        </p:tgtEl>
                                        <p:attrNameLst>
                                          <p:attrName>r</p:attrName>
                                        </p:attrNameLst>
                                      </p:cBhvr>
                                    </p:animRot>
                                  </p:childTnLst>
                                </p:cTn>
                              </p:par>
                              <p:par>
                                <p:cTn id="29" presetID="32" presetClass="emph" presetSubtype="0" fill="hold" nodeType="withEffect">
                                  <p:stCondLst>
                                    <p:cond delay="0"/>
                                  </p:stCondLst>
                                  <p:childTnLst>
                                    <p:animRot by="120000">
                                      <p:cBhvr>
                                        <p:cTn id="30" dur="520" fill="hold">
                                          <p:stCondLst>
                                            <p:cond delay="0"/>
                                          </p:stCondLst>
                                        </p:cTn>
                                        <p:tgtEl>
                                          <p:spTgt spid="20"/>
                                        </p:tgtEl>
                                        <p:attrNameLst>
                                          <p:attrName>r</p:attrName>
                                        </p:attrNameLst>
                                      </p:cBhvr>
                                    </p:animRot>
                                    <p:animRot by="-240000">
                                      <p:cBhvr>
                                        <p:cTn id="31" dur="1040" fill="hold">
                                          <p:stCondLst>
                                            <p:cond delay="1040"/>
                                          </p:stCondLst>
                                        </p:cTn>
                                        <p:tgtEl>
                                          <p:spTgt spid="20"/>
                                        </p:tgtEl>
                                        <p:attrNameLst>
                                          <p:attrName>r</p:attrName>
                                        </p:attrNameLst>
                                      </p:cBhvr>
                                    </p:animRot>
                                    <p:animRot by="240000">
                                      <p:cBhvr>
                                        <p:cTn id="32" dur="1040" fill="hold">
                                          <p:stCondLst>
                                            <p:cond delay="2080"/>
                                          </p:stCondLst>
                                        </p:cTn>
                                        <p:tgtEl>
                                          <p:spTgt spid="20"/>
                                        </p:tgtEl>
                                        <p:attrNameLst>
                                          <p:attrName>r</p:attrName>
                                        </p:attrNameLst>
                                      </p:cBhvr>
                                    </p:animRot>
                                    <p:animRot by="-240000">
                                      <p:cBhvr>
                                        <p:cTn id="33" dur="1040" fill="hold">
                                          <p:stCondLst>
                                            <p:cond delay="3120"/>
                                          </p:stCondLst>
                                        </p:cTn>
                                        <p:tgtEl>
                                          <p:spTgt spid="20"/>
                                        </p:tgtEl>
                                        <p:attrNameLst>
                                          <p:attrName>r</p:attrName>
                                        </p:attrNameLst>
                                      </p:cBhvr>
                                    </p:animRot>
                                    <p:animRot by="120000">
                                      <p:cBhvr>
                                        <p:cTn id="34" dur="1040" fill="hold">
                                          <p:stCondLst>
                                            <p:cond delay="4160"/>
                                          </p:stCondLst>
                                        </p:cTn>
                                        <p:tgtEl>
                                          <p:spTgt spid="20"/>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arn(inVertical)">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1000" fill="hold"/>
                                        <p:tgtEl>
                                          <p:spTgt spid="8"/>
                                        </p:tgtEl>
                                        <p:attrNameLst>
                                          <p:attrName>ppt_w</p:attrName>
                                        </p:attrNameLst>
                                      </p:cBhvr>
                                      <p:tavLst>
                                        <p:tav tm="0">
                                          <p:val>
                                            <p:fltVal val="0"/>
                                          </p:val>
                                        </p:tav>
                                        <p:tav tm="100000">
                                          <p:val>
                                            <p:strVal val="#ppt_w"/>
                                          </p:val>
                                        </p:tav>
                                      </p:tavLst>
                                    </p:anim>
                                    <p:anim calcmode="lin" valueType="num">
                                      <p:cBhvr>
                                        <p:cTn id="50" dur="1000" fill="hold"/>
                                        <p:tgtEl>
                                          <p:spTgt spid="8"/>
                                        </p:tgtEl>
                                        <p:attrNameLst>
                                          <p:attrName>ppt_h</p:attrName>
                                        </p:attrNameLst>
                                      </p:cBhvr>
                                      <p:tavLst>
                                        <p:tav tm="0">
                                          <p:val>
                                            <p:fltVal val="0"/>
                                          </p:val>
                                        </p:tav>
                                        <p:tav tm="100000">
                                          <p:val>
                                            <p:strVal val="#ppt_h"/>
                                          </p:val>
                                        </p:tav>
                                      </p:tavLst>
                                    </p:anim>
                                    <p:anim calcmode="lin" valueType="num">
                                      <p:cBhvr>
                                        <p:cTn id="51" dur="1000" fill="hold"/>
                                        <p:tgtEl>
                                          <p:spTgt spid="8"/>
                                        </p:tgtEl>
                                        <p:attrNameLst>
                                          <p:attrName>style.rotation</p:attrName>
                                        </p:attrNameLst>
                                      </p:cBhvr>
                                      <p:tavLst>
                                        <p:tav tm="0">
                                          <p:val>
                                            <p:fltVal val="90"/>
                                          </p:val>
                                        </p:tav>
                                        <p:tav tm="100000">
                                          <p:val>
                                            <p:fltVal val="0"/>
                                          </p:val>
                                        </p:tav>
                                      </p:tavLst>
                                    </p:anim>
                                    <p:animEffect transition="in" filter="fade">
                                      <p:cBhvr>
                                        <p:cTn id="5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 xmlns:a16="http://schemas.microsoft.com/office/drawing/2014/main" id="{CB7976DC-8A81-D7AD-2A86-377C0C380782}"/>
              </a:ext>
            </a:extLst>
          </p:cNvPr>
          <p:cNvSpPr/>
          <p:nvPr/>
        </p:nvSpPr>
        <p:spPr>
          <a:xfrm>
            <a:off x="0" y="1"/>
            <a:ext cx="12191999" cy="6753224"/>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 name="Rectangle: Rounded Corners 7">
            <a:extLst>
              <a:ext uri="{FF2B5EF4-FFF2-40B4-BE49-F238E27FC236}">
                <a16:creationId xmlns="" xmlns:a16="http://schemas.microsoft.com/office/drawing/2014/main" id="{86665C2E-ECB2-404A-9273-357FA9C4D5C9}"/>
              </a:ext>
            </a:extLst>
          </p:cNvPr>
          <p:cNvSpPr/>
          <p:nvPr/>
        </p:nvSpPr>
        <p:spPr>
          <a:xfrm>
            <a:off x="783180" y="477079"/>
            <a:ext cx="10692133" cy="1272206"/>
          </a:xfrm>
          <a:custGeom>
            <a:avLst/>
            <a:gdLst>
              <a:gd name="connsiteX0" fmla="*/ 0 w 10692133"/>
              <a:gd name="connsiteY0" fmla="*/ 198992 h 814839"/>
              <a:gd name="connsiteX1" fmla="*/ 198992 w 10692133"/>
              <a:gd name="connsiteY1" fmla="*/ 0 h 814839"/>
              <a:gd name="connsiteX2" fmla="*/ 10493141 w 10692133"/>
              <a:gd name="connsiteY2" fmla="*/ 0 h 814839"/>
              <a:gd name="connsiteX3" fmla="*/ 10692133 w 10692133"/>
              <a:gd name="connsiteY3" fmla="*/ 198992 h 814839"/>
              <a:gd name="connsiteX4" fmla="*/ 10692133 w 10692133"/>
              <a:gd name="connsiteY4" fmla="*/ 615847 h 814839"/>
              <a:gd name="connsiteX5" fmla="*/ 10493141 w 10692133"/>
              <a:gd name="connsiteY5" fmla="*/ 814839 h 814839"/>
              <a:gd name="connsiteX6" fmla="*/ 198992 w 10692133"/>
              <a:gd name="connsiteY6" fmla="*/ 814839 h 814839"/>
              <a:gd name="connsiteX7" fmla="*/ 0 w 10692133"/>
              <a:gd name="connsiteY7" fmla="*/ 615847 h 814839"/>
              <a:gd name="connsiteX8" fmla="*/ 0 w 10692133"/>
              <a:gd name="connsiteY8" fmla="*/ 198992 h 81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2133" h="814839" fill="none" extrusionOk="0">
                <a:moveTo>
                  <a:pt x="0" y="198992"/>
                </a:moveTo>
                <a:cubicBezTo>
                  <a:pt x="-5419" y="108080"/>
                  <a:pt x="82170" y="-4651"/>
                  <a:pt x="198992" y="0"/>
                </a:cubicBezTo>
                <a:cubicBezTo>
                  <a:pt x="2565392" y="-35273"/>
                  <a:pt x="6623265" y="-144294"/>
                  <a:pt x="10493141" y="0"/>
                </a:cubicBezTo>
                <a:cubicBezTo>
                  <a:pt x="10623561" y="6246"/>
                  <a:pt x="10679059" y="78069"/>
                  <a:pt x="10692133" y="198992"/>
                </a:cubicBezTo>
                <a:cubicBezTo>
                  <a:pt x="10662836" y="346148"/>
                  <a:pt x="10719247" y="534884"/>
                  <a:pt x="10692133" y="615847"/>
                </a:cubicBezTo>
                <a:cubicBezTo>
                  <a:pt x="10698866" y="720655"/>
                  <a:pt x="10608032" y="809429"/>
                  <a:pt x="10493141" y="814839"/>
                </a:cubicBezTo>
                <a:cubicBezTo>
                  <a:pt x="5998119" y="892364"/>
                  <a:pt x="2942856" y="771136"/>
                  <a:pt x="198992" y="814839"/>
                </a:cubicBezTo>
                <a:cubicBezTo>
                  <a:pt x="81260" y="812669"/>
                  <a:pt x="-13594" y="725561"/>
                  <a:pt x="0" y="615847"/>
                </a:cubicBezTo>
                <a:cubicBezTo>
                  <a:pt x="-22587" y="544243"/>
                  <a:pt x="-31970" y="384799"/>
                  <a:pt x="0" y="198992"/>
                </a:cubicBezTo>
                <a:close/>
              </a:path>
              <a:path w="10692133" h="814839" stroke="0" extrusionOk="0">
                <a:moveTo>
                  <a:pt x="0" y="198992"/>
                </a:moveTo>
                <a:cubicBezTo>
                  <a:pt x="-4934" y="72044"/>
                  <a:pt x="83608" y="4442"/>
                  <a:pt x="198992" y="0"/>
                </a:cubicBezTo>
                <a:cubicBezTo>
                  <a:pt x="3356016" y="-95379"/>
                  <a:pt x="6478673" y="58096"/>
                  <a:pt x="10493141" y="0"/>
                </a:cubicBezTo>
                <a:cubicBezTo>
                  <a:pt x="10586459" y="-11672"/>
                  <a:pt x="10675316" y="77006"/>
                  <a:pt x="10692133" y="198992"/>
                </a:cubicBezTo>
                <a:cubicBezTo>
                  <a:pt x="10697556" y="302086"/>
                  <a:pt x="10722729" y="525888"/>
                  <a:pt x="10692133" y="615847"/>
                </a:cubicBezTo>
                <a:cubicBezTo>
                  <a:pt x="10701297" y="714854"/>
                  <a:pt x="10593407" y="805242"/>
                  <a:pt x="10493141" y="814839"/>
                </a:cubicBezTo>
                <a:cubicBezTo>
                  <a:pt x="6578823" y="754933"/>
                  <a:pt x="3971318" y="897353"/>
                  <a:pt x="198992" y="814839"/>
                </a:cubicBezTo>
                <a:cubicBezTo>
                  <a:pt x="69996" y="819560"/>
                  <a:pt x="-5433" y="731261"/>
                  <a:pt x="0" y="615847"/>
                </a:cubicBezTo>
                <a:cubicBezTo>
                  <a:pt x="9673" y="461689"/>
                  <a:pt x="24248" y="349252"/>
                  <a:pt x="0" y="198992"/>
                </a:cubicBezTo>
                <a:close/>
              </a:path>
            </a:pathLst>
          </a:custGeom>
          <a:solidFill>
            <a:schemeClr val="bg1"/>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2. </a:t>
            </a:r>
            <a:r>
              <a:rPr kumimoji="0" lang="en-US" sz="4000" b="1" i="0" u="none" strike="noStrike" kern="1200" cap="none" spc="0" normalizeH="0" baseline="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rPr>
              <a:t>Chuyện</a:t>
            </a:r>
            <a:r>
              <a:rPr kumimoji="0" lang="en-US" sz="40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rPr>
              <a:t>gì</a:t>
            </a:r>
            <a:r>
              <a:rPr kumimoji="0" lang="en-US" sz="40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rPr>
              <a:t>đã</a:t>
            </a:r>
            <a:r>
              <a:rPr kumimoji="0" lang="en-US" sz="40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rPr>
              <a:t>xảy</a:t>
            </a:r>
            <a:r>
              <a:rPr kumimoji="0" lang="en-US" sz="40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rPr>
              <a:t>ra</a:t>
            </a:r>
            <a:r>
              <a:rPr kumimoji="0" lang="en-US" sz="40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rPr>
              <a:t>khi</a:t>
            </a:r>
            <a:r>
              <a:rPr kumimoji="0" lang="en-US" sz="40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rPr>
              <a:t>thỏ</a:t>
            </a:r>
            <a:r>
              <a:rPr kumimoji="0" lang="en-US" sz="40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rPr>
              <a:t>đứng</a:t>
            </a:r>
            <a:r>
              <a:rPr kumimoji="0" lang="en-US" sz="40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rPr>
              <a:t>đợi</a:t>
            </a:r>
            <a:r>
              <a:rPr kumimoji="0" lang="en-US" sz="40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rPr>
              <a:t>quả</a:t>
            </a:r>
            <a:r>
              <a:rPr kumimoji="0" lang="en-US" sz="40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rPr>
              <a:t>hồng</a:t>
            </a:r>
            <a:r>
              <a:rPr kumimoji="0" lang="en-US" sz="40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rPr>
              <a:t>rụng</a:t>
            </a:r>
            <a:r>
              <a:rPr kumimoji="0" lang="en-US" sz="40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rPr>
              <a:t>xuống</a:t>
            </a:r>
            <a:r>
              <a:rPr kumimoji="0" lang="en-US" sz="40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a:t>
            </a:r>
          </a:p>
        </p:txBody>
      </p:sp>
      <p:sp>
        <p:nvSpPr>
          <p:cNvPr id="14" name="Rectangle: Rounded Corners 13">
            <a:extLst>
              <a:ext uri="{FF2B5EF4-FFF2-40B4-BE49-F238E27FC236}">
                <a16:creationId xmlns="" xmlns:a16="http://schemas.microsoft.com/office/drawing/2014/main" id="{A9C035FE-8996-4CBC-8AE0-6D339459AD40}"/>
              </a:ext>
            </a:extLst>
          </p:cNvPr>
          <p:cNvSpPr/>
          <p:nvPr/>
        </p:nvSpPr>
        <p:spPr>
          <a:xfrm>
            <a:off x="783180" y="2180039"/>
            <a:ext cx="10773063" cy="2715812"/>
          </a:xfrm>
          <a:custGeom>
            <a:avLst/>
            <a:gdLst>
              <a:gd name="connsiteX0" fmla="*/ 0 w 10773063"/>
              <a:gd name="connsiteY0" fmla="*/ 452644 h 2715812"/>
              <a:gd name="connsiteX1" fmla="*/ 452644 w 10773063"/>
              <a:gd name="connsiteY1" fmla="*/ 0 h 2715812"/>
              <a:gd name="connsiteX2" fmla="*/ 737068 w 10773063"/>
              <a:gd name="connsiteY2" fmla="*/ 0 h 2715812"/>
              <a:gd name="connsiteX3" fmla="*/ 1021492 w 10773063"/>
              <a:gd name="connsiteY3" fmla="*/ 0 h 2715812"/>
              <a:gd name="connsiteX4" fmla="*/ 1404594 w 10773063"/>
              <a:gd name="connsiteY4" fmla="*/ 0 h 2715812"/>
              <a:gd name="connsiteX5" fmla="*/ 1787696 w 10773063"/>
              <a:gd name="connsiteY5" fmla="*/ 0 h 2715812"/>
              <a:gd name="connsiteX6" fmla="*/ 2170798 w 10773063"/>
              <a:gd name="connsiteY6" fmla="*/ 0 h 2715812"/>
              <a:gd name="connsiteX7" fmla="*/ 2553900 w 10773063"/>
              <a:gd name="connsiteY7" fmla="*/ 0 h 2715812"/>
              <a:gd name="connsiteX8" fmla="*/ 2937001 w 10773063"/>
              <a:gd name="connsiteY8" fmla="*/ 0 h 2715812"/>
              <a:gd name="connsiteX9" fmla="*/ 3320103 w 10773063"/>
              <a:gd name="connsiteY9" fmla="*/ 0 h 2715812"/>
              <a:gd name="connsiteX10" fmla="*/ 3999238 w 10773063"/>
              <a:gd name="connsiteY10" fmla="*/ 0 h 2715812"/>
              <a:gd name="connsiteX11" fmla="*/ 4481018 w 10773063"/>
              <a:gd name="connsiteY11" fmla="*/ 0 h 2715812"/>
              <a:gd name="connsiteX12" fmla="*/ 4864120 w 10773063"/>
              <a:gd name="connsiteY12" fmla="*/ 0 h 2715812"/>
              <a:gd name="connsiteX13" fmla="*/ 5641933 w 10773063"/>
              <a:gd name="connsiteY13" fmla="*/ 0 h 2715812"/>
              <a:gd name="connsiteX14" fmla="*/ 6419746 w 10773063"/>
              <a:gd name="connsiteY14" fmla="*/ 0 h 2715812"/>
              <a:gd name="connsiteX15" fmla="*/ 7197558 w 10773063"/>
              <a:gd name="connsiteY15" fmla="*/ 0 h 2715812"/>
              <a:gd name="connsiteX16" fmla="*/ 7481983 w 10773063"/>
              <a:gd name="connsiteY16" fmla="*/ 0 h 2715812"/>
              <a:gd name="connsiteX17" fmla="*/ 7963762 w 10773063"/>
              <a:gd name="connsiteY17" fmla="*/ 0 h 2715812"/>
              <a:gd name="connsiteX18" fmla="*/ 8544220 w 10773063"/>
              <a:gd name="connsiteY18" fmla="*/ 0 h 2715812"/>
              <a:gd name="connsiteX19" fmla="*/ 8927321 w 10773063"/>
              <a:gd name="connsiteY19" fmla="*/ 0 h 2715812"/>
              <a:gd name="connsiteX20" fmla="*/ 9606456 w 10773063"/>
              <a:gd name="connsiteY20" fmla="*/ 0 h 2715812"/>
              <a:gd name="connsiteX21" fmla="*/ 10320419 w 10773063"/>
              <a:gd name="connsiteY21" fmla="*/ 0 h 2715812"/>
              <a:gd name="connsiteX22" fmla="*/ 10773063 w 10773063"/>
              <a:gd name="connsiteY22" fmla="*/ 452644 h 2715812"/>
              <a:gd name="connsiteX23" fmla="*/ 10773063 w 10773063"/>
              <a:gd name="connsiteY23" fmla="*/ 887170 h 2715812"/>
              <a:gd name="connsiteX24" fmla="*/ 10773063 w 10773063"/>
              <a:gd name="connsiteY24" fmla="*/ 1285485 h 2715812"/>
              <a:gd name="connsiteX25" fmla="*/ 10773063 w 10773063"/>
              <a:gd name="connsiteY25" fmla="*/ 1720011 h 2715812"/>
              <a:gd name="connsiteX26" fmla="*/ 10773063 w 10773063"/>
              <a:gd name="connsiteY26" fmla="*/ 2263168 h 2715812"/>
              <a:gd name="connsiteX27" fmla="*/ 10320419 w 10773063"/>
              <a:gd name="connsiteY27" fmla="*/ 2715812 h 2715812"/>
              <a:gd name="connsiteX28" fmla="*/ 10035995 w 10773063"/>
              <a:gd name="connsiteY28" fmla="*/ 2715812 h 2715812"/>
              <a:gd name="connsiteX29" fmla="*/ 9356860 w 10773063"/>
              <a:gd name="connsiteY29" fmla="*/ 2715812 h 2715812"/>
              <a:gd name="connsiteX30" fmla="*/ 9072436 w 10773063"/>
              <a:gd name="connsiteY30" fmla="*/ 2715812 h 2715812"/>
              <a:gd name="connsiteX31" fmla="*/ 8788012 w 10773063"/>
              <a:gd name="connsiteY31" fmla="*/ 2715812 h 2715812"/>
              <a:gd name="connsiteX32" fmla="*/ 8207554 w 10773063"/>
              <a:gd name="connsiteY32" fmla="*/ 2715812 h 2715812"/>
              <a:gd name="connsiteX33" fmla="*/ 7923130 w 10773063"/>
              <a:gd name="connsiteY33" fmla="*/ 2715812 h 2715812"/>
              <a:gd name="connsiteX34" fmla="*/ 7540028 w 10773063"/>
              <a:gd name="connsiteY34" fmla="*/ 2715812 h 2715812"/>
              <a:gd name="connsiteX35" fmla="*/ 7156926 w 10773063"/>
              <a:gd name="connsiteY35" fmla="*/ 2715812 h 2715812"/>
              <a:gd name="connsiteX36" fmla="*/ 6675147 w 10773063"/>
              <a:gd name="connsiteY36" fmla="*/ 2715812 h 2715812"/>
              <a:gd name="connsiteX37" fmla="*/ 6390723 w 10773063"/>
              <a:gd name="connsiteY37" fmla="*/ 2715812 h 2715812"/>
              <a:gd name="connsiteX38" fmla="*/ 5711588 w 10773063"/>
              <a:gd name="connsiteY38" fmla="*/ 2715812 h 2715812"/>
              <a:gd name="connsiteX39" fmla="*/ 5032453 w 10773063"/>
              <a:gd name="connsiteY39" fmla="*/ 2715812 h 2715812"/>
              <a:gd name="connsiteX40" fmla="*/ 4649351 w 10773063"/>
              <a:gd name="connsiteY40" fmla="*/ 2715812 h 2715812"/>
              <a:gd name="connsiteX41" fmla="*/ 4167571 w 10773063"/>
              <a:gd name="connsiteY41" fmla="*/ 2715812 h 2715812"/>
              <a:gd name="connsiteX42" fmla="*/ 3784469 w 10773063"/>
              <a:gd name="connsiteY42" fmla="*/ 2715812 h 2715812"/>
              <a:gd name="connsiteX43" fmla="*/ 3204012 w 10773063"/>
              <a:gd name="connsiteY43" fmla="*/ 2715812 h 2715812"/>
              <a:gd name="connsiteX44" fmla="*/ 2524877 w 10773063"/>
              <a:gd name="connsiteY44" fmla="*/ 2715812 h 2715812"/>
              <a:gd name="connsiteX45" fmla="*/ 1845742 w 10773063"/>
              <a:gd name="connsiteY45" fmla="*/ 2715812 h 2715812"/>
              <a:gd name="connsiteX46" fmla="*/ 1363962 w 10773063"/>
              <a:gd name="connsiteY46" fmla="*/ 2715812 h 2715812"/>
              <a:gd name="connsiteX47" fmla="*/ 1079538 w 10773063"/>
              <a:gd name="connsiteY47" fmla="*/ 2715812 h 2715812"/>
              <a:gd name="connsiteX48" fmla="*/ 452644 w 10773063"/>
              <a:gd name="connsiteY48" fmla="*/ 2715812 h 2715812"/>
              <a:gd name="connsiteX49" fmla="*/ 0 w 10773063"/>
              <a:gd name="connsiteY49" fmla="*/ 2263168 h 2715812"/>
              <a:gd name="connsiteX50" fmla="*/ 0 w 10773063"/>
              <a:gd name="connsiteY50" fmla="*/ 1792432 h 2715812"/>
              <a:gd name="connsiteX51" fmla="*/ 0 w 10773063"/>
              <a:gd name="connsiteY51" fmla="*/ 1339801 h 2715812"/>
              <a:gd name="connsiteX52" fmla="*/ 0 w 10773063"/>
              <a:gd name="connsiteY52" fmla="*/ 923380 h 2715812"/>
              <a:gd name="connsiteX53" fmla="*/ 0 w 10773063"/>
              <a:gd name="connsiteY53" fmla="*/ 452644 h 27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773063" h="2715812" fill="none" extrusionOk="0">
                <a:moveTo>
                  <a:pt x="0" y="452644"/>
                </a:moveTo>
                <a:cubicBezTo>
                  <a:pt x="5427" y="189360"/>
                  <a:pt x="197859" y="-24154"/>
                  <a:pt x="452644" y="0"/>
                </a:cubicBezTo>
                <a:cubicBezTo>
                  <a:pt x="558612" y="-22499"/>
                  <a:pt x="628634" y="21762"/>
                  <a:pt x="737068" y="0"/>
                </a:cubicBezTo>
                <a:cubicBezTo>
                  <a:pt x="845502" y="-21762"/>
                  <a:pt x="938648" y="33695"/>
                  <a:pt x="1021492" y="0"/>
                </a:cubicBezTo>
                <a:cubicBezTo>
                  <a:pt x="1104336" y="-33695"/>
                  <a:pt x="1278065" y="26103"/>
                  <a:pt x="1404594" y="0"/>
                </a:cubicBezTo>
                <a:cubicBezTo>
                  <a:pt x="1531123" y="-26103"/>
                  <a:pt x="1608757" y="2485"/>
                  <a:pt x="1787696" y="0"/>
                </a:cubicBezTo>
                <a:cubicBezTo>
                  <a:pt x="1966635" y="-2485"/>
                  <a:pt x="2051376" y="31255"/>
                  <a:pt x="2170798" y="0"/>
                </a:cubicBezTo>
                <a:cubicBezTo>
                  <a:pt x="2290220" y="-31255"/>
                  <a:pt x="2441784" y="9415"/>
                  <a:pt x="2553900" y="0"/>
                </a:cubicBezTo>
                <a:cubicBezTo>
                  <a:pt x="2666016" y="-9415"/>
                  <a:pt x="2810416" y="25515"/>
                  <a:pt x="2937001" y="0"/>
                </a:cubicBezTo>
                <a:cubicBezTo>
                  <a:pt x="3063586" y="-25515"/>
                  <a:pt x="3143323" y="14611"/>
                  <a:pt x="3320103" y="0"/>
                </a:cubicBezTo>
                <a:cubicBezTo>
                  <a:pt x="3496883" y="-14611"/>
                  <a:pt x="3719824" y="61114"/>
                  <a:pt x="3999238" y="0"/>
                </a:cubicBezTo>
                <a:cubicBezTo>
                  <a:pt x="4278653" y="-61114"/>
                  <a:pt x="4378835" y="54093"/>
                  <a:pt x="4481018" y="0"/>
                </a:cubicBezTo>
                <a:cubicBezTo>
                  <a:pt x="4583201" y="-54093"/>
                  <a:pt x="4718580" y="34570"/>
                  <a:pt x="4864120" y="0"/>
                </a:cubicBezTo>
                <a:cubicBezTo>
                  <a:pt x="5009660" y="-34570"/>
                  <a:pt x="5346803" y="583"/>
                  <a:pt x="5641933" y="0"/>
                </a:cubicBezTo>
                <a:cubicBezTo>
                  <a:pt x="5937063" y="-583"/>
                  <a:pt x="6263058" y="75168"/>
                  <a:pt x="6419746" y="0"/>
                </a:cubicBezTo>
                <a:cubicBezTo>
                  <a:pt x="6576434" y="-75168"/>
                  <a:pt x="6967316" y="87317"/>
                  <a:pt x="7197558" y="0"/>
                </a:cubicBezTo>
                <a:cubicBezTo>
                  <a:pt x="7427800" y="-87317"/>
                  <a:pt x="7363190" y="12338"/>
                  <a:pt x="7481983" y="0"/>
                </a:cubicBezTo>
                <a:cubicBezTo>
                  <a:pt x="7600777" y="-12338"/>
                  <a:pt x="7792693" y="6038"/>
                  <a:pt x="7963762" y="0"/>
                </a:cubicBezTo>
                <a:cubicBezTo>
                  <a:pt x="8134831" y="-6038"/>
                  <a:pt x="8358032" y="22859"/>
                  <a:pt x="8544220" y="0"/>
                </a:cubicBezTo>
                <a:cubicBezTo>
                  <a:pt x="8730408" y="-22859"/>
                  <a:pt x="8774679" y="38727"/>
                  <a:pt x="8927321" y="0"/>
                </a:cubicBezTo>
                <a:cubicBezTo>
                  <a:pt x="9079963" y="-38727"/>
                  <a:pt x="9334377" y="12846"/>
                  <a:pt x="9606456" y="0"/>
                </a:cubicBezTo>
                <a:cubicBezTo>
                  <a:pt x="9878535" y="-12846"/>
                  <a:pt x="10097997" y="62921"/>
                  <a:pt x="10320419" y="0"/>
                </a:cubicBezTo>
                <a:cubicBezTo>
                  <a:pt x="10505920" y="-24097"/>
                  <a:pt x="10775733" y="207794"/>
                  <a:pt x="10773063" y="452644"/>
                </a:cubicBezTo>
                <a:cubicBezTo>
                  <a:pt x="10791467" y="560399"/>
                  <a:pt x="10741967" y="738418"/>
                  <a:pt x="10773063" y="887170"/>
                </a:cubicBezTo>
                <a:cubicBezTo>
                  <a:pt x="10804159" y="1035922"/>
                  <a:pt x="10738051" y="1202656"/>
                  <a:pt x="10773063" y="1285485"/>
                </a:cubicBezTo>
                <a:cubicBezTo>
                  <a:pt x="10808075" y="1368314"/>
                  <a:pt x="10732251" y="1596323"/>
                  <a:pt x="10773063" y="1720011"/>
                </a:cubicBezTo>
                <a:cubicBezTo>
                  <a:pt x="10813875" y="1843699"/>
                  <a:pt x="10715625" y="2018482"/>
                  <a:pt x="10773063" y="2263168"/>
                </a:cubicBezTo>
                <a:cubicBezTo>
                  <a:pt x="10785148" y="2519993"/>
                  <a:pt x="10563902" y="2718134"/>
                  <a:pt x="10320419" y="2715812"/>
                </a:cubicBezTo>
                <a:cubicBezTo>
                  <a:pt x="10260149" y="2726398"/>
                  <a:pt x="10151199" y="2702433"/>
                  <a:pt x="10035995" y="2715812"/>
                </a:cubicBezTo>
                <a:cubicBezTo>
                  <a:pt x="9920791" y="2729191"/>
                  <a:pt x="9628671" y="2668927"/>
                  <a:pt x="9356860" y="2715812"/>
                </a:cubicBezTo>
                <a:cubicBezTo>
                  <a:pt x="9085050" y="2762697"/>
                  <a:pt x="9190472" y="2697720"/>
                  <a:pt x="9072436" y="2715812"/>
                </a:cubicBezTo>
                <a:cubicBezTo>
                  <a:pt x="8954400" y="2733904"/>
                  <a:pt x="8864520" y="2698322"/>
                  <a:pt x="8788012" y="2715812"/>
                </a:cubicBezTo>
                <a:cubicBezTo>
                  <a:pt x="8711504" y="2733302"/>
                  <a:pt x="8373760" y="2705499"/>
                  <a:pt x="8207554" y="2715812"/>
                </a:cubicBezTo>
                <a:cubicBezTo>
                  <a:pt x="8041348" y="2726125"/>
                  <a:pt x="8012770" y="2690945"/>
                  <a:pt x="7923130" y="2715812"/>
                </a:cubicBezTo>
                <a:cubicBezTo>
                  <a:pt x="7833490" y="2740679"/>
                  <a:pt x="7681529" y="2712899"/>
                  <a:pt x="7540028" y="2715812"/>
                </a:cubicBezTo>
                <a:cubicBezTo>
                  <a:pt x="7398527" y="2718725"/>
                  <a:pt x="7237501" y="2701668"/>
                  <a:pt x="7156926" y="2715812"/>
                </a:cubicBezTo>
                <a:cubicBezTo>
                  <a:pt x="7076351" y="2729956"/>
                  <a:pt x="6901227" y="2664376"/>
                  <a:pt x="6675147" y="2715812"/>
                </a:cubicBezTo>
                <a:cubicBezTo>
                  <a:pt x="6449067" y="2767248"/>
                  <a:pt x="6466430" y="2707885"/>
                  <a:pt x="6390723" y="2715812"/>
                </a:cubicBezTo>
                <a:cubicBezTo>
                  <a:pt x="6315016" y="2723739"/>
                  <a:pt x="5991895" y="2692722"/>
                  <a:pt x="5711588" y="2715812"/>
                </a:cubicBezTo>
                <a:cubicBezTo>
                  <a:pt x="5431281" y="2738902"/>
                  <a:pt x="5283451" y="2636604"/>
                  <a:pt x="5032453" y="2715812"/>
                </a:cubicBezTo>
                <a:cubicBezTo>
                  <a:pt x="4781456" y="2795020"/>
                  <a:pt x="4737100" y="2692544"/>
                  <a:pt x="4649351" y="2715812"/>
                </a:cubicBezTo>
                <a:cubicBezTo>
                  <a:pt x="4561602" y="2739080"/>
                  <a:pt x="4311033" y="2688867"/>
                  <a:pt x="4167571" y="2715812"/>
                </a:cubicBezTo>
                <a:cubicBezTo>
                  <a:pt x="4024109" y="2742757"/>
                  <a:pt x="3888689" y="2713310"/>
                  <a:pt x="3784469" y="2715812"/>
                </a:cubicBezTo>
                <a:cubicBezTo>
                  <a:pt x="3680249" y="2718314"/>
                  <a:pt x="3386586" y="2646213"/>
                  <a:pt x="3204012" y="2715812"/>
                </a:cubicBezTo>
                <a:cubicBezTo>
                  <a:pt x="3021438" y="2785411"/>
                  <a:pt x="2663712" y="2711673"/>
                  <a:pt x="2524877" y="2715812"/>
                </a:cubicBezTo>
                <a:cubicBezTo>
                  <a:pt x="2386042" y="2719951"/>
                  <a:pt x="2145896" y="2675962"/>
                  <a:pt x="1845742" y="2715812"/>
                </a:cubicBezTo>
                <a:cubicBezTo>
                  <a:pt x="1545589" y="2755662"/>
                  <a:pt x="1540258" y="2714758"/>
                  <a:pt x="1363962" y="2715812"/>
                </a:cubicBezTo>
                <a:cubicBezTo>
                  <a:pt x="1187666" y="2716866"/>
                  <a:pt x="1179899" y="2682114"/>
                  <a:pt x="1079538" y="2715812"/>
                </a:cubicBezTo>
                <a:cubicBezTo>
                  <a:pt x="979177" y="2749510"/>
                  <a:pt x="720518" y="2641140"/>
                  <a:pt x="452644" y="2715812"/>
                </a:cubicBezTo>
                <a:cubicBezTo>
                  <a:pt x="203707" y="2738509"/>
                  <a:pt x="-21303" y="2520660"/>
                  <a:pt x="0" y="2263168"/>
                </a:cubicBezTo>
                <a:cubicBezTo>
                  <a:pt x="-1400" y="2048122"/>
                  <a:pt x="26717" y="1903240"/>
                  <a:pt x="0" y="1792432"/>
                </a:cubicBezTo>
                <a:cubicBezTo>
                  <a:pt x="-26717" y="1681624"/>
                  <a:pt x="48397" y="1493981"/>
                  <a:pt x="0" y="1339801"/>
                </a:cubicBezTo>
                <a:cubicBezTo>
                  <a:pt x="-48397" y="1185621"/>
                  <a:pt x="39684" y="1066206"/>
                  <a:pt x="0" y="923380"/>
                </a:cubicBezTo>
                <a:cubicBezTo>
                  <a:pt x="-39684" y="780554"/>
                  <a:pt x="39732" y="603365"/>
                  <a:pt x="0" y="452644"/>
                </a:cubicBezTo>
                <a:close/>
              </a:path>
              <a:path w="10773063" h="2715812" stroke="0" extrusionOk="0">
                <a:moveTo>
                  <a:pt x="0" y="452644"/>
                </a:moveTo>
                <a:cubicBezTo>
                  <a:pt x="27394" y="147988"/>
                  <a:pt x="206151" y="9473"/>
                  <a:pt x="452644" y="0"/>
                </a:cubicBezTo>
                <a:cubicBezTo>
                  <a:pt x="708843" y="-52540"/>
                  <a:pt x="1037484" y="53653"/>
                  <a:pt x="1230457" y="0"/>
                </a:cubicBezTo>
                <a:cubicBezTo>
                  <a:pt x="1423430" y="-53653"/>
                  <a:pt x="1582158" y="44087"/>
                  <a:pt x="1712236" y="0"/>
                </a:cubicBezTo>
                <a:cubicBezTo>
                  <a:pt x="1842314" y="-44087"/>
                  <a:pt x="2246201" y="81150"/>
                  <a:pt x="2391372" y="0"/>
                </a:cubicBezTo>
                <a:cubicBezTo>
                  <a:pt x="2536543" y="-81150"/>
                  <a:pt x="2901274" y="68208"/>
                  <a:pt x="3070507" y="0"/>
                </a:cubicBezTo>
                <a:cubicBezTo>
                  <a:pt x="3239740" y="-68208"/>
                  <a:pt x="3422345" y="2063"/>
                  <a:pt x="3650964" y="0"/>
                </a:cubicBezTo>
                <a:cubicBezTo>
                  <a:pt x="3879583" y="-2063"/>
                  <a:pt x="4178295" y="39166"/>
                  <a:pt x="4428777" y="0"/>
                </a:cubicBezTo>
                <a:cubicBezTo>
                  <a:pt x="4679259" y="-39166"/>
                  <a:pt x="4576853" y="17589"/>
                  <a:pt x="4713201" y="0"/>
                </a:cubicBezTo>
                <a:cubicBezTo>
                  <a:pt x="4849549" y="-17589"/>
                  <a:pt x="5168451" y="2745"/>
                  <a:pt x="5392336" y="0"/>
                </a:cubicBezTo>
                <a:cubicBezTo>
                  <a:pt x="5616222" y="-2745"/>
                  <a:pt x="5899308" y="57411"/>
                  <a:pt x="6170149" y="0"/>
                </a:cubicBezTo>
                <a:cubicBezTo>
                  <a:pt x="6440990" y="-57411"/>
                  <a:pt x="6760959" y="23833"/>
                  <a:pt x="6947962" y="0"/>
                </a:cubicBezTo>
                <a:cubicBezTo>
                  <a:pt x="7134965" y="-23833"/>
                  <a:pt x="7342018" y="12036"/>
                  <a:pt x="7725775" y="0"/>
                </a:cubicBezTo>
                <a:cubicBezTo>
                  <a:pt x="8109532" y="-12036"/>
                  <a:pt x="8054484" y="12785"/>
                  <a:pt x="8207554" y="0"/>
                </a:cubicBezTo>
                <a:cubicBezTo>
                  <a:pt x="8360624" y="-12785"/>
                  <a:pt x="8478875" y="26425"/>
                  <a:pt x="8689334" y="0"/>
                </a:cubicBezTo>
                <a:cubicBezTo>
                  <a:pt x="8899793" y="-26425"/>
                  <a:pt x="9013592" y="45490"/>
                  <a:pt x="9171113" y="0"/>
                </a:cubicBezTo>
                <a:cubicBezTo>
                  <a:pt x="9328634" y="-45490"/>
                  <a:pt x="10084622" y="16389"/>
                  <a:pt x="10320419" y="0"/>
                </a:cubicBezTo>
                <a:cubicBezTo>
                  <a:pt x="10535947" y="18199"/>
                  <a:pt x="10760685" y="188748"/>
                  <a:pt x="10773063" y="452644"/>
                </a:cubicBezTo>
                <a:cubicBezTo>
                  <a:pt x="10795533" y="656586"/>
                  <a:pt x="10739571" y="709014"/>
                  <a:pt x="10773063" y="923380"/>
                </a:cubicBezTo>
                <a:cubicBezTo>
                  <a:pt x="10806555" y="1137746"/>
                  <a:pt x="10768914" y="1223214"/>
                  <a:pt x="10773063" y="1357906"/>
                </a:cubicBezTo>
                <a:cubicBezTo>
                  <a:pt x="10777212" y="1492598"/>
                  <a:pt x="10736622" y="1664406"/>
                  <a:pt x="10773063" y="1756221"/>
                </a:cubicBezTo>
                <a:cubicBezTo>
                  <a:pt x="10809504" y="1848036"/>
                  <a:pt x="10757279" y="2049729"/>
                  <a:pt x="10773063" y="2263168"/>
                </a:cubicBezTo>
                <a:cubicBezTo>
                  <a:pt x="10831089" y="2480921"/>
                  <a:pt x="10617066" y="2701230"/>
                  <a:pt x="10320419" y="2715812"/>
                </a:cubicBezTo>
                <a:cubicBezTo>
                  <a:pt x="10160118" y="2779858"/>
                  <a:pt x="9797322" y="2651169"/>
                  <a:pt x="9641284" y="2715812"/>
                </a:cubicBezTo>
                <a:cubicBezTo>
                  <a:pt x="9485246" y="2780455"/>
                  <a:pt x="9382939" y="2685749"/>
                  <a:pt x="9258182" y="2715812"/>
                </a:cubicBezTo>
                <a:cubicBezTo>
                  <a:pt x="9133425" y="2745875"/>
                  <a:pt x="8887571" y="2698101"/>
                  <a:pt x="8579047" y="2715812"/>
                </a:cubicBezTo>
                <a:cubicBezTo>
                  <a:pt x="8270523" y="2733523"/>
                  <a:pt x="8242990" y="2665362"/>
                  <a:pt x="8097267" y="2715812"/>
                </a:cubicBezTo>
                <a:cubicBezTo>
                  <a:pt x="7951544" y="2766262"/>
                  <a:pt x="7509048" y="2631246"/>
                  <a:pt x="7319454" y="2715812"/>
                </a:cubicBezTo>
                <a:cubicBezTo>
                  <a:pt x="7129860" y="2800378"/>
                  <a:pt x="6983802" y="2687172"/>
                  <a:pt x="6738997" y="2715812"/>
                </a:cubicBezTo>
                <a:cubicBezTo>
                  <a:pt x="6494192" y="2744452"/>
                  <a:pt x="6333214" y="2647337"/>
                  <a:pt x="5961184" y="2715812"/>
                </a:cubicBezTo>
                <a:cubicBezTo>
                  <a:pt x="5589154" y="2784287"/>
                  <a:pt x="5764866" y="2713801"/>
                  <a:pt x="5676760" y="2715812"/>
                </a:cubicBezTo>
                <a:cubicBezTo>
                  <a:pt x="5588654" y="2717823"/>
                  <a:pt x="5191636" y="2682187"/>
                  <a:pt x="4898947" y="2715812"/>
                </a:cubicBezTo>
                <a:cubicBezTo>
                  <a:pt x="4606258" y="2749437"/>
                  <a:pt x="4459191" y="2641935"/>
                  <a:pt x="4121134" y="2715812"/>
                </a:cubicBezTo>
                <a:cubicBezTo>
                  <a:pt x="3783077" y="2789689"/>
                  <a:pt x="3892448" y="2677855"/>
                  <a:pt x="3738033" y="2715812"/>
                </a:cubicBezTo>
                <a:cubicBezTo>
                  <a:pt x="3583618" y="2753769"/>
                  <a:pt x="3404299" y="2660034"/>
                  <a:pt x="3256253" y="2715812"/>
                </a:cubicBezTo>
                <a:cubicBezTo>
                  <a:pt x="3108207" y="2771590"/>
                  <a:pt x="3027910" y="2678368"/>
                  <a:pt x="2873151" y="2715812"/>
                </a:cubicBezTo>
                <a:cubicBezTo>
                  <a:pt x="2718392" y="2753256"/>
                  <a:pt x="2673077" y="2710108"/>
                  <a:pt x="2490049" y="2715812"/>
                </a:cubicBezTo>
                <a:cubicBezTo>
                  <a:pt x="2307021" y="2721516"/>
                  <a:pt x="2077369" y="2673664"/>
                  <a:pt x="1810914" y="2715812"/>
                </a:cubicBezTo>
                <a:cubicBezTo>
                  <a:pt x="1544460" y="2757960"/>
                  <a:pt x="1527558" y="2713109"/>
                  <a:pt x="1427812" y="2715812"/>
                </a:cubicBezTo>
                <a:cubicBezTo>
                  <a:pt x="1328066" y="2718515"/>
                  <a:pt x="929373" y="2647824"/>
                  <a:pt x="452644" y="2715812"/>
                </a:cubicBezTo>
                <a:cubicBezTo>
                  <a:pt x="244975" y="2672261"/>
                  <a:pt x="9943" y="2479139"/>
                  <a:pt x="0" y="2263168"/>
                </a:cubicBezTo>
                <a:cubicBezTo>
                  <a:pt x="-52113" y="2062639"/>
                  <a:pt x="22531" y="1961342"/>
                  <a:pt x="0" y="1792432"/>
                </a:cubicBezTo>
                <a:cubicBezTo>
                  <a:pt x="-22531" y="1623522"/>
                  <a:pt x="45918" y="1441029"/>
                  <a:pt x="0" y="1303590"/>
                </a:cubicBezTo>
                <a:cubicBezTo>
                  <a:pt x="-45918" y="1166151"/>
                  <a:pt x="27194" y="1100271"/>
                  <a:pt x="0" y="905275"/>
                </a:cubicBezTo>
                <a:cubicBezTo>
                  <a:pt x="-27194" y="710280"/>
                  <a:pt x="45366" y="582949"/>
                  <a:pt x="0" y="452644"/>
                </a:cubicBezTo>
                <a:close/>
              </a:path>
            </a:pathLst>
          </a:custGeom>
          <a:solidFill>
            <a:schemeClr val="lt1">
              <a:alpha val="93000"/>
            </a:schemeClr>
          </a:solidFill>
          <a:ln w="19050" cmpd="thinThick">
            <a:solidFill>
              <a:srgbClr val="FF3F6E"/>
            </a:solidFill>
            <a:extLst>
              <a:ext uri="{C807C97D-BFC1-408E-A445-0C87EB9F89A2}">
                <ask:lineSketchStyleProps xmln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 xmlns:a16="http://schemas.microsoft.com/office/drawing/2014/main" id="{577CFD92-70A5-4B0B-98E1-80893F572C2A}"/>
              </a:ext>
            </a:extLst>
          </p:cNvPr>
          <p:cNvSpPr txBox="1"/>
          <p:nvPr/>
        </p:nvSpPr>
        <p:spPr>
          <a:xfrm>
            <a:off x="1150595" y="2404750"/>
            <a:ext cx="9642373" cy="2308324"/>
          </a:xfrm>
          <a:prstGeom prst="rect">
            <a:avLst/>
          </a:prstGeom>
          <a:noFill/>
        </p:spPr>
        <p:txBody>
          <a:bodyPr wrap="square">
            <a:spAutoFit/>
          </a:bodyPr>
          <a:lstStyle/>
          <a:p>
            <a:pPr lvl="0" algn="just"/>
            <a:r>
              <a:rPr lang="vi-VN" sz="4800" b="1" dirty="0">
                <a:solidFill>
                  <a:prstClr val="black"/>
                </a:solidFill>
                <a:latin typeface="Times New Roman" pitchFamily="18" charset="0"/>
                <a:ea typeface="Arial-Rounded" panose="020B0500000000000000" pitchFamily="34" charset="0"/>
                <a:cs typeface="Times New Roman" pitchFamily="18" charset="0"/>
              </a:rPr>
              <a:t>Khi thỏ đứng đợi quả hồng rụng xuống thì có đàn chim bay đến định ăn quả hồng.</a:t>
            </a:r>
            <a:endParaRPr kumimoji="0" lang="en-US" sz="48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38899664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 xmlns:a16="http://schemas.microsoft.com/office/drawing/2014/main" id="{CB7976DC-8A81-D7AD-2A86-377C0C380782}"/>
              </a:ext>
            </a:extLst>
          </p:cNvPr>
          <p:cNvSpPr/>
          <p:nvPr/>
        </p:nvSpPr>
        <p:spPr>
          <a:xfrm>
            <a:off x="0" y="1"/>
            <a:ext cx="12191999" cy="6753224"/>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 name="Rectangle: Rounded Corners 7">
            <a:extLst>
              <a:ext uri="{FF2B5EF4-FFF2-40B4-BE49-F238E27FC236}">
                <a16:creationId xmlns="" xmlns:a16="http://schemas.microsoft.com/office/drawing/2014/main" id="{86665C2E-ECB2-404A-9273-357FA9C4D5C9}"/>
              </a:ext>
            </a:extLst>
          </p:cNvPr>
          <p:cNvSpPr/>
          <p:nvPr/>
        </p:nvSpPr>
        <p:spPr>
          <a:xfrm>
            <a:off x="783180" y="934445"/>
            <a:ext cx="10692133" cy="814839"/>
          </a:xfrm>
          <a:custGeom>
            <a:avLst/>
            <a:gdLst>
              <a:gd name="connsiteX0" fmla="*/ 0 w 10692133"/>
              <a:gd name="connsiteY0" fmla="*/ 198992 h 814839"/>
              <a:gd name="connsiteX1" fmla="*/ 198992 w 10692133"/>
              <a:gd name="connsiteY1" fmla="*/ 0 h 814839"/>
              <a:gd name="connsiteX2" fmla="*/ 10493141 w 10692133"/>
              <a:gd name="connsiteY2" fmla="*/ 0 h 814839"/>
              <a:gd name="connsiteX3" fmla="*/ 10692133 w 10692133"/>
              <a:gd name="connsiteY3" fmla="*/ 198992 h 814839"/>
              <a:gd name="connsiteX4" fmla="*/ 10692133 w 10692133"/>
              <a:gd name="connsiteY4" fmla="*/ 615847 h 814839"/>
              <a:gd name="connsiteX5" fmla="*/ 10493141 w 10692133"/>
              <a:gd name="connsiteY5" fmla="*/ 814839 h 814839"/>
              <a:gd name="connsiteX6" fmla="*/ 198992 w 10692133"/>
              <a:gd name="connsiteY6" fmla="*/ 814839 h 814839"/>
              <a:gd name="connsiteX7" fmla="*/ 0 w 10692133"/>
              <a:gd name="connsiteY7" fmla="*/ 615847 h 814839"/>
              <a:gd name="connsiteX8" fmla="*/ 0 w 10692133"/>
              <a:gd name="connsiteY8" fmla="*/ 198992 h 81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2133" h="814839" fill="none" extrusionOk="0">
                <a:moveTo>
                  <a:pt x="0" y="198992"/>
                </a:moveTo>
                <a:cubicBezTo>
                  <a:pt x="-5419" y="108080"/>
                  <a:pt x="82170" y="-4651"/>
                  <a:pt x="198992" y="0"/>
                </a:cubicBezTo>
                <a:cubicBezTo>
                  <a:pt x="2565392" y="-35273"/>
                  <a:pt x="6623265" y="-144294"/>
                  <a:pt x="10493141" y="0"/>
                </a:cubicBezTo>
                <a:cubicBezTo>
                  <a:pt x="10623561" y="6246"/>
                  <a:pt x="10679059" y="78069"/>
                  <a:pt x="10692133" y="198992"/>
                </a:cubicBezTo>
                <a:cubicBezTo>
                  <a:pt x="10662836" y="346148"/>
                  <a:pt x="10719247" y="534884"/>
                  <a:pt x="10692133" y="615847"/>
                </a:cubicBezTo>
                <a:cubicBezTo>
                  <a:pt x="10698866" y="720655"/>
                  <a:pt x="10608032" y="809429"/>
                  <a:pt x="10493141" y="814839"/>
                </a:cubicBezTo>
                <a:cubicBezTo>
                  <a:pt x="5998119" y="892364"/>
                  <a:pt x="2942856" y="771136"/>
                  <a:pt x="198992" y="814839"/>
                </a:cubicBezTo>
                <a:cubicBezTo>
                  <a:pt x="81260" y="812669"/>
                  <a:pt x="-13594" y="725561"/>
                  <a:pt x="0" y="615847"/>
                </a:cubicBezTo>
                <a:cubicBezTo>
                  <a:pt x="-22587" y="544243"/>
                  <a:pt x="-31970" y="384799"/>
                  <a:pt x="0" y="198992"/>
                </a:cubicBezTo>
                <a:close/>
              </a:path>
              <a:path w="10692133" h="814839" stroke="0" extrusionOk="0">
                <a:moveTo>
                  <a:pt x="0" y="198992"/>
                </a:moveTo>
                <a:cubicBezTo>
                  <a:pt x="-4934" y="72044"/>
                  <a:pt x="83608" y="4442"/>
                  <a:pt x="198992" y="0"/>
                </a:cubicBezTo>
                <a:cubicBezTo>
                  <a:pt x="3356016" y="-95379"/>
                  <a:pt x="6478673" y="58096"/>
                  <a:pt x="10493141" y="0"/>
                </a:cubicBezTo>
                <a:cubicBezTo>
                  <a:pt x="10586459" y="-11672"/>
                  <a:pt x="10675316" y="77006"/>
                  <a:pt x="10692133" y="198992"/>
                </a:cubicBezTo>
                <a:cubicBezTo>
                  <a:pt x="10697556" y="302086"/>
                  <a:pt x="10722729" y="525888"/>
                  <a:pt x="10692133" y="615847"/>
                </a:cubicBezTo>
                <a:cubicBezTo>
                  <a:pt x="10701297" y="714854"/>
                  <a:pt x="10593407" y="805242"/>
                  <a:pt x="10493141" y="814839"/>
                </a:cubicBezTo>
                <a:cubicBezTo>
                  <a:pt x="6578823" y="754933"/>
                  <a:pt x="3971318" y="897353"/>
                  <a:pt x="198992" y="814839"/>
                </a:cubicBezTo>
                <a:cubicBezTo>
                  <a:pt x="69996" y="819560"/>
                  <a:pt x="-5433" y="731261"/>
                  <a:pt x="0" y="615847"/>
                </a:cubicBezTo>
                <a:cubicBezTo>
                  <a:pt x="9673" y="461689"/>
                  <a:pt x="24248" y="349252"/>
                  <a:pt x="0" y="198992"/>
                </a:cubicBezTo>
                <a:close/>
              </a:path>
            </a:pathLst>
          </a:custGeom>
          <a:solidFill>
            <a:schemeClr val="bg1"/>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720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70C0"/>
                </a:solidFill>
                <a:effectLst/>
                <a:uLnTx/>
                <a:uFillTx/>
                <a:latin typeface="Times New Roman" pitchFamily="18" charset="0"/>
                <a:ea typeface="Arial-Rounded" panose="020B0500000000000000" pitchFamily="34" charset="0"/>
                <a:cs typeface="Times New Roman" pitchFamily="18" charset="0"/>
              </a:rPr>
              <a:t>3. Vì sao thỏ nhường quả hồng cho đàn chim?</a:t>
            </a:r>
          </a:p>
        </p:txBody>
      </p:sp>
      <p:sp>
        <p:nvSpPr>
          <p:cNvPr id="14" name="Rectangle: Rounded Corners 13">
            <a:extLst>
              <a:ext uri="{FF2B5EF4-FFF2-40B4-BE49-F238E27FC236}">
                <a16:creationId xmlns="" xmlns:a16="http://schemas.microsoft.com/office/drawing/2014/main" id="{A9C035FE-8996-4CBC-8AE0-6D339459AD40}"/>
              </a:ext>
            </a:extLst>
          </p:cNvPr>
          <p:cNvSpPr/>
          <p:nvPr/>
        </p:nvSpPr>
        <p:spPr>
          <a:xfrm>
            <a:off x="783180" y="2180038"/>
            <a:ext cx="10773063" cy="2877737"/>
          </a:xfrm>
          <a:custGeom>
            <a:avLst/>
            <a:gdLst>
              <a:gd name="connsiteX0" fmla="*/ 0 w 10773063"/>
              <a:gd name="connsiteY0" fmla="*/ 479632 h 2877737"/>
              <a:gd name="connsiteX1" fmla="*/ 479632 w 10773063"/>
              <a:gd name="connsiteY1" fmla="*/ 0 h 2877737"/>
              <a:gd name="connsiteX2" fmla="*/ 762500 w 10773063"/>
              <a:gd name="connsiteY2" fmla="*/ 0 h 2877737"/>
              <a:gd name="connsiteX3" fmla="*/ 1045369 w 10773063"/>
              <a:gd name="connsiteY3" fmla="*/ 0 h 2877737"/>
              <a:gd name="connsiteX4" fmla="*/ 1426375 w 10773063"/>
              <a:gd name="connsiteY4" fmla="*/ 0 h 2877737"/>
              <a:gd name="connsiteX5" fmla="*/ 1807381 w 10773063"/>
              <a:gd name="connsiteY5" fmla="*/ 0 h 2877737"/>
              <a:gd name="connsiteX6" fmla="*/ 2188388 w 10773063"/>
              <a:gd name="connsiteY6" fmla="*/ 0 h 2877737"/>
              <a:gd name="connsiteX7" fmla="*/ 2569394 w 10773063"/>
              <a:gd name="connsiteY7" fmla="*/ 0 h 2877737"/>
              <a:gd name="connsiteX8" fmla="*/ 2950400 w 10773063"/>
              <a:gd name="connsiteY8" fmla="*/ 0 h 2877737"/>
              <a:gd name="connsiteX9" fmla="*/ 3331407 w 10773063"/>
              <a:gd name="connsiteY9" fmla="*/ 0 h 2877737"/>
              <a:gd name="connsiteX10" fmla="*/ 4006827 w 10773063"/>
              <a:gd name="connsiteY10" fmla="*/ 0 h 2877737"/>
              <a:gd name="connsiteX11" fmla="*/ 4485971 w 10773063"/>
              <a:gd name="connsiteY11" fmla="*/ 0 h 2877737"/>
              <a:gd name="connsiteX12" fmla="*/ 4866977 w 10773063"/>
              <a:gd name="connsiteY12" fmla="*/ 0 h 2877737"/>
              <a:gd name="connsiteX13" fmla="*/ 5640536 w 10773063"/>
              <a:gd name="connsiteY13" fmla="*/ 0 h 2877737"/>
              <a:gd name="connsiteX14" fmla="*/ 6414094 w 10773063"/>
              <a:gd name="connsiteY14" fmla="*/ 0 h 2877737"/>
              <a:gd name="connsiteX15" fmla="*/ 7187652 w 10773063"/>
              <a:gd name="connsiteY15" fmla="*/ 0 h 2877737"/>
              <a:gd name="connsiteX16" fmla="*/ 7470521 w 10773063"/>
              <a:gd name="connsiteY16" fmla="*/ 0 h 2877737"/>
              <a:gd name="connsiteX17" fmla="*/ 7949665 w 10773063"/>
              <a:gd name="connsiteY17" fmla="*/ 0 h 2877737"/>
              <a:gd name="connsiteX18" fmla="*/ 8526947 w 10773063"/>
              <a:gd name="connsiteY18" fmla="*/ 0 h 2877737"/>
              <a:gd name="connsiteX19" fmla="*/ 8907953 w 10773063"/>
              <a:gd name="connsiteY19" fmla="*/ 0 h 2877737"/>
              <a:gd name="connsiteX20" fmla="*/ 9583374 w 10773063"/>
              <a:gd name="connsiteY20" fmla="*/ 0 h 2877737"/>
              <a:gd name="connsiteX21" fmla="*/ 10293431 w 10773063"/>
              <a:gd name="connsiteY21" fmla="*/ 0 h 2877737"/>
              <a:gd name="connsiteX22" fmla="*/ 10773063 w 10773063"/>
              <a:gd name="connsiteY22" fmla="*/ 479632 h 2877737"/>
              <a:gd name="connsiteX23" fmla="*/ 10773063 w 10773063"/>
              <a:gd name="connsiteY23" fmla="*/ 940066 h 2877737"/>
              <a:gd name="connsiteX24" fmla="*/ 10773063 w 10773063"/>
              <a:gd name="connsiteY24" fmla="*/ 1362130 h 2877737"/>
              <a:gd name="connsiteX25" fmla="*/ 10773063 w 10773063"/>
              <a:gd name="connsiteY25" fmla="*/ 1822563 h 2877737"/>
              <a:gd name="connsiteX26" fmla="*/ 10773063 w 10773063"/>
              <a:gd name="connsiteY26" fmla="*/ 2398105 h 2877737"/>
              <a:gd name="connsiteX27" fmla="*/ 10293431 w 10773063"/>
              <a:gd name="connsiteY27" fmla="*/ 2877737 h 2877737"/>
              <a:gd name="connsiteX28" fmla="*/ 10010563 w 10773063"/>
              <a:gd name="connsiteY28" fmla="*/ 2877737 h 2877737"/>
              <a:gd name="connsiteX29" fmla="*/ 9335142 w 10773063"/>
              <a:gd name="connsiteY29" fmla="*/ 2877737 h 2877737"/>
              <a:gd name="connsiteX30" fmla="*/ 9052274 w 10773063"/>
              <a:gd name="connsiteY30" fmla="*/ 2877737 h 2877737"/>
              <a:gd name="connsiteX31" fmla="*/ 8769406 w 10773063"/>
              <a:gd name="connsiteY31" fmla="*/ 2877737 h 2877737"/>
              <a:gd name="connsiteX32" fmla="*/ 8192123 w 10773063"/>
              <a:gd name="connsiteY32" fmla="*/ 2877737 h 2877737"/>
              <a:gd name="connsiteX33" fmla="*/ 7909255 w 10773063"/>
              <a:gd name="connsiteY33" fmla="*/ 2877737 h 2877737"/>
              <a:gd name="connsiteX34" fmla="*/ 7528249 w 10773063"/>
              <a:gd name="connsiteY34" fmla="*/ 2877737 h 2877737"/>
              <a:gd name="connsiteX35" fmla="*/ 7147242 w 10773063"/>
              <a:gd name="connsiteY35" fmla="*/ 2877737 h 2877737"/>
              <a:gd name="connsiteX36" fmla="*/ 6668098 w 10773063"/>
              <a:gd name="connsiteY36" fmla="*/ 2877737 h 2877737"/>
              <a:gd name="connsiteX37" fmla="*/ 6385230 w 10773063"/>
              <a:gd name="connsiteY37" fmla="*/ 2877737 h 2877737"/>
              <a:gd name="connsiteX38" fmla="*/ 5709810 w 10773063"/>
              <a:gd name="connsiteY38" fmla="*/ 2877737 h 2877737"/>
              <a:gd name="connsiteX39" fmla="*/ 5034389 w 10773063"/>
              <a:gd name="connsiteY39" fmla="*/ 2877737 h 2877737"/>
              <a:gd name="connsiteX40" fmla="*/ 4653383 w 10773063"/>
              <a:gd name="connsiteY40" fmla="*/ 2877737 h 2877737"/>
              <a:gd name="connsiteX41" fmla="*/ 4174239 w 10773063"/>
              <a:gd name="connsiteY41" fmla="*/ 2877737 h 2877737"/>
              <a:gd name="connsiteX42" fmla="*/ 3793232 w 10773063"/>
              <a:gd name="connsiteY42" fmla="*/ 2877737 h 2877737"/>
              <a:gd name="connsiteX43" fmla="*/ 3215950 w 10773063"/>
              <a:gd name="connsiteY43" fmla="*/ 2877737 h 2877737"/>
              <a:gd name="connsiteX44" fmla="*/ 2540530 w 10773063"/>
              <a:gd name="connsiteY44" fmla="*/ 2877737 h 2877737"/>
              <a:gd name="connsiteX45" fmla="*/ 1865110 w 10773063"/>
              <a:gd name="connsiteY45" fmla="*/ 2877737 h 2877737"/>
              <a:gd name="connsiteX46" fmla="*/ 1385965 w 10773063"/>
              <a:gd name="connsiteY46" fmla="*/ 2877737 h 2877737"/>
              <a:gd name="connsiteX47" fmla="*/ 1103097 w 10773063"/>
              <a:gd name="connsiteY47" fmla="*/ 2877737 h 2877737"/>
              <a:gd name="connsiteX48" fmla="*/ 479632 w 10773063"/>
              <a:gd name="connsiteY48" fmla="*/ 2877737 h 2877737"/>
              <a:gd name="connsiteX49" fmla="*/ 0 w 10773063"/>
              <a:gd name="connsiteY49" fmla="*/ 2398105 h 2877737"/>
              <a:gd name="connsiteX50" fmla="*/ 0 w 10773063"/>
              <a:gd name="connsiteY50" fmla="*/ 1899302 h 2877737"/>
              <a:gd name="connsiteX51" fmla="*/ 0 w 10773063"/>
              <a:gd name="connsiteY51" fmla="*/ 1419684 h 2877737"/>
              <a:gd name="connsiteX52" fmla="*/ 0 w 10773063"/>
              <a:gd name="connsiteY52" fmla="*/ 978435 h 2877737"/>
              <a:gd name="connsiteX53" fmla="*/ 0 w 10773063"/>
              <a:gd name="connsiteY53" fmla="*/ 479632 h 287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773063" h="2877737" fill="none" extrusionOk="0">
                <a:moveTo>
                  <a:pt x="0" y="479632"/>
                </a:moveTo>
                <a:cubicBezTo>
                  <a:pt x="17438" y="172019"/>
                  <a:pt x="199807" y="-75177"/>
                  <a:pt x="479632" y="0"/>
                </a:cubicBezTo>
                <a:cubicBezTo>
                  <a:pt x="539177" y="-14004"/>
                  <a:pt x="660930" y="5124"/>
                  <a:pt x="762500" y="0"/>
                </a:cubicBezTo>
                <a:cubicBezTo>
                  <a:pt x="864070" y="-5124"/>
                  <a:pt x="946807" y="27578"/>
                  <a:pt x="1045369" y="0"/>
                </a:cubicBezTo>
                <a:cubicBezTo>
                  <a:pt x="1143931" y="-27578"/>
                  <a:pt x="1281450" y="1933"/>
                  <a:pt x="1426375" y="0"/>
                </a:cubicBezTo>
                <a:cubicBezTo>
                  <a:pt x="1571300" y="-1933"/>
                  <a:pt x="1641972" y="38352"/>
                  <a:pt x="1807381" y="0"/>
                </a:cubicBezTo>
                <a:cubicBezTo>
                  <a:pt x="1972790" y="-38352"/>
                  <a:pt x="2034401" y="11639"/>
                  <a:pt x="2188388" y="0"/>
                </a:cubicBezTo>
                <a:cubicBezTo>
                  <a:pt x="2342375" y="-11639"/>
                  <a:pt x="2399311" y="36306"/>
                  <a:pt x="2569394" y="0"/>
                </a:cubicBezTo>
                <a:cubicBezTo>
                  <a:pt x="2739477" y="-36306"/>
                  <a:pt x="2829782" y="40066"/>
                  <a:pt x="2950400" y="0"/>
                </a:cubicBezTo>
                <a:cubicBezTo>
                  <a:pt x="3071018" y="-40066"/>
                  <a:pt x="3252101" y="7563"/>
                  <a:pt x="3331407" y="0"/>
                </a:cubicBezTo>
                <a:cubicBezTo>
                  <a:pt x="3410713" y="-7563"/>
                  <a:pt x="3736351" y="29993"/>
                  <a:pt x="4006827" y="0"/>
                </a:cubicBezTo>
                <a:cubicBezTo>
                  <a:pt x="4277303" y="-29993"/>
                  <a:pt x="4356677" y="7490"/>
                  <a:pt x="4485971" y="0"/>
                </a:cubicBezTo>
                <a:cubicBezTo>
                  <a:pt x="4615265" y="-7490"/>
                  <a:pt x="4738057" y="4090"/>
                  <a:pt x="4866977" y="0"/>
                </a:cubicBezTo>
                <a:cubicBezTo>
                  <a:pt x="4995897" y="-4090"/>
                  <a:pt x="5427397" y="21074"/>
                  <a:pt x="5640536" y="0"/>
                </a:cubicBezTo>
                <a:cubicBezTo>
                  <a:pt x="5853675" y="-21074"/>
                  <a:pt x="6080035" y="22802"/>
                  <a:pt x="6414094" y="0"/>
                </a:cubicBezTo>
                <a:cubicBezTo>
                  <a:pt x="6748153" y="-22802"/>
                  <a:pt x="6836041" y="5219"/>
                  <a:pt x="7187652" y="0"/>
                </a:cubicBezTo>
                <a:cubicBezTo>
                  <a:pt x="7539263" y="-5219"/>
                  <a:pt x="7387988" y="3934"/>
                  <a:pt x="7470521" y="0"/>
                </a:cubicBezTo>
                <a:cubicBezTo>
                  <a:pt x="7553054" y="-3934"/>
                  <a:pt x="7793684" y="41758"/>
                  <a:pt x="7949665" y="0"/>
                </a:cubicBezTo>
                <a:cubicBezTo>
                  <a:pt x="8105646" y="-41758"/>
                  <a:pt x="8312119" y="23939"/>
                  <a:pt x="8526947" y="0"/>
                </a:cubicBezTo>
                <a:cubicBezTo>
                  <a:pt x="8741775" y="-23939"/>
                  <a:pt x="8792051" y="41390"/>
                  <a:pt x="8907953" y="0"/>
                </a:cubicBezTo>
                <a:cubicBezTo>
                  <a:pt x="9023855" y="-41390"/>
                  <a:pt x="9325065" y="11054"/>
                  <a:pt x="9583374" y="0"/>
                </a:cubicBezTo>
                <a:cubicBezTo>
                  <a:pt x="9841683" y="-11054"/>
                  <a:pt x="9996456" y="36452"/>
                  <a:pt x="10293431" y="0"/>
                </a:cubicBezTo>
                <a:cubicBezTo>
                  <a:pt x="10485630" y="-27163"/>
                  <a:pt x="10803309" y="272953"/>
                  <a:pt x="10773063" y="479632"/>
                </a:cubicBezTo>
                <a:cubicBezTo>
                  <a:pt x="10804892" y="707680"/>
                  <a:pt x="10727387" y="718670"/>
                  <a:pt x="10773063" y="940066"/>
                </a:cubicBezTo>
                <a:cubicBezTo>
                  <a:pt x="10818739" y="1161462"/>
                  <a:pt x="10733111" y="1264329"/>
                  <a:pt x="10773063" y="1362130"/>
                </a:cubicBezTo>
                <a:cubicBezTo>
                  <a:pt x="10813015" y="1459931"/>
                  <a:pt x="10745380" y="1609726"/>
                  <a:pt x="10773063" y="1822563"/>
                </a:cubicBezTo>
                <a:cubicBezTo>
                  <a:pt x="10800746" y="2035400"/>
                  <a:pt x="10707079" y="2145305"/>
                  <a:pt x="10773063" y="2398105"/>
                </a:cubicBezTo>
                <a:cubicBezTo>
                  <a:pt x="10841678" y="2701814"/>
                  <a:pt x="10484693" y="2904025"/>
                  <a:pt x="10293431" y="2877737"/>
                </a:cubicBezTo>
                <a:cubicBezTo>
                  <a:pt x="10188444" y="2878863"/>
                  <a:pt x="10089750" y="2853764"/>
                  <a:pt x="10010563" y="2877737"/>
                </a:cubicBezTo>
                <a:cubicBezTo>
                  <a:pt x="9931376" y="2901710"/>
                  <a:pt x="9534490" y="2798296"/>
                  <a:pt x="9335142" y="2877737"/>
                </a:cubicBezTo>
                <a:cubicBezTo>
                  <a:pt x="9135794" y="2957178"/>
                  <a:pt x="9170300" y="2859626"/>
                  <a:pt x="9052274" y="2877737"/>
                </a:cubicBezTo>
                <a:cubicBezTo>
                  <a:pt x="8934248" y="2895848"/>
                  <a:pt x="8900509" y="2857199"/>
                  <a:pt x="8769406" y="2877737"/>
                </a:cubicBezTo>
                <a:cubicBezTo>
                  <a:pt x="8638303" y="2898275"/>
                  <a:pt x="8451201" y="2869749"/>
                  <a:pt x="8192123" y="2877737"/>
                </a:cubicBezTo>
                <a:cubicBezTo>
                  <a:pt x="7933045" y="2885725"/>
                  <a:pt x="8033948" y="2854883"/>
                  <a:pt x="7909255" y="2877737"/>
                </a:cubicBezTo>
                <a:cubicBezTo>
                  <a:pt x="7784562" y="2900591"/>
                  <a:pt x="7689087" y="2853042"/>
                  <a:pt x="7528249" y="2877737"/>
                </a:cubicBezTo>
                <a:cubicBezTo>
                  <a:pt x="7367411" y="2902432"/>
                  <a:pt x="7251693" y="2841522"/>
                  <a:pt x="7147242" y="2877737"/>
                </a:cubicBezTo>
                <a:cubicBezTo>
                  <a:pt x="7042791" y="2913952"/>
                  <a:pt x="6784487" y="2877246"/>
                  <a:pt x="6668098" y="2877737"/>
                </a:cubicBezTo>
                <a:cubicBezTo>
                  <a:pt x="6551709" y="2878228"/>
                  <a:pt x="6486276" y="2853939"/>
                  <a:pt x="6385230" y="2877737"/>
                </a:cubicBezTo>
                <a:cubicBezTo>
                  <a:pt x="6284184" y="2901535"/>
                  <a:pt x="5957665" y="2815161"/>
                  <a:pt x="5709810" y="2877737"/>
                </a:cubicBezTo>
                <a:cubicBezTo>
                  <a:pt x="5461955" y="2940313"/>
                  <a:pt x="5282860" y="2864351"/>
                  <a:pt x="5034389" y="2877737"/>
                </a:cubicBezTo>
                <a:cubicBezTo>
                  <a:pt x="4785918" y="2891123"/>
                  <a:pt x="4789242" y="2867492"/>
                  <a:pt x="4653383" y="2877737"/>
                </a:cubicBezTo>
                <a:cubicBezTo>
                  <a:pt x="4517524" y="2887982"/>
                  <a:pt x="4341085" y="2871768"/>
                  <a:pt x="4174239" y="2877737"/>
                </a:cubicBezTo>
                <a:cubicBezTo>
                  <a:pt x="4007393" y="2883706"/>
                  <a:pt x="3890450" y="2848163"/>
                  <a:pt x="3793232" y="2877737"/>
                </a:cubicBezTo>
                <a:cubicBezTo>
                  <a:pt x="3696014" y="2907311"/>
                  <a:pt x="3400191" y="2862530"/>
                  <a:pt x="3215950" y="2877737"/>
                </a:cubicBezTo>
                <a:cubicBezTo>
                  <a:pt x="3031709" y="2892944"/>
                  <a:pt x="2760247" y="2820385"/>
                  <a:pt x="2540530" y="2877737"/>
                </a:cubicBezTo>
                <a:cubicBezTo>
                  <a:pt x="2320813" y="2935089"/>
                  <a:pt x="2126918" y="2871890"/>
                  <a:pt x="1865110" y="2877737"/>
                </a:cubicBezTo>
                <a:cubicBezTo>
                  <a:pt x="1603302" y="2883584"/>
                  <a:pt x="1525273" y="2831956"/>
                  <a:pt x="1385965" y="2877737"/>
                </a:cubicBezTo>
                <a:cubicBezTo>
                  <a:pt x="1246657" y="2923518"/>
                  <a:pt x="1164702" y="2871010"/>
                  <a:pt x="1103097" y="2877737"/>
                </a:cubicBezTo>
                <a:cubicBezTo>
                  <a:pt x="1041492" y="2884464"/>
                  <a:pt x="693165" y="2839707"/>
                  <a:pt x="479632" y="2877737"/>
                </a:cubicBezTo>
                <a:cubicBezTo>
                  <a:pt x="216232" y="2909974"/>
                  <a:pt x="-40181" y="2677152"/>
                  <a:pt x="0" y="2398105"/>
                </a:cubicBezTo>
                <a:cubicBezTo>
                  <a:pt x="-6895" y="2254116"/>
                  <a:pt x="30090" y="2097271"/>
                  <a:pt x="0" y="1899302"/>
                </a:cubicBezTo>
                <a:cubicBezTo>
                  <a:pt x="-30090" y="1701333"/>
                  <a:pt x="47114" y="1625867"/>
                  <a:pt x="0" y="1419684"/>
                </a:cubicBezTo>
                <a:cubicBezTo>
                  <a:pt x="-47114" y="1213501"/>
                  <a:pt x="11474" y="1191353"/>
                  <a:pt x="0" y="978435"/>
                </a:cubicBezTo>
                <a:cubicBezTo>
                  <a:pt x="-11474" y="765517"/>
                  <a:pt x="48036" y="603916"/>
                  <a:pt x="0" y="479632"/>
                </a:cubicBezTo>
                <a:close/>
              </a:path>
              <a:path w="10773063" h="2877737" stroke="0" extrusionOk="0">
                <a:moveTo>
                  <a:pt x="0" y="479632"/>
                </a:moveTo>
                <a:cubicBezTo>
                  <a:pt x="25971" y="162911"/>
                  <a:pt x="221621" y="18651"/>
                  <a:pt x="479632" y="0"/>
                </a:cubicBezTo>
                <a:cubicBezTo>
                  <a:pt x="662411" y="-56724"/>
                  <a:pt x="1025057" y="22228"/>
                  <a:pt x="1253190" y="0"/>
                </a:cubicBezTo>
                <a:cubicBezTo>
                  <a:pt x="1481323" y="-22228"/>
                  <a:pt x="1582822" y="11213"/>
                  <a:pt x="1732335" y="0"/>
                </a:cubicBezTo>
                <a:cubicBezTo>
                  <a:pt x="1881848" y="-11213"/>
                  <a:pt x="2161955" y="35760"/>
                  <a:pt x="2407755" y="0"/>
                </a:cubicBezTo>
                <a:cubicBezTo>
                  <a:pt x="2653555" y="-35760"/>
                  <a:pt x="2853945" y="69405"/>
                  <a:pt x="3083175" y="0"/>
                </a:cubicBezTo>
                <a:cubicBezTo>
                  <a:pt x="3312405" y="-69405"/>
                  <a:pt x="3416120" y="47549"/>
                  <a:pt x="3660457" y="0"/>
                </a:cubicBezTo>
                <a:cubicBezTo>
                  <a:pt x="3904794" y="-47549"/>
                  <a:pt x="4110505" y="11007"/>
                  <a:pt x="4434016" y="0"/>
                </a:cubicBezTo>
                <a:cubicBezTo>
                  <a:pt x="4757527" y="-11007"/>
                  <a:pt x="4615795" y="2505"/>
                  <a:pt x="4716884" y="0"/>
                </a:cubicBezTo>
                <a:cubicBezTo>
                  <a:pt x="4817973" y="-2505"/>
                  <a:pt x="5238400" y="72472"/>
                  <a:pt x="5392304" y="0"/>
                </a:cubicBezTo>
                <a:cubicBezTo>
                  <a:pt x="5546208" y="-72472"/>
                  <a:pt x="5942157" y="23761"/>
                  <a:pt x="6165863" y="0"/>
                </a:cubicBezTo>
                <a:cubicBezTo>
                  <a:pt x="6389569" y="-23761"/>
                  <a:pt x="6717007" y="92673"/>
                  <a:pt x="6939421" y="0"/>
                </a:cubicBezTo>
                <a:cubicBezTo>
                  <a:pt x="7161835" y="-92673"/>
                  <a:pt x="7392101" y="70776"/>
                  <a:pt x="7712979" y="0"/>
                </a:cubicBezTo>
                <a:cubicBezTo>
                  <a:pt x="8033857" y="-70776"/>
                  <a:pt x="7995260" y="19725"/>
                  <a:pt x="8192123" y="0"/>
                </a:cubicBezTo>
                <a:cubicBezTo>
                  <a:pt x="8388986" y="-19725"/>
                  <a:pt x="8433576" y="50568"/>
                  <a:pt x="8671268" y="0"/>
                </a:cubicBezTo>
                <a:cubicBezTo>
                  <a:pt x="8908961" y="-50568"/>
                  <a:pt x="9047949" y="9563"/>
                  <a:pt x="9150412" y="0"/>
                </a:cubicBezTo>
                <a:cubicBezTo>
                  <a:pt x="9252875" y="-9563"/>
                  <a:pt x="9975060" y="81435"/>
                  <a:pt x="10293431" y="0"/>
                </a:cubicBezTo>
                <a:cubicBezTo>
                  <a:pt x="10548543" y="5166"/>
                  <a:pt x="10721202" y="156466"/>
                  <a:pt x="10773063" y="479632"/>
                </a:cubicBezTo>
                <a:cubicBezTo>
                  <a:pt x="10828057" y="652572"/>
                  <a:pt x="10758973" y="760672"/>
                  <a:pt x="10773063" y="978435"/>
                </a:cubicBezTo>
                <a:cubicBezTo>
                  <a:pt x="10787153" y="1196198"/>
                  <a:pt x="10769402" y="1285526"/>
                  <a:pt x="10773063" y="1438869"/>
                </a:cubicBezTo>
                <a:cubicBezTo>
                  <a:pt x="10776724" y="1592212"/>
                  <a:pt x="10725742" y="1711800"/>
                  <a:pt x="10773063" y="1860933"/>
                </a:cubicBezTo>
                <a:cubicBezTo>
                  <a:pt x="10820384" y="2010066"/>
                  <a:pt x="10723897" y="2200569"/>
                  <a:pt x="10773063" y="2398105"/>
                </a:cubicBezTo>
                <a:cubicBezTo>
                  <a:pt x="10805824" y="2644798"/>
                  <a:pt x="10621246" y="2858073"/>
                  <a:pt x="10293431" y="2877737"/>
                </a:cubicBezTo>
                <a:cubicBezTo>
                  <a:pt x="10058650" y="2920784"/>
                  <a:pt x="9917991" y="2799138"/>
                  <a:pt x="9618011" y="2877737"/>
                </a:cubicBezTo>
                <a:cubicBezTo>
                  <a:pt x="9318031" y="2956336"/>
                  <a:pt x="9357133" y="2867850"/>
                  <a:pt x="9237004" y="2877737"/>
                </a:cubicBezTo>
                <a:cubicBezTo>
                  <a:pt x="9116875" y="2887624"/>
                  <a:pt x="8845385" y="2871133"/>
                  <a:pt x="8561584" y="2877737"/>
                </a:cubicBezTo>
                <a:cubicBezTo>
                  <a:pt x="8277783" y="2884341"/>
                  <a:pt x="8265396" y="2871086"/>
                  <a:pt x="8082440" y="2877737"/>
                </a:cubicBezTo>
                <a:cubicBezTo>
                  <a:pt x="7899484" y="2884388"/>
                  <a:pt x="7646516" y="2868331"/>
                  <a:pt x="7308882" y="2877737"/>
                </a:cubicBezTo>
                <a:cubicBezTo>
                  <a:pt x="6971248" y="2887143"/>
                  <a:pt x="6914135" y="2830436"/>
                  <a:pt x="6731599" y="2877737"/>
                </a:cubicBezTo>
                <a:cubicBezTo>
                  <a:pt x="6549063" y="2925038"/>
                  <a:pt x="6341515" y="2862954"/>
                  <a:pt x="5958041" y="2877737"/>
                </a:cubicBezTo>
                <a:cubicBezTo>
                  <a:pt x="5574567" y="2892520"/>
                  <a:pt x="5752359" y="2868660"/>
                  <a:pt x="5675173" y="2877737"/>
                </a:cubicBezTo>
                <a:cubicBezTo>
                  <a:pt x="5597987" y="2886814"/>
                  <a:pt x="5088560" y="2802086"/>
                  <a:pt x="4901614" y="2877737"/>
                </a:cubicBezTo>
                <a:cubicBezTo>
                  <a:pt x="4714668" y="2953388"/>
                  <a:pt x="4453547" y="2807009"/>
                  <a:pt x="4128056" y="2877737"/>
                </a:cubicBezTo>
                <a:cubicBezTo>
                  <a:pt x="3802565" y="2948465"/>
                  <a:pt x="3928564" y="2865100"/>
                  <a:pt x="3747050" y="2877737"/>
                </a:cubicBezTo>
                <a:cubicBezTo>
                  <a:pt x="3565536" y="2890374"/>
                  <a:pt x="3463200" y="2846072"/>
                  <a:pt x="3267905" y="2877737"/>
                </a:cubicBezTo>
                <a:cubicBezTo>
                  <a:pt x="3072610" y="2909402"/>
                  <a:pt x="2980965" y="2837575"/>
                  <a:pt x="2886899" y="2877737"/>
                </a:cubicBezTo>
                <a:cubicBezTo>
                  <a:pt x="2792833" y="2917899"/>
                  <a:pt x="2656749" y="2859726"/>
                  <a:pt x="2505893" y="2877737"/>
                </a:cubicBezTo>
                <a:cubicBezTo>
                  <a:pt x="2355037" y="2895748"/>
                  <a:pt x="2060272" y="2858647"/>
                  <a:pt x="1830473" y="2877737"/>
                </a:cubicBezTo>
                <a:cubicBezTo>
                  <a:pt x="1600674" y="2896827"/>
                  <a:pt x="1610124" y="2853974"/>
                  <a:pt x="1449466" y="2877737"/>
                </a:cubicBezTo>
                <a:cubicBezTo>
                  <a:pt x="1288808" y="2901500"/>
                  <a:pt x="691244" y="2869402"/>
                  <a:pt x="479632" y="2877737"/>
                </a:cubicBezTo>
                <a:cubicBezTo>
                  <a:pt x="233084" y="2858858"/>
                  <a:pt x="13444" y="2617003"/>
                  <a:pt x="0" y="2398105"/>
                </a:cubicBezTo>
                <a:cubicBezTo>
                  <a:pt x="-22629" y="2168294"/>
                  <a:pt x="34617" y="2009786"/>
                  <a:pt x="0" y="1899302"/>
                </a:cubicBezTo>
                <a:cubicBezTo>
                  <a:pt x="-34617" y="1788818"/>
                  <a:pt x="28864" y="1638452"/>
                  <a:pt x="0" y="1381314"/>
                </a:cubicBezTo>
                <a:cubicBezTo>
                  <a:pt x="-28864" y="1124176"/>
                  <a:pt x="1049" y="1122041"/>
                  <a:pt x="0" y="959250"/>
                </a:cubicBezTo>
                <a:cubicBezTo>
                  <a:pt x="-1049" y="796459"/>
                  <a:pt x="24872" y="706959"/>
                  <a:pt x="0" y="479632"/>
                </a:cubicBezTo>
                <a:close/>
              </a:path>
            </a:pathLst>
          </a:custGeom>
          <a:solidFill>
            <a:schemeClr val="lt1">
              <a:alpha val="93000"/>
            </a:schemeClr>
          </a:solidFill>
          <a:ln w="19050" cmpd="thinThick">
            <a:solidFill>
              <a:srgbClr val="FF3F6E"/>
            </a:solidFill>
            <a:extLst>
              <a:ext uri="{C807C97D-BFC1-408E-A445-0C87EB9F89A2}">
                <ask:lineSketchStyleProps xmln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 xmlns:a16="http://schemas.microsoft.com/office/drawing/2014/main" id="{577CFD92-70A5-4B0B-98E1-80893F572C2A}"/>
              </a:ext>
            </a:extLst>
          </p:cNvPr>
          <p:cNvSpPr txBox="1"/>
          <p:nvPr/>
        </p:nvSpPr>
        <p:spPr>
          <a:xfrm>
            <a:off x="1150595" y="2404750"/>
            <a:ext cx="9642373" cy="1938992"/>
          </a:xfrm>
          <a:prstGeom prst="rect">
            <a:avLst/>
          </a:prstGeom>
          <a:noFill/>
        </p:spPr>
        <p:txBody>
          <a:bodyPr wrap="square">
            <a:spAutoFit/>
          </a:bodyPr>
          <a:lstStyle/>
          <a:p>
            <a:pPr lvl="0" algn="just"/>
            <a:r>
              <a:rPr lang="vi-VN" sz="4000" b="1" dirty="0">
                <a:solidFill>
                  <a:prstClr val="black"/>
                </a:solidFill>
                <a:latin typeface="Times New Roman" pitchFamily="18" charset="0"/>
                <a:ea typeface="Arial-Rounded" panose="020B0500000000000000" pitchFamily="34" charset="0"/>
                <a:cs typeface="Times New Roman" pitchFamily="18" charset="0"/>
              </a:rPr>
              <a:t>Thỏ nhường quả hồng cho đàn chim vì biết đàn chim đang đói lả và cầu khẩn xin quả hồng</a:t>
            </a:r>
            <a:r>
              <a:rPr lang="en-US" sz="4000" b="1" dirty="0">
                <a:solidFill>
                  <a:prstClr val="black"/>
                </a:solidFill>
                <a:latin typeface="Times New Roman" pitchFamily="18" charset="0"/>
                <a:ea typeface="Arial-Rounded" panose="020B0500000000000000" pitchFamily="34" charset="0"/>
                <a:cs typeface="Times New Roman" pitchFamily="18" charset="0"/>
              </a:rPr>
              <a:t>.</a:t>
            </a:r>
            <a:endParaRPr kumimoji="0" lang="en-US" sz="40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24835359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 xmlns:a16="http://schemas.microsoft.com/office/drawing/2014/main" id="{CB7976DC-8A81-D7AD-2A86-377C0C380782}"/>
              </a:ext>
            </a:extLst>
          </p:cNvPr>
          <p:cNvSpPr/>
          <p:nvPr/>
        </p:nvSpPr>
        <p:spPr>
          <a:xfrm>
            <a:off x="0" y="1"/>
            <a:ext cx="12191999" cy="6753224"/>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 name="Rectangle: Rounded Corners 7">
            <a:extLst>
              <a:ext uri="{FF2B5EF4-FFF2-40B4-BE49-F238E27FC236}">
                <a16:creationId xmlns="" xmlns:a16="http://schemas.microsoft.com/office/drawing/2014/main" id="{86665C2E-ECB2-404A-9273-357FA9C4D5C9}"/>
              </a:ext>
            </a:extLst>
          </p:cNvPr>
          <p:cNvSpPr/>
          <p:nvPr/>
        </p:nvSpPr>
        <p:spPr>
          <a:xfrm>
            <a:off x="407520" y="516835"/>
            <a:ext cx="11470155" cy="1232449"/>
          </a:xfrm>
          <a:custGeom>
            <a:avLst/>
            <a:gdLst>
              <a:gd name="connsiteX0" fmla="*/ 0 w 11094495"/>
              <a:gd name="connsiteY0" fmla="*/ 198992 h 814839"/>
              <a:gd name="connsiteX1" fmla="*/ 198992 w 11094495"/>
              <a:gd name="connsiteY1" fmla="*/ 0 h 814839"/>
              <a:gd name="connsiteX2" fmla="*/ 10895503 w 11094495"/>
              <a:gd name="connsiteY2" fmla="*/ 0 h 814839"/>
              <a:gd name="connsiteX3" fmla="*/ 11094495 w 11094495"/>
              <a:gd name="connsiteY3" fmla="*/ 198992 h 814839"/>
              <a:gd name="connsiteX4" fmla="*/ 11094495 w 11094495"/>
              <a:gd name="connsiteY4" fmla="*/ 615847 h 814839"/>
              <a:gd name="connsiteX5" fmla="*/ 10895503 w 11094495"/>
              <a:gd name="connsiteY5" fmla="*/ 814839 h 814839"/>
              <a:gd name="connsiteX6" fmla="*/ 198992 w 11094495"/>
              <a:gd name="connsiteY6" fmla="*/ 814839 h 814839"/>
              <a:gd name="connsiteX7" fmla="*/ 0 w 11094495"/>
              <a:gd name="connsiteY7" fmla="*/ 615847 h 814839"/>
              <a:gd name="connsiteX8" fmla="*/ 0 w 11094495"/>
              <a:gd name="connsiteY8" fmla="*/ 198992 h 81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4495" h="814839" fill="none" extrusionOk="0">
                <a:moveTo>
                  <a:pt x="0" y="198992"/>
                </a:moveTo>
                <a:cubicBezTo>
                  <a:pt x="-5419" y="108080"/>
                  <a:pt x="82170" y="-4651"/>
                  <a:pt x="198992" y="0"/>
                </a:cubicBezTo>
                <a:cubicBezTo>
                  <a:pt x="4658142" y="-35273"/>
                  <a:pt x="5565898" y="-144294"/>
                  <a:pt x="10895503" y="0"/>
                </a:cubicBezTo>
                <a:cubicBezTo>
                  <a:pt x="11025923" y="6246"/>
                  <a:pt x="11081421" y="78069"/>
                  <a:pt x="11094495" y="198992"/>
                </a:cubicBezTo>
                <a:cubicBezTo>
                  <a:pt x="11065198" y="346148"/>
                  <a:pt x="11121609" y="534884"/>
                  <a:pt x="11094495" y="615847"/>
                </a:cubicBezTo>
                <a:cubicBezTo>
                  <a:pt x="11101228" y="720655"/>
                  <a:pt x="11010394" y="809429"/>
                  <a:pt x="10895503" y="814839"/>
                </a:cubicBezTo>
                <a:cubicBezTo>
                  <a:pt x="6560957" y="892364"/>
                  <a:pt x="1850858" y="771136"/>
                  <a:pt x="198992" y="814839"/>
                </a:cubicBezTo>
                <a:cubicBezTo>
                  <a:pt x="81260" y="812669"/>
                  <a:pt x="-13594" y="725561"/>
                  <a:pt x="0" y="615847"/>
                </a:cubicBezTo>
                <a:cubicBezTo>
                  <a:pt x="-22587" y="544243"/>
                  <a:pt x="-31970" y="384799"/>
                  <a:pt x="0" y="198992"/>
                </a:cubicBezTo>
                <a:close/>
              </a:path>
              <a:path w="11094495" h="814839" stroke="0" extrusionOk="0">
                <a:moveTo>
                  <a:pt x="0" y="198992"/>
                </a:moveTo>
                <a:cubicBezTo>
                  <a:pt x="-4934" y="72044"/>
                  <a:pt x="83608" y="4442"/>
                  <a:pt x="198992" y="0"/>
                </a:cubicBezTo>
                <a:cubicBezTo>
                  <a:pt x="4873765" y="-95379"/>
                  <a:pt x="8452120" y="58096"/>
                  <a:pt x="10895503" y="0"/>
                </a:cubicBezTo>
                <a:cubicBezTo>
                  <a:pt x="10988821" y="-11672"/>
                  <a:pt x="11077678" y="77006"/>
                  <a:pt x="11094495" y="198992"/>
                </a:cubicBezTo>
                <a:cubicBezTo>
                  <a:pt x="11099918" y="302086"/>
                  <a:pt x="11125091" y="525888"/>
                  <a:pt x="11094495" y="615847"/>
                </a:cubicBezTo>
                <a:cubicBezTo>
                  <a:pt x="11103659" y="714854"/>
                  <a:pt x="10995769" y="805242"/>
                  <a:pt x="10895503" y="814839"/>
                </a:cubicBezTo>
                <a:cubicBezTo>
                  <a:pt x="6897434" y="754933"/>
                  <a:pt x="2586440" y="897353"/>
                  <a:pt x="198992" y="814839"/>
                </a:cubicBezTo>
                <a:cubicBezTo>
                  <a:pt x="69996" y="819560"/>
                  <a:pt x="-5433" y="731261"/>
                  <a:pt x="0" y="615847"/>
                </a:cubicBezTo>
                <a:cubicBezTo>
                  <a:pt x="9673" y="461689"/>
                  <a:pt x="24248" y="349252"/>
                  <a:pt x="0" y="198992"/>
                </a:cubicBezTo>
                <a:close/>
              </a:path>
            </a:pathLst>
          </a:custGeom>
          <a:solidFill>
            <a:schemeClr val="bg1"/>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Times New Roman" pitchFamily="18" charset="0"/>
                <a:ea typeface="Arial-Rounded" panose="020B0500000000000000" pitchFamily="34" charset="0"/>
                <a:cs typeface="Times New Roman" pitchFamily="18" charset="0"/>
              </a:rPr>
              <a:t>4. </a:t>
            </a:r>
            <a:r>
              <a:rPr kumimoji="0" lang="en-US" sz="4000" b="1" i="0" u="none" strike="noStrike" kern="1200" cap="none" spc="0" normalizeH="0" baseline="0" noProof="0" dirty="0" err="1">
                <a:ln>
                  <a:noFill/>
                </a:ln>
                <a:solidFill>
                  <a:srgbClr val="0070C0"/>
                </a:solidFill>
                <a:effectLst/>
                <a:uLnTx/>
                <a:uFillTx/>
                <a:latin typeface="Times New Roman" pitchFamily="18" charset="0"/>
                <a:ea typeface="Arial-Rounded" panose="020B0500000000000000" pitchFamily="34" charset="0"/>
                <a:cs typeface="Times New Roman" pitchFamily="18" charset="0"/>
              </a:rPr>
              <a:t>Kết</a:t>
            </a:r>
            <a:r>
              <a:rPr kumimoji="0" lang="en-US" sz="4000" b="1" i="0" u="none" strike="noStrike" kern="1200" cap="none" spc="0" normalizeH="0" baseline="0" noProof="0" dirty="0">
                <a:ln>
                  <a:noFill/>
                </a:ln>
                <a:solidFill>
                  <a:srgbClr val="0070C0"/>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srgbClr val="0070C0"/>
                </a:solidFill>
                <a:effectLst/>
                <a:uLnTx/>
                <a:uFillTx/>
                <a:latin typeface="Times New Roman" pitchFamily="18" charset="0"/>
                <a:ea typeface="Arial-Rounded" panose="020B0500000000000000" pitchFamily="34" charset="0"/>
                <a:cs typeface="Times New Roman" pitchFamily="18" charset="0"/>
              </a:rPr>
              <a:t>hợp</a:t>
            </a:r>
            <a:r>
              <a:rPr kumimoji="0" lang="en-US" sz="4000" b="1" i="0" u="none" strike="noStrike" kern="1200" cap="none" spc="0" normalizeH="0" baseline="0" noProof="0" dirty="0">
                <a:ln>
                  <a:noFill/>
                </a:ln>
                <a:solidFill>
                  <a:srgbClr val="0070C0"/>
                </a:solidFill>
                <a:effectLst/>
                <a:uLnTx/>
                <a:uFillTx/>
                <a:latin typeface="Times New Roman" pitchFamily="18" charset="0"/>
                <a:ea typeface="Arial-Rounded" panose="020B0500000000000000" pitchFamily="34" charset="0"/>
                <a:cs typeface="Times New Roman" pitchFamily="18" charset="0"/>
              </a:rPr>
              <a:t> ý ở </a:t>
            </a:r>
            <a:r>
              <a:rPr kumimoji="0" lang="en-US" sz="4000" b="1" i="0" u="none" strike="noStrike" kern="1200" cap="none" spc="0" normalizeH="0" baseline="0" noProof="0" dirty="0" err="1">
                <a:ln>
                  <a:noFill/>
                </a:ln>
                <a:solidFill>
                  <a:srgbClr val="0070C0"/>
                </a:solidFill>
                <a:effectLst/>
                <a:uLnTx/>
                <a:uFillTx/>
                <a:latin typeface="Times New Roman" pitchFamily="18" charset="0"/>
                <a:ea typeface="Arial-Rounded" panose="020B0500000000000000" pitchFamily="34" charset="0"/>
                <a:cs typeface="Times New Roman" pitchFamily="18" charset="0"/>
              </a:rPr>
              <a:t>cột</a:t>
            </a:r>
            <a:r>
              <a:rPr kumimoji="0" lang="en-US" sz="4000" b="1" i="0" u="none" strike="noStrike" kern="1200" cap="none" spc="0" normalizeH="0" baseline="0" noProof="0" dirty="0">
                <a:ln>
                  <a:noFill/>
                </a:ln>
                <a:solidFill>
                  <a:srgbClr val="0070C0"/>
                </a:solidFill>
                <a:effectLst/>
                <a:uLnTx/>
                <a:uFillTx/>
                <a:latin typeface="Times New Roman" pitchFamily="18" charset="0"/>
                <a:ea typeface="Arial-Rounded" panose="020B0500000000000000" pitchFamily="34" charset="0"/>
                <a:cs typeface="Times New Roman" pitchFamily="18" charset="0"/>
              </a:rPr>
              <a:t> A </a:t>
            </a:r>
            <a:r>
              <a:rPr kumimoji="0" lang="en-US" sz="4000" b="1" i="0" u="none" strike="noStrike" kern="1200" cap="none" spc="0" normalizeH="0" baseline="0" noProof="0" dirty="0" err="1">
                <a:ln>
                  <a:noFill/>
                </a:ln>
                <a:solidFill>
                  <a:srgbClr val="0070C0"/>
                </a:solidFill>
                <a:effectLst/>
                <a:uLnTx/>
                <a:uFillTx/>
                <a:latin typeface="Times New Roman" pitchFamily="18" charset="0"/>
                <a:ea typeface="Arial-Rounded" panose="020B0500000000000000" pitchFamily="34" charset="0"/>
                <a:cs typeface="Times New Roman" pitchFamily="18" charset="0"/>
              </a:rPr>
              <a:t>với</a:t>
            </a:r>
            <a:r>
              <a:rPr kumimoji="0" lang="en-US" sz="4000" b="1" i="0" u="none" strike="noStrike" kern="1200" cap="none" spc="0" normalizeH="0" baseline="0" noProof="0" dirty="0">
                <a:ln>
                  <a:noFill/>
                </a:ln>
                <a:solidFill>
                  <a:srgbClr val="0070C0"/>
                </a:solidFill>
                <a:effectLst/>
                <a:uLnTx/>
                <a:uFillTx/>
                <a:latin typeface="Times New Roman" pitchFamily="18" charset="0"/>
                <a:ea typeface="Arial-Rounded" panose="020B0500000000000000" pitchFamily="34" charset="0"/>
                <a:cs typeface="Times New Roman" pitchFamily="18" charset="0"/>
              </a:rPr>
              <a:t> ý </a:t>
            </a:r>
            <a:r>
              <a:rPr kumimoji="0" lang="en-US" sz="4000" b="1" i="0" u="none" strike="noStrike" kern="1200" cap="none" spc="0" normalizeH="0" baseline="0" noProof="0" dirty="0" err="1">
                <a:ln>
                  <a:noFill/>
                </a:ln>
                <a:solidFill>
                  <a:srgbClr val="0070C0"/>
                </a:solidFill>
                <a:effectLst/>
                <a:uLnTx/>
                <a:uFillTx/>
                <a:latin typeface="Times New Roman" pitchFamily="18" charset="0"/>
                <a:ea typeface="Arial-Rounded" panose="020B0500000000000000" pitchFamily="34" charset="0"/>
                <a:cs typeface="Times New Roman" pitchFamily="18" charset="0"/>
              </a:rPr>
              <a:t>cột</a:t>
            </a:r>
            <a:r>
              <a:rPr kumimoji="0" lang="en-US" sz="4000" b="1" i="0" u="none" strike="noStrike" kern="1200" cap="none" spc="0" normalizeH="0" baseline="0" noProof="0" dirty="0">
                <a:ln>
                  <a:noFill/>
                </a:ln>
                <a:solidFill>
                  <a:srgbClr val="0070C0"/>
                </a:solidFill>
                <a:effectLst/>
                <a:uLnTx/>
                <a:uFillTx/>
                <a:latin typeface="Times New Roman" pitchFamily="18" charset="0"/>
                <a:ea typeface="Arial-Rounded" panose="020B0500000000000000" pitchFamily="34" charset="0"/>
                <a:cs typeface="Times New Roman" pitchFamily="18" charset="0"/>
              </a:rPr>
              <a:t> B </a:t>
            </a:r>
            <a:r>
              <a:rPr kumimoji="0" lang="en-US" sz="4000" b="1" i="0" u="none" strike="noStrike" kern="1200" cap="none" spc="0" normalizeH="0" baseline="0" noProof="0" dirty="0" err="1">
                <a:ln>
                  <a:noFill/>
                </a:ln>
                <a:solidFill>
                  <a:srgbClr val="0070C0"/>
                </a:solidFill>
                <a:effectLst/>
                <a:uLnTx/>
                <a:uFillTx/>
                <a:latin typeface="Times New Roman" pitchFamily="18" charset="0"/>
                <a:ea typeface="Arial-Rounded" panose="020B0500000000000000" pitchFamily="34" charset="0"/>
                <a:cs typeface="Times New Roman" pitchFamily="18" charset="0"/>
              </a:rPr>
              <a:t>sao</a:t>
            </a:r>
            <a:r>
              <a:rPr kumimoji="0" lang="en-US" sz="4000" b="1" i="0" u="none" strike="noStrike" kern="1200" cap="none" spc="0" normalizeH="0" baseline="0" noProof="0" dirty="0">
                <a:ln>
                  <a:noFill/>
                </a:ln>
                <a:solidFill>
                  <a:srgbClr val="0070C0"/>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srgbClr val="0070C0"/>
                </a:solidFill>
                <a:effectLst/>
                <a:uLnTx/>
                <a:uFillTx/>
                <a:latin typeface="Times New Roman" pitchFamily="18" charset="0"/>
                <a:ea typeface="Arial-Rounded" panose="020B0500000000000000" pitchFamily="34" charset="0"/>
                <a:cs typeface="Times New Roman" pitchFamily="18" charset="0"/>
              </a:rPr>
              <a:t>cho</a:t>
            </a:r>
            <a:r>
              <a:rPr kumimoji="0" lang="en-US" sz="4000" b="1" i="0" u="none" strike="noStrike" kern="1200" cap="none" spc="0" normalizeH="0" baseline="0" noProof="0" dirty="0">
                <a:ln>
                  <a:noFill/>
                </a:ln>
                <a:solidFill>
                  <a:srgbClr val="0070C0"/>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srgbClr val="0070C0"/>
                </a:solidFill>
                <a:effectLst/>
                <a:uLnTx/>
                <a:uFillTx/>
                <a:latin typeface="Times New Roman" pitchFamily="18" charset="0"/>
                <a:ea typeface="Arial-Rounded" panose="020B0500000000000000" pitchFamily="34" charset="0"/>
                <a:cs typeface="Times New Roman" pitchFamily="18" charset="0"/>
              </a:rPr>
              <a:t>phù</a:t>
            </a:r>
            <a:r>
              <a:rPr kumimoji="0" lang="en-US" sz="4000" b="1" i="0" u="none" strike="noStrike" kern="1200" cap="none" spc="0" normalizeH="0" baseline="0" noProof="0" dirty="0">
                <a:ln>
                  <a:noFill/>
                </a:ln>
                <a:solidFill>
                  <a:srgbClr val="0070C0"/>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srgbClr val="0070C0"/>
                </a:solidFill>
                <a:effectLst/>
                <a:uLnTx/>
                <a:uFillTx/>
                <a:latin typeface="Times New Roman" pitchFamily="18" charset="0"/>
                <a:ea typeface="Arial-Rounded" panose="020B0500000000000000" pitchFamily="34" charset="0"/>
                <a:cs typeface="Times New Roman" pitchFamily="18" charset="0"/>
              </a:rPr>
              <a:t>hợp</a:t>
            </a:r>
            <a:r>
              <a:rPr kumimoji="0" lang="en-US" sz="4000" b="1" i="0" u="none" strike="noStrike" kern="1200" cap="none" spc="0" normalizeH="0" baseline="0" noProof="0" dirty="0">
                <a:ln>
                  <a:noFill/>
                </a:ln>
                <a:solidFill>
                  <a:srgbClr val="0070C0"/>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srgbClr val="0070C0"/>
                </a:solidFill>
                <a:effectLst/>
                <a:uLnTx/>
                <a:uFillTx/>
                <a:latin typeface="Times New Roman" pitchFamily="18" charset="0"/>
                <a:ea typeface="Arial-Rounded" panose="020B0500000000000000" pitchFamily="34" charset="0"/>
                <a:cs typeface="Times New Roman" pitchFamily="18" charset="0"/>
              </a:rPr>
              <a:t>với</a:t>
            </a:r>
            <a:r>
              <a:rPr kumimoji="0" lang="en-US" sz="4000" b="1" i="0" u="none" strike="noStrike" kern="1200" cap="none" spc="0" normalizeH="0" baseline="0" noProof="0" dirty="0">
                <a:ln>
                  <a:noFill/>
                </a:ln>
                <a:solidFill>
                  <a:srgbClr val="0070C0"/>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srgbClr val="0070C0"/>
                </a:solidFill>
                <a:effectLst/>
                <a:uLnTx/>
                <a:uFillTx/>
                <a:latin typeface="Times New Roman" pitchFamily="18" charset="0"/>
                <a:ea typeface="Arial-Rounded" panose="020B0500000000000000" pitchFamily="34" charset="0"/>
                <a:cs typeface="Times New Roman" pitchFamily="18" charset="0"/>
              </a:rPr>
              <a:t>nội</a:t>
            </a:r>
            <a:r>
              <a:rPr kumimoji="0" lang="en-US" sz="4000" b="1" i="0" u="none" strike="noStrike" kern="1200" cap="none" spc="0" normalizeH="0" baseline="0" noProof="0" dirty="0">
                <a:ln>
                  <a:noFill/>
                </a:ln>
                <a:solidFill>
                  <a:srgbClr val="0070C0"/>
                </a:solidFill>
                <a:effectLst/>
                <a:uLnTx/>
                <a:uFillTx/>
                <a:latin typeface="Times New Roman" pitchFamily="18" charset="0"/>
                <a:ea typeface="Arial-Rounded" panose="020B0500000000000000" pitchFamily="34" charset="0"/>
                <a:cs typeface="Times New Roman" pitchFamily="18" charset="0"/>
              </a:rPr>
              <a:t> dung </a:t>
            </a:r>
            <a:r>
              <a:rPr kumimoji="0" lang="en-US" sz="4000" b="1" i="0" u="none" strike="noStrike" kern="1200" cap="none" spc="0" normalizeH="0" baseline="0" noProof="0" dirty="0" err="1">
                <a:ln>
                  <a:noFill/>
                </a:ln>
                <a:solidFill>
                  <a:srgbClr val="0070C0"/>
                </a:solidFill>
                <a:effectLst/>
                <a:uLnTx/>
                <a:uFillTx/>
                <a:latin typeface="Times New Roman" pitchFamily="18" charset="0"/>
                <a:ea typeface="Arial-Rounded" panose="020B0500000000000000" pitchFamily="34" charset="0"/>
                <a:cs typeface="Times New Roman" pitchFamily="18" charset="0"/>
              </a:rPr>
              <a:t>bài</a:t>
            </a:r>
            <a:r>
              <a:rPr kumimoji="0" lang="en-US" sz="4000" b="1" i="0" u="none" strike="noStrike" kern="1200" cap="none" spc="0" normalizeH="0" baseline="0" noProof="0" dirty="0">
                <a:ln>
                  <a:noFill/>
                </a:ln>
                <a:solidFill>
                  <a:srgbClr val="0070C0"/>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smtClean="0">
                <a:ln>
                  <a:noFill/>
                </a:ln>
                <a:solidFill>
                  <a:srgbClr val="0070C0"/>
                </a:solidFill>
                <a:effectLst/>
                <a:uLnTx/>
                <a:uFillTx/>
                <a:latin typeface="Times New Roman" pitchFamily="18" charset="0"/>
                <a:ea typeface="Arial-Rounded" panose="020B0500000000000000" pitchFamily="34" charset="0"/>
                <a:cs typeface="Times New Roman" pitchFamily="18" charset="0"/>
              </a:rPr>
              <a:t>đọc</a:t>
            </a:r>
            <a:r>
              <a:rPr kumimoji="0" lang="en-US" sz="4000" b="1" i="0" u="none" strike="noStrike" kern="1200" cap="none" spc="0" normalizeH="0" baseline="0" noProof="0" dirty="0" smtClean="0">
                <a:ln>
                  <a:noFill/>
                </a:ln>
                <a:solidFill>
                  <a:srgbClr val="0070C0"/>
                </a:solidFill>
                <a:effectLst/>
                <a:uLnTx/>
                <a:uFillTx/>
                <a:latin typeface="Times New Roman" pitchFamily="18" charset="0"/>
                <a:ea typeface="Arial-Rounded" panose="020B0500000000000000" pitchFamily="34" charset="0"/>
                <a:cs typeface="Times New Roman" pitchFamily="18" charset="0"/>
              </a:rPr>
              <a:t>.</a:t>
            </a:r>
            <a:endParaRPr kumimoji="0" lang="en-US" sz="4000" b="1" i="0" u="none" strike="noStrike" kern="1200" cap="none" spc="0" normalizeH="0" baseline="0" noProof="0" dirty="0">
              <a:ln>
                <a:noFill/>
              </a:ln>
              <a:solidFill>
                <a:srgbClr val="0070C0"/>
              </a:solidFill>
              <a:effectLst/>
              <a:uLnTx/>
              <a:uFillTx/>
              <a:latin typeface="Times New Roman" pitchFamily="18" charset="0"/>
              <a:ea typeface="Arial-Rounded" panose="020B0500000000000000" pitchFamily="34" charset="0"/>
              <a:cs typeface="Times New Roman" pitchFamily="18" charset="0"/>
            </a:endParaRPr>
          </a:p>
        </p:txBody>
      </p:sp>
      <p:pic>
        <p:nvPicPr>
          <p:cNvPr id="20" name="Picture 19">
            <a:extLst>
              <a:ext uri="{FF2B5EF4-FFF2-40B4-BE49-F238E27FC236}">
                <a16:creationId xmlns="" xmlns:a16="http://schemas.microsoft.com/office/drawing/2014/main" id="{3F6EB414-364A-4F27-B932-F5A496305B20}"/>
              </a:ext>
            </a:extLst>
          </p:cNvPr>
          <p:cNvPicPr>
            <a:picLocks noChangeAspect="1"/>
          </p:cNvPicPr>
          <p:nvPr/>
        </p:nvPicPr>
        <p:blipFill>
          <a:blip r:embed="rId2"/>
          <a:stretch>
            <a:fillRect/>
          </a:stretch>
        </p:blipFill>
        <p:spPr>
          <a:xfrm>
            <a:off x="785813" y="2309812"/>
            <a:ext cx="3443288" cy="3666917"/>
          </a:xfrm>
          <a:prstGeom prst="rect">
            <a:avLst/>
          </a:prstGeom>
        </p:spPr>
      </p:pic>
      <p:pic>
        <p:nvPicPr>
          <p:cNvPr id="22" name="Picture 21">
            <a:extLst>
              <a:ext uri="{FF2B5EF4-FFF2-40B4-BE49-F238E27FC236}">
                <a16:creationId xmlns="" xmlns:a16="http://schemas.microsoft.com/office/drawing/2014/main" id="{B924DA43-27E0-47B2-9ED6-0D8A47F5F5B6}"/>
              </a:ext>
            </a:extLst>
          </p:cNvPr>
          <p:cNvPicPr>
            <a:picLocks noChangeAspect="1"/>
          </p:cNvPicPr>
          <p:nvPr/>
        </p:nvPicPr>
        <p:blipFill>
          <a:blip r:embed="rId3"/>
          <a:stretch>
            <a:fillRect/>
          </a:stretch>
        </p:blipFill>
        <p:spPr>
          <a:xfrm>
            <a:off x="5391151" y="2371724"/>
            <a:ext cx="6312718" cy="3697772"/>
          </a:xfrm>
          <a:prstGeom prst="rect">
            <a:avLst/>
          </a:prstGeom>
        </p:spPr>
      </p:pic>
      <p:cxnSp>
        <p:nvCxnSpPr>
          <p:cNvPr id="24" name="Straight Arrow Connector 23">
            <a:extLst>
              <a:ext uri="{FF2B5EF4-FFF2-40B4-BE49-F238E27FC236}">
                <a16:creationId xmlns="" xmlns:a16="http://schemas.microsoft.com/office/drawing/2014/main" id="{D712C273-1ABA-4AD1-9538-FEE4A699E5FF}"/>
              </a:ext>
            </a:extLst>
          </p:cNvPr>
          <p:cNvCxnSpPr>
            <a:cxnSpLocks/>
          </p:cNvCxnSpPr>
          <p:nvPr/>
        </p:nvCxnSpPr>
        <p:spPr>
          <a:xfrm>
            <a:off x="4124325" y="3803374"/>
            <a:ext cx="1323975" cy="170953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 xmlns:a16="http://schemas.microsoft.com/office/drawing/2014/main" id="{D44CA549-381E-400E-9818-453734ADF92A}"/>
              </a:ext>
            </a:extLst>
          </p:cNvPr>
          <p:cNvCxnSpPr>
            <a:cxnSpLocks/>
          </p:cNvCxnSpPr>
          <p:nvPr/>
        </p:nvCxnSpPr>
        <p:spPr>
          <a:xfrm>
            <a:off x="4067175" y="4781550"/>
            <a:ext cx="1381125"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 xmlns:a16="http://schemas.microsoft.com/office/drawing/2014/main" id="{D436F9BF-0EF0-4165-AFD0-040EB13D8275}"/>
              </a:ext>
            </a:extLst>
          </p:cNvPr>
          <p:cNvCxnSpPr>
            <a:cxnSpLocks/>
          </p:cNvCxnSpPr>
          <p:nvPr/>
        </p:nvCxnSpPr>
        <p:spPr>
          <a:xfrm flipV="1">
            <a:off x="4124325" y="3909391"/>
            <a:ext cx="1266826" cy="160351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061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 xmlns:a16="http://schemas.microsoft.com/office/drawing/2014/main" id="{CB7976DC-8A81-D7AD-2A86-377C0C380782}"/>
              </a:ext>
            </a:extLst>
          </p:cNvPr>
          <p:cNvSpPr/>
          <p:nvPr/>
        </p:nvSpPr>
        <p:spPr>
          <a:xfrm>
            <a:off x="0" y="1"/>
            <a:ext cx="12191999" cy="6753224"/>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 name="Rectangle: Rounded Corners 7">
            <a:extLst>
              <a:ext uri="{FF2B5EF4-FFF2-40B4-BE49-F238E27FC236}">
                <a16:creationId xmlns="" xmlns:a16="http://schemas.microsoft.com/office/drawing/2014/main" id="{86665C2E-ECB2-404A-9273-357FA9C4D5C9}"/>
              </a:ext>
            </a:extLst>
          </p:cNvPr>
          <p:cNvSpPr/>
          <p:nvPr/>
        </p:nvSpPr>
        <p:spPr>
          <a:xfrm>
            <a:off x="424070" y="516835"/>
            <a:ext cx="11436626" cy="1232449"/>
          </a:xfrm>
          <a:custGeom>
            <a:avLst/>
            <a:gdLst>
              <a:gd name="connsiteX0" fmla="*/ 0 w 10692133"/>
              <a:gd name="connsiteY0" fmla="*/ 198992 h 814839"/>
              <a:gd name="connsiteX1" fmla="*/ 198992 w 10692133"/>
              <a:gd name="connsiteY1" fmla="*/ 0 h 814839"/>
              <a:gd name="connsiteX2" fmla="*/ 10493141 w 10692133"/>
              <a:gd name="connsiteY2" fmla="*/ 0 h 814839"/>
              <a:gd name="connsiteX3" fmla="*/ 10692133 w 10692133"/>
              <a:gd name="connsiteY3" fmla="*/ 198992 h 814839"/>
              <a:gd name="connsiteX4" fmla="*/ 10692133 w 10692133"/>
              <a:gd name="connsiteY4" fmla="*/ 615847 h 814839"/>
              <a:gd name="connsiteX5" fmla="*/ 10493141 w 10692133"/>
              <a:gd name="connsiteY5" fmla="*/ 814839 h 814839"/>
              <a:gd name="connsiteX6" fmla="*/ 198992 w 10692133"/>
              <a:gd name="connsiteY6" fmla="*/ 814839 h 814839"/>
              <a:gd name="connsiteX7" fmla="*/ 0 w 10692133"/>
              <a:gd name="connsiteY7" fmla="*/ 615847 h 814839"/>
              <a:gd name="connsiteX8" fmla="*/ 0 w 10692133"/>
              <a:gd name="connsiteY8" fmla="*/ 198992 h 81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2133" h="814839" fill="none" extrusionOk="0">
                <a:moveTo>
                  <a:pt x="0" y="198992"/>
                </a:moveTo>
                <a:cubicBezTo>
                  <a:pt x="-5419" y="108080"/>
                  <a:pt x="82170" y="-4651"/>
                  <a:pt x="198992" y="0"/>
                </a:cubicBezTo>
                <a:cubicBezTo>
                  <a:pt x="2565392" y="-35273"/>
                  <a:pt x="6623265" y="-144294"/>
                  <a:pt x="10493141" y="0"/>
                </a:cubicBezTo>
                <a:cubicBezTo>
                  <a:pt x="10623561" y="6246"/>
                  <a:pt x="10679059" y="78069"/>
                  <a:pt x="10692133" y="198992"/>
                </a:cubicBezTo>
                <a:cubicBezTo>
                  <a:pt x="10662836" y="346148"/>
                  <a:pt x="10719247" y="534884"/>
                  <a:pt x="10692133" y="615847"/>
                </a:cubicBezTo>
                <a:cubicBezTo>
                  <a:pt x="10698866" y="720655"/>
                  <a:pt x="10608032" y="809429"/>
                  <a:pt x="10493141" y="814839"/>
                </a:cubicBezTo>
                <a:cubicBezTo>
                  <a:pt x="5998119" y="892364"/>
                  <a:pt x="2942856" y="771136"/>
                  <a:pt x="198992" y="814839"/>
                </a:cubicBezTo>
                <a:cubicBezTo>
                  <a:pt x="81260" y="812669"/>
                  <a:pt x="-13594" y="725561"/>
                  <a:pt x="0" y="615847"/>
                </a:cubicBezTo>
                <a:cubicBezTo>
                  <a:pt x="-22587" y="544243"/>
                  <a:pt x="-31970" y="384799"/>
                  <a:pt x="0" y="198992"/>
                </a:cubicBezTo>
                <a:close/>
              </a:path>
              <a:path w="10692133" h="814839" stroke="0" extrusionOk="0">
                <a:moveTo>
                  <a:pt x="0" y="198992"/>
                </a:moveTo>
                <a:cubicBezTo>
                  <a:pt x="-4934" y="72044"/>
                  <a:pt x="83608" y="4442"/>
                  <a:pt x="198992" y="0"/>
                </a:cubicBezTo>
                <a:cubicBezTo>
                  <a:pt x="3356016" y="-95379"/>
                  <a:pt x="6478673" y="58096"/>
                  <a:pt x="10493141" y="0"/>
                </a:cubicBezTo>
                <a:cubicBezTo>
                  <a:pt x="10586459" y="-11672"/>
                  <a:pt x="10675316" y="77006"/>
                  <a:pt x="10692133" y="198992"/>
                </a:cubicBezTo>
                <a:cubicBezTo>
                  <a:pt x="10697556" y="302086"/>
                  <a:pt x="10722729" y="525888"/>
                  <a:pt x="10692133" y="615847"/>
                </a:cubicBezTo>
                <a:cubicBezTo>
                  <a:pt x="10701297" y="714854"/>
                  <a:pt x="10593407" y="805242"/>
                  <a:pt x="10493141" y="814839"/>
                </a:cubicBezTo>
                <a:cubicBezTo>
                  <a:pt x="6578823" y="754933"/>
                  <a:pt x="3971318" y="897353"/>
                  <a:pt x="198992" y="814839"/>
                </a:cubicBezTo>
                <a:cubicBezTo>
                  <a:pt x="69996" y="819560"/>
                  <a:pt x="-5433" y="731261"/>
                  <a:pt x="0" y="615847"/>
                </a:cubicBezTo>
                <a:cubicBezTo>
                  <a:pt x="9673" y="461689"/>
                  <a:pt x="24248" y="349252"/>
                  <a:pt x="0" y="198992"/>
                </a:cubicBezTo>
                <a:close/>
              </a:path>
            </a:pathLst>
          </a:custGeom>
          <a:solidFill>
            <a:schemeClr val="bg1"/>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720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rPr>
              <a:t>5. </a:t>
            </a:r>
            <a:r>
              <a:rPr kumimoji="0" lang="en-US" sz="4400" b="1" i="0" u="none" strike="noStrike" kern="1200" cap="none" spc="0" normalizeH="0" baseline="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rPr>
              <a:t>Câu</a:t>
            </a:r>
            <a:r>
              <a:rPr kumimoji="0" lang="en-US" sz="4400" b="1" i="0" u="none" strike="noStrike" kern="1200" cap="none" spc="0" normalizeH="0" baseline="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baseline="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rPr>
              <a:t>chuyện</a:t>
            </a:r>
            <a:r>
              <a:rPr kumimoji="0" lang="en-US" sz="4400" b="1" i="0" u="none" strike="noStrike" kern="1200" cap="none" spc="0" normalizeH="0" baseline="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baseline="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rPr>
              <a:t>trên</a:t>
            </a:r>
            <a:r>
              <a:rPr kumimoji="0" lang="en-US" sz="4400" b="1" i="0" u="none" strike="noStrike" kern="1200" cap="none" spc="0" normalizeH="0" baseline="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baseline="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rPr>
              <a:t>muốn</a:t>
            </a:r>
            <a:r>
              <a:rPr kumimoji="0" lang="en-US" sz="4400" b="1" i="0" u="none" strike="noStrike" kern="1200" cap="none" spc="0" normalizeH="0" baseline="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baseline="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rPr>
              <a:t>nói</a:t>
            </a:r>
            <a:r>
              <a:rPr kumimoji="0" lang="en-US" sz="4400" b="1" i="0" u="none" strike="noStrike" kern="1200" cap="none" spc="0" normalizeH="0" baseline="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baseline="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rPr>
              <a:t>với</a:t>
            </a:r>
            <a:r>
              <a:rPr kumimoji="0" lang="en-US" sz="4400" b="1" i="0" u="none" strike="noStrike" kern="1200" cap="none" spc="0" normalizeH="0" baseline="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baseline="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rPr>
              <a:t>em</a:t>
            </a:r>
            <a:r>
              <a:rPr kumimoji="0" lang="en-US" sz="4400" b="1" i="0" u="none" strike="noStrike" kern="1200" cap="none" spc="0" normalizeH="0" baseline="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baseline="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rPr>
              <a:t>điều</a:t>
            </a:r>
            <a:r>
              <a:rPr kumimoji="0" lang="en-US" sz="4400" b="1" i="0" u="none" strike="noStrike" kern="1200" cap="none" spc="0" normalizeH="0" baseline="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baseline="0" noProof="0" dirty="0" err="1">
                <a:ln>
                  <a:noFill/>
                </a:ln>
                <a:solidFill>
                  <a:srgbClr val="002060"/>
                </a:solidFill>
                <a:effectLst/>
                <a:uLnTx/>
                <a:uFillTx/>
                <a:latin typeface="Times New Roman" pitchFamily="18" charset="0"/>
                <a:ea typeface="Arial-Rounded" panose="020B0500000000000000" pitchFamily="34" charset="0"/>
                <a:cs typeface="Times New Roman" pitchFamily="18" charset="0"/>
              </a:rPr>
              <a:t>gì</a:t>
            </a:r>
            <a:r>
              <a:rPr kumimoji="0" lang="en-US" sz="4400" b="1" i="0" u="none" strike="noStrike" kern="1200" cap="none" spc="0" normalizeH="0" baseline="0" noProof="0" dirty="0">
                <a:ln>
                  <a:noFill/>
                </a:ln>
                <a:solidFill>
                  <a:srgbClr val="002060"/>
                </a:solidFill>
                <a:effectLst/>
                <a:uLnTx/>
                <a:uFillTx/>
                <a:latin typeface="Times New Roman" pitchFamily="18" charset="0"/>
                <a:ea typeface="Arial-Rounded" panose="020B0500000000000000" pitchFamily="34" charset="0"/>
                <a:cs typeface="Times New Roman" pitchFamily="18" charset="0"/>
              </a:rPr>
              <a:t>?</a:t>
            </a:r>
          </a:p>
        </p:txBody>
      </p:sp>
      <p:sp>
        <p:nvSpPr>
          <p:cNvPr id="14" name="Rectangle: Rounded Corners 13">
            <a:extLst>
              <a:ext uri="{FF2B5EF4-FFF2-40B4-BE49-F238E27FC236}">
                <a16:creationId xmlns="" xmlns:a16="http://schemas.microsoft.com/office/drawing/2014/main" id="{A9C035FE-8996-4CBC-8AE0-6D339459AD40}"/>
              </a:ext>
            </a:extLst>
          </p:cNvPr>
          <p:cNvSpPr/>
          <p:nvPr/>
        </p:nvSpPr>
        <p:spPr>
          <a:xfrm>
            <a:off x="783180" y="2180039"/>
            <a:ext cx="10773063" cy="1706162"/>
          </a:xfrm>
          <a:custGeom>
            <a:avLst/>
            <a:gdLst>
              <a:gd name="connsiteX0" fmla="*/ 0 w 10773063"/>
              <a:gd name="connsiteY0" fmla="*/ 284366 h 1706162"/>
              <a:gd name="connsiteX1" fmla="*/ 284366 w 10773063"/>
              <a:gd name="connsiteY1" fmla="*/ 0 h 1706162"/>
              <a:gd name="connsiteX2" fmla="*/ 749230 w 10773063"/>
              <a:gd name="connsiteY2" fmla="*/ 0 h 1706162"/>
              <a:gd name="connsiteX3" fmla="*/ 1214094 w 10773063"/>
              <a:gd name="connsiteY3" fmla="*/ 0 h 1706162"/>
              <a:gd name="connsiteX4" fmla="*/ 1474871 w 10773063"/>
              <a:gd name="connsiteY4" fmla="*/ 0 h 1706162"/>
              <a:gd name="connsiteX5" fmla="*/ 1837692 w 10773063"/>
              <a:gd name="connsiteY5" fmla="*/ 0 h 1706162"/>
              <a:gd name="connsiteX6" fmla="*/ 2200513 w 10773063"/>
              <a:gd name="connsiteY6" fmla="*/ 0 h 1706162"/>
              <a:gd name="connsiteX7" fmla="*/ 2563333 w 10773063"/>
              <a:gd name="connsiteY7" fmla="*/ 0 h 1706162"/>
              <a:gd name="connsiteX8" fmla="*/ 2926154 w 10773063"/>
              <a:gd name="connsiteY8" fmla="*/ 0 h 1706162"/>
              <a:gd name="connsiteX9" fmla="*/ 3288975 w 10773063"/>
              <a:gd name="connsiteY9" fmla="*/ 0 h 1706162"/>
              <a:gd name="connsiteX10" fmla="*/ 3651795 w 10773063"/>
              <a:gd name="connsiteY10" fmla="*/ 0 h 1706162"/>
              <a:gd name="connsiteX11" fmla="*/ 4320746 w 10773063"/>
              <a:gd name="connsiteY11" fmla="*/ 0 h 1706162"/>
              <a:gd name="connsiteX12" fmla="*/ 4785610 w 10773063"/>
              <a:gd name="connsiteY12" fmla="*/ 0 h 1706162"/>
              <a:gd name="connsiteX13" fmla="*/ 5148430 w 10773063"/>
              <a:gd name="connsiteY13" fmla="*/ 0 h 1706162"/>
              <a:gd name="connsiteX14" fmla="*/ 5919424 w 10773063"/>
              <a:gd name="connsiteY14" fmla="*/ 0 h 1706162"/>
              <a:gd name="connsiteX15" fmla="*/ 6690418 w 10773063"/>
              <a:gd name="connsiteY15" fmla="*/ 0 h 1706162"/>
              <a:gd name="connsiteX16" fmla="*/ 7461412 w 10773063"/>
              <a:gd name="connsiteY16" fmla="*/ 0 h 1706162"/>
              <a:gd name="connsiteX17" fmla="*/ 7722189 w 10773063"/>
              <a:gd name="connsiteY17" fmla="*/ 0 h 1706162"/>
              <a:gd name="connsiteX18" fmla="*/ 8187053 w 10773063"/>
              <a:gd name="connsiteY18" fmla="*/ 0 h 1706162"/>
              <a:gd name="connsiteX19" fmla="*/ 8753961 w 10773063"/>
              <a:gd name="connsiteY19" fmla="*/ 0 h 1706162"/>
              <a:gd name="connsiteX20" fmla="*/ 9116781 w 10773063"/>
              <a:gd name="connsiteY20" fmla="*/ 0 h 1706162"/>
              <a:gd name="connsiteX21" fmla="*/ 9785732 w 10773063"/>
              <a:gd name="connsiteY21" fmla="*/ 0 h 1706162"/>
              <a:gd name="connsiteX22" fmla="*/ 10488697 w 10773063"/>
              <a:gd name="connsiteY22" fmla="*/ 0 h 1706162"/>
              <a:gd name="connsiteX23" fmla="*/ 10773063 w 10773063"/>
              <a:gd name="connsiteY23" fmla="*/ 284366 h 1706162"/>
              <a:gd name="connsiteX24" fmla="*/ 10773063 w 10773063"/>
              <a:gd name="connsiteY24" fmla="*/ 841707 h 1706162"/>
              <a:gd name="connsiteX25" fmla="*/ 10773063 w 10773063"/>
              <a:gd name="connsiteY25" fmla="*/ 1421796 h 1706162"/>
              <a:gd name="connsiteX26" fmla="*/ 10488697 w 10773063"/>
              <a:gd name="connsiteY26" fmla="*/ 1706162 h 1706162"/>
              <a:gd name="connsiteX27" fmla="*/ 10023833 w 10773063"/>
              <a:gd name="connsiteY27" fmla="*/ 1706162 h 1706162"/>
              <a:gd name="connsiteX28" fmla="*/ 9661012 w 10773063"/>
              <a:gd name="connsiteY28" fmla="*/ 1706162 h 1706162"/>
              <a:gd name="connsiteX29" fmla="*/ 9094105 w 10773063"/>
              <a:gd name="connsiteY29" fmla="*/ 1706162 h 1706162"/>
              <a:gd name="connsiteX30" fmla="*/ 8425155 w 10773063"/>
              <a:gd name="connsiteY30" fmla="*/ 1706162 h 1706162"/>
              <a:gd name="connsiteX31" fmla="*/ 8164377 w 10773063"/>
              <a:gd name="connsiteY31" fmla="*/ 1706162 h 1706162"/>
              <a:gd name="connsiteX32" fmla="*/ 7903600 w 10773063"/>
              <a:gd name="connsiteY32" fmla="*/ 1706162 h 1706162"/>
              <a:gd name="connsiteX33" fmla="*/ 7336693 w 10773063"/>
              <a:gd name="connsiteY33" fmla="*/ 1706162 h 1706162"/>
              <a:gd name="connsiteX34" fmla="*/ 7075915 w 10773063"/>
              <a:gd name="connsiteY34" fmla="*/ 1706162 h 1706162"/>
              <a:gd name="connsiteX35" fmla="*/ 6713095 w 10773063"/>
              <a:gd name="connsiteY35" fmla="*/ 1706162 h 1706162"/>
              <a:gd name="connsiteX36" fmla="*/ 6350274 w 10773063"/>
              <a:gd name="connsiteY36" fmla="*/ 1706162 h 1706162"/>
              <a:gd name="connsiteX37" fmla="*/ 5885410 w 10773063"/>
              <a:gd name="connsiteY37" fmla="*/ 1706162 h 1706162"/>
              <a:gd name="connsiteX38" fmla="*/ 5624633 w 10773063"/>
              <a:gd name="connsiteY38" fmla="*/ 1706162 h 1706162"/>
              <a:gd name="connsiteX39" fmla="*/ 4955682 w 10773063"/>
              <a:gd name="connsiteY39" fmla="*/ 1706162 h 1706162"/>
              <a:gd name="connsiteX40" fmla="*/ 4286731 w 10773063"/>
              <a:gd name="connsiteY40" fmla="*/ 1706162 h 1706162"/>
              <a:gd name="connsiteX41" fmla="*/ 3923911 w 10773063"/>
              <a:gd name="connsiteY41" fmla="*/ 1706162 h 1706162"/>
              <a:gd name="connsiteX42" fmla="*/ 3459047 w 10773063"/>
              <a:gd name="connsiteY42" fmla="*/ 1706162 h 1706162"/>
              <a:gd name="connsiteX43" fmla="*/ 3096226 w 10773063"/>
              <a:gd name="connsiteY43" fmla="*/ 1706162 h 1706162"/>
              <a:gd name="connsiteX44" fmla="*/ 2529319 w 10773063"/>
              <a:gd name="connsiteY44" fmla="*/ 1706162 h 1706162"/>
              <a:gd name="connsiteX45" fmla="*/ 1860368 w 10773063"/>
              <a:gd name="connsiteY45" fmla="*/ 1706162 h 1706162"/>
              <a:gd name="connsiteX46" fmla="*/ 1191418 w 10773063"/>
              <a:gd name="connsiteY46" fmla="*/ 1706162 h 1706162"/>
              <a:gd name="connsiteX47" fmla="*/ 284366 w 10773063"/>
              <a:gd name="connsiteY47" fmla="*/ 1706162 h 1706162"/>
              <a:gd name="connsiteX48" fmla="*/ 0 w 10773063"/>
              <a:gd name="connsiteY48" fmla="*/ 1421796 h 1706162"/>
              <a:gd name="connsiteX49" fmla="*/ 0 w 10773063"/>
              <a:gd name="connsiteY49" fmla="*/ 830332 h 1706162"/>
              <a:gd name="connsiteX50" fmla="*/ 0 w 10773063"/>
              <a:gd name="connsiteY50" fmla="*/ 284366 h 170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773063" h="1706162" fill="none" extrusionOk="0">
                <a:moveTo>
                  <a:pt x="0" y="284366"/>
                </a:moveTo>
                <a:cubicBezTo>
                  <a:pt x="14205" y="112603"/>
                  <a:pt x="120446" y="21865"/>
                  <a:pt x="284366" y="0"/>
                </a:cubicBezTo>
                <a:cubicBezTo>
                  <a:pt x="394264" y="-31633"/>
                  <a:pt x="584091" y="7804"/>
                  <a:pt x="749230" y="0"/>
                </a:cubicBezTo>
                <a:cubicBezTo>
                  <a:pt x="914369" y="-7804"/>
                  <a:pt x="1007616" y="21693"/>
                  <a:pt x="1214094" y="0"/>
                </a:cubicBezTo>
                <a:cubicBezTo>
                  <a:pt x="1420572" y="-21693"/>
                  <a:pt x="1399484" y="14596"/>
                  <a:pt x="1474871" y="0"/>
                </a:cubicBezTo>
                <a:cubicBezTo>
                  <a:pt x="1550258" y="-14596"/>
                  <a:pt x="1718575" y="2594"/>
                  <a:pt x="1837692" y="0"/>
                </a:cubicBezTo>
                <a:cubicBezTo>
                  <a:pt x="1956809" y="-2594"/>
                  <a:pt x="2080591" y="11695"/>
                  <a:pt x="2200513" y="0"/>
                </a:cubicBezTo>
                <a:cubicBezTo>
                  <a:pt x="2320435" y="-11695"/>
                  <a:pt x="2453309" y="762"/>
                  <a:pt x="2563333" y="0"/>
                </a:cubicBezTo>
                <a:cubicBezTo>
                  <a:pt x="2673357" y="-762"/>
                  <a:pt x="2819588" y="2918"/>
                  <a:pt x="2926154" y="0"/>
                </a:cubicBezTo>
                <a:cubicBezTo>
                  <a:pt x="3032720" y="-2918"/>
                  <a:pt x="3162960" y="8390"/>
                  <a:pt x="3288975" y="0"/>
                </a:cubicBezTo>
                <a:cubicBezTo>
                  <a:pt x="3414990" y="-8390"/>
                  <a:pt x="3544274" y="39345"/>
                  <a:pt x="3651795" y="0"/>
                </a:cubicBezTo>
                <a:cubicBezTo>
                  <a:pt x="3759316" y="-39345"/>
                  <a:pt x="4097471" y="37438"/>
                  <a:pt x="4320746" y="0"/>
                </a:cubicBezTo>
                <a:cubicBezTo>
                  <a:pt x="4544021" y="-37438"/>
                  <a:pt x="4577797" y="14813"/>
                  <a:pt x="4785610" y="0"/>
                </a:cubicBezTo>
                <a:cubicBezTo>
                  <a:pt x="4993423" y="-14813"/>
                  <a:pt x="4977853" y="36286"/>
                  <a:pt x="5148430" y="0"/>
                </a:cubicBezTo>
                <a:cubicBezTo>
                  <a:pt x="5319007" y="-36286"/>
                  <a:pt x="5758917" y="61568"/>
                  <a:pt x="5919424" y="0"/>
                </a:cubicBezTo>
                <a:cubicBezTo>
                  <a:pt x="6079931" y="-61568"/>
                  <a:pt x="6354319" y="43180"/>
                  <a:pt x="6690418" y="0"/>
                </a:cubicBezTo>
                <a:cubicBezTo>
                  <a:pt x="7026517" y="-43180"/>
                  <a:pt x="7133224" y="22823"/>
                  <a:pt x="7461412" y="0"/>
                </a:cubicBezTo>
                <a:cubicBezTo>
                  <a:pt x="7789600" y="-22823"/>
                  <a:pt x="7601525" y="10577"/>
                  <a:pt x="7722189" y="0"/>
                </a:cubicBezTo>
                <a:cubicBezTo>
                  <a:pt x="7842853" y="-10577"/>
                  <a:pt x="7975595" y="47159"/>
                  <a:pt x="8187053" y="0"/>
                </a:cubicBezTo>
                <a:cubicBezTo>
                  <a:pt x="8398511" y="-47159"/>
                  <a:pt x="8632654" y="36537"/>
                  <a:pt x="8753961" y="0"/>
                </a:cubicBezTo>
                <a:cubicBezTo>
                  <a:pt x="8875268" y="-36537"/>
                  <a:pt x="8949616" y="27869"/>
                  <a:pt x="9116781" y="0"/>
                </a:cubicBezTo>
                <a:cubicBezTo>
                  <a:pt x="9283946" y="-27869"/>
                  <a:pt x="9596151" y="19182"/>
                  <a:pt x="9785732" y="0"/>
                </a:cubicBezTo>
                <a:cubicBezTo>
                  <a:pt x="9975313" y="-19182"/>
                  <a:pt x="10145796" y="6456"/>
                  <a:pt x="10488697" y="0"/>
                </a:cubicBezTo>
                <a:cubicBezTo>
                  <a:pt x="10623398" y="-8351"/>
                  <a:pt x="10783980" y="148327"/>
                  <a:pt x="10773063" y="284366"/>
                </a:cubicBezTo>
                <a:cubicBezTo>
                  <a:pt x="10827629" y="510619"/>
                  <a:pt x="10716007" y="599630"/>
                  <a:pt x="10773063" y="841707"/>
                </a:cubicBezTo>
                <a:cubicBezTo>
                  <a:pt x="10830119" y="1083784"/>
                  <a:pt x="10709178" y="1175592"/>
                  <a:pt x="10773063" y="1421796"/>
                </a:cubicBezTo>
                <a:cubicBezTo>
                  <a:pt x="10785863" y="1594098"/>
                  <a:pt x="10657719" y="1680581"/>
                  <a:pt x="10488697" y="1706162"/>
                </a:cubicBezTo>
                <a:cubicBezTo>
                  <a:pt x="10274655" y="1723202"/>
                  <a:pt x="10236819" y="1705431"/>
                  <a:pt x="10023833" y="1706162"/>
                </a:cubicBezTo>
                <a:cubicBezTo>
                  <a:pt x="9810847" y="1706893"/>
                  <a:pt x="9803078" y="1677123"/>
                  <a:pt x="9661012" y="1706162"/>
                </a:cubicBezTo>
                <a:cubicBezTo>
                  <a:pt x="9518946" y="1735201"/>
                  <a:pt x="9349178" y="1649425"/>
                  <a:pt x="9094105" y="1706162"/>
                </a:cubicBezTo>
                <a:cubicBezTo>
                  <a:pt x="8839032" y="1762899"/>
                  <a:pt x="8738058" y="1657745"/>
                  <a:pt x="8425155" y="1706162"/>
                </a:cubicBezTo>
                <a:cubicBezTo>
                  <a:pt x="8112252" y="1754579"/>
                  <a:pt x="8284165" y="1682299"/>
                  <a:pt x="8164377" y="1706162"/>
                </a:cubicBezTo>
                <a:cubicBezTo>
                  <a:pt x="8044589" y="1730025"/>
                  <a:pt x="8024386" y="1678856"/>
                  <a:pt x="7903600" y="1706162"/>
                </a:cubicBezTo>
                <a:cubicBezTo>
                  <a:pt x="7782814" y="1733468"/>
                  <a:pt x="7539571" y="1682339"/>
                  <a:pt x="7336693" y="1706162"/>
                </a:cubicBezTo>
                <a:cubicBezTo>
                  <a:pt x="7133815" y="1729985"/>
                  <a:pt x="7170127" y="1683251"/>
                  <a:pt x="7075915" y="1706162"/>
                </a:cubicBezTo>
                <a:cubicBezTo>
                  <a:pt x="6981703" y="1729073"/>
                  <a:pt x="6801341" y="1674032"/>
                  <a:pt x="6713095" y="1706162"/>
                </a:cubicBezTo>
                <a:cubicBezTo>
                  <a:pt x="6624849" y="1738292"/>
                  <a:pt x="6486440" y="1679559"/>
                  <a:pt x="6350274" y="1706162"/>
                </a:cubicBezTo>
                <a:cubicBezTo>
                  <a:pt x="6214108" y="1732765"/>
                  <a:pt x="6044843" y="1656231"/>
                  <a:pt x="5885410" y="1706162"/>
                </a:cubicBezTo>
                <a:cubicBezTo>
                  <a:pt x="5725977" y="1756093"/>
                  <a:pt x="5705135" y="1681954"/>
                  <a:pt x="5624633" y="1706162"/>
                </a:cubicBezTo>
                <a:cubicBezTo>
                  <a:pt x="5544131" y="1730370"/>
                  <a:pt x="5251514" y="1649891"/>
                  <a:pt x="4955682" y="1706162"/>
                </a:cubicBezTo>
                <a:cubicBezTo>
                  <a:pt x="4659850" y="1762433"/>
                  <a:pt x="4554232" y="1665637"/>
                  <a:pt x="4286731" y="1706162"/>
                </a:cubicBezTo>
                <a:cubicBezTo>
                  <a:pt x="4019230" y="1746687"/>
                  <a:pt x="4004748" y="1675267"/>
                  <a:pt x="3923911" y="1706162"/>
                </a:cubicBezTo>
                <a:cubicBezTo>
                  <a:pt x="3843074" y="1737057"/>
                  <a:pt x="3631840" y="1657990"/>
                  <a:pt x="3459047" y="1706162"/>
                </a:cubicBezTo>
                <a:cubicBezTo>
                  <a:pt x="3286254" y="1754334"/>
                  <a:pt x="3263093" y="1684321"/>
                  <a:pt x="3096226" y="1706162"/>
                </a:cubicBezTo>
                <a:cubicBezTo>
                  <a:pt x="2929359" y="1728003"/>
                  <a:pt x="2658252" y="1666001"/>
                  <a:pt x="2529319" y="1706162"/>
                </a:cubicBezTo>
                <a:cubicBezTo>
                  <a:pt x="2400386" y="1746323"/>
                  <a:pt x="2005928" y="1666639"/>
                  <a:pt x="1860368" y="1706162"/>
                </a:cubicBezTo>
                <a:cubicBezTo>
                  <a:pt x="1714808" y="1745685"/>
                  <a:pt x="1468087" y="1638695"/>
                  <a:pt x="1191418" y="1706162"/>
                </a:cubicBezTo>
                <a:cubicBezTo>
                  <a:pt x="914749" y="1773629"/>
                  <a:pt x="474312" y="1653757"/>
                  <a:pt x="284366" y="1706162"/>
                </a:cubicBezTo>
                <a:cubicBezTo>
                  <a:pt x="129733" y="1715188"/>
                  <a:pt x="-11483" y="1569681"/>
                  <a:pt x="0" y="1421796"/>
                </a:cubicBezTo>
                <a:cubicBezTo>
                  <a:pt x="-17512" y="1189838"/>
                  <a:pt x="13380" y="969483"/>
                  <a:pt x="0" y="830332"/>
                </a:cubicBezTo>
                <a:cubicBezTo>
                  <a:pt x="-13380" y="691181"/>
                  <a:pt x="64628" y="476445"/>
                  <a:pt x="0" y="284366"/>
                </a:cubicBezTo>
                <a:close/>
              </a:path>
              <a:path w="10773063" h="1706162" stroke="0" extrusionOk="0">
                <a:moveTo>
                  <a:pt x="0" y="284366"/>
                </a:moveTo>
                <a:cubicBezTo>
                  <a:pt x="16742" y="93905"/>
                  <a:pt x="128718" y="3802"/>
                  <a:pt x="284366" y="0"/>
                </a:cubicBezTo>
                <a:cubicBezTo>
                  <a:pt x="496974" y="-8325"/>
                  <a:pt x="702044" y="6642"/>
                  <a:pt x="1055360" y="0"/>
                </a:cubicBezTo>
                <a:cubicBezTo>
                  <a:pt x="1408676" y="-6642"/>
                  <a:pt x="1358813" y="14213"/>
                  <a:pt x="1520224" y="0"/>
                </a:cubicBezTo>
                <a:cubicBezTo>
                  <a:pt x="1681635" y="-14213"/>
                  <a:pt x="1902986" y="1297"/>
                  <a:pt x="2189174" y="0"/>
                </a:cubicBezTo>
                <a:cubicBezTo>
                  <a:pt x="2475362" y="-1297"/>
                  <a:pt x="2652903" y="78420"/>
                  <a:pt x="2858125" y="0"/>
                </a:cubicBezTo>
                <a:cubicBezTo>
                  <a:pt x="3063347" y="-78420"/>
                  <a:pt x="3187134" y="42475"/>
                  <a:pt x="3425032" y="0"/>
                </a:cubicBezTo>
                <a:cubicBezTo>
                  <a:pt x="3662930" y="-42475"/>
                  <a:pt x="3872181" y="43058"/>
                  <a:pt x="4196026" y="0"/>
                </a:cubicBezTo>
                <a:cubicBezTo>
                  <a:pt x="4519871" y="-43058"/>
                  <a:pt x="4329138" y="4042"/>
                  <a:pt x="4456804" y="0"/>
                </a:cubicBezTo>
                <a:cubicBezTo>
                  <a:pt x="4584470" y="-4042"/>
                  <a:pt x="4892882" y="17032"/>
                  <a:pt x="5125754" y="0"/>
                </a:cubicBezTo>
                <a:cubicBezTo>
                  <a:pt x="5358626" y="-17032"/>
                  <a:pt x="5654559" y="11996"/>
                  <a:pt x="5896748" y="0"/>
                </a:cubicBezTo>
                <a:cubicBezTo>
                  <a:pt x="6138937" y="-11996"/>
                  <a:pt x="6401529" y="58619"/>
                  <a:pt x="6667742" y="0"/>
                </a:cubicBezTo>
                <a:cubicBezTo>
                  <a:pt x="6933955" y="-58619"/>
                  <a:pt x="7133288" y="45617"/>
                  <a:pt x="7438736" y="0"/>
                </a:cubicBezTo>
                <a:cubicBezTo>
                  <a:pt x="7744184" y="-45617"/>
                  <a:pt x="7722148" y="26038"/>
                  <a:pt x="7903600" y="0"/>
                </a:cubicBezTo>
                <a:cubicBezTo>
                  <a:pt x="8085052" y="-26038"/>
                  <a:pt x="8175150" y="51013"/>
                  <a:pt x="8368464" y="0"/>
                </a:cubicBezTo>
                <a:cubicBezTo>
                  <a:pt x="8561778" y="-51013"/>
                  <a:pt x="8684309" y="24595"/>
                  <a:pt x="8833328" y="0"/>
                </a:cubicBezTo>
                <a:cubicBezTo>
                  <a:pt x="8982347" y="-24595"/>
                  <a:pt x="9322782" y="79211"/>
                  <a:pt x="9502278" y="0"/>
                </a:cubicBezTo>
                <a:cubicBezTo>
                  <a:pt x="9681774" y="-79211"/>
                  <a:pt x="9694703" y="24256"/>
                  <a:pt x="9763056" y="0"/>
                </a:cubicBezTo>
                <a:cubicBezTo>
                  <a:pt x="9831409" y="-24256"/>
                  <a:pt x="10223547" y="3839"/>
                  <a:pt x="10488697" y="0"/>
                </a:cubicBezTo>
                <a:cubicBezTo>
                  <a:pt x="10655959" y="-30626"/>
                  <a:pt x="10775854" y="169817"/>
                  <a:pt x="10773063" y="284366"/>
                </a:cubicBezTo>
                <a:cubicBezTo>
                  <a:pt x="10815212" y="531635"/>
                  <a:pt x="10718063" y="660495"/>
                  <a:pt x="10773063" y="853081"/>
                </a:cubicBezTo>
                <a:cubicBezTo>
                  <a:pt x="10828063" y="1045668"/>
                  <a:pt x="10746793" y="1281062"/>
                  <a:pt x="10773063" y="1421796"/>
                </a:cubicBezTo>
                <a:cubicBezTo>
                  <a:pt x="10788329" y="1570366"/>
                  <a:pt x="10669553" y="1698723"/>
                  <a:pt x="10488697" y="1706162"/>
                </a:cubicBezTo>
                <a:cubicBezTo>
                  <a:pt x="10171462" y="1776258"/>
                  <a:pt x="9965667" y="1656374"/>
                  <a:pt x="9819746" y="1706162"/>
                </a:cubicBezTo>
                <a:cubicBezTo>
                  <a:pt x="9673825" y="1755950"/>
                  <a:pt x="9559874" y="1699307"/>
                  <a:pt x="9456926" y="1706162"/>
                </a:cubicBezTo>
                <a:cubicBezTo>
                  <a:pt x="9353978" y="1713017"/>
                  <a:pt x="8975137" y="1676029"/>
                  <a:pt x="8787975" y="1706162"/>
                </a:cubicBezTo>
                <a:cubicBezTo>
                  <a:pt x="8600813" y="1736295"/>
                  <a:pt x="8484696" y="1672017"/>
                  <a:pt x="8323111" y="1706162"/>
                </a:cubicBezTo>
                <a:cubicBezTo>
                  <a:pt x="8161526" y="1740307"/>
                  <a:pt x="7800889" y="1702109"/>
                  <a:pt x="7552117" y="1706162"/>
                </a:cubicBezTo>
                <a:cubicBezTo>
                  <a:pt x="7303345" y="1710215"/>
                  <a:pt x="7174551" y="1704148"/>
                  <a:pt x="6985210" y="1706162"/>
                </a:cubicBezTo>
                <a:cubicBezTo>
                  <a:pt x="6795869" y="1708176"/>
                  <a:pt x="6453978" y="1637185"/>
                  <a:pt x="6214216" y="1706162"/>
                </a:cubicBezTo>
                <a:cubicBezTo>
                  <a:pt x="5974454" y="1775139"/>
                  <a:pt x="6059043" y="1692045"/>
                  <a:pt x="5953439" y="1706162"/>
                </a:cubicBezTo>
                <a:cubicBezTo>
                  <a:pt x="5847835" y="1720279"/>
                  <a:pt x="5417552" y="1649941"/>
                  <a:pt x="5182445" y="1706162"/>
                </a:cubicBezTo>
                <a:cubicBezTo>
                  <a:pt x="4947338" y="1762383"/>
                  <a:pt x="4746833" y="1687240"/>
                  <a:pt x="4411451" y="1706162"/>
                </a:cubicBezTo>
                <a:cubicBezTo>
                  <a:pt x="4076069" y="1725084"/>
                  <a:pt x="4142224" y="1697203"/>
                  <a:pt x="4048630" y="1706162"/>
                </a:cubicBezTo>
                <a:cubicBezTo>
                  <a:pt x="3955036" y="1715121"/>
                  <a:pt x="3736321" y="1694145"/>
                  <a:pt x="3583766" y="1706162"/>
                </a:cubicBezTo>
                <a:cubicBezTo>
                  <a:pt x="3431211" y="1718179"/>
                  <a:pt x="3381175" y="1689793"/>
                  <a:pt x="3220946" y="1706162"/>
                </a:cubicBezTo>
                <a:cubicBezTo>
                  <a:pt x="3060717" y="1722531"/>
                  <a:pt x="3026815" y="1694152"/>
                  <a:pt x="2858125" y="1706162"/>
                </a:cubicBezTo>
                <a:cubicBezTo>
                  <a:pt x="2689435" y="1718172"/>
                  <a:pt x="2495248" y="1641868"/>
                  <a:pt x="2189174" y="1706162"/>
                </a:cubicBezTo>
                <a:cubicBezTo>
                  <a:pt x="1883100" y="1770456"/>
                  <a:pt x="1974392" y="1697684"/>
                  <a:pt x="1826354" y="1706162"/>
                </a:cubicBezTo>
                <a:cubicBezTo>
                  <a:pt x="1678316" y="1714640"/>
                  <a:pt x="1534562" y="1699672"/>
                  <a:pt x="1361490" y="1706162"/>
                </a:cubicBezTo>
                <a:cubicBezTo>
                  <a:pt x="1188418" y="1712652"/>
                  <a:pt x="575804" y="1612649"/>
                  <a:pt x="284366" y="1706162"/>
                </a:cubicBezTo>
                <a:cubicBezTo>
                  <a:pt x="118781" y="1737948"/>
                  <a:pt x="6002" y="1580405"/>
                  <a:pt x="0" y="1421796"/>
                </a:cubicBezTo>
                <a:cubicBezTo>
                  <a:pt x="-20361" y="1249151"/>
                  <a:pt x="50907" y="970983"/>
                  <a:pt x="0" y="841707"/>
                </a:cubicBezTo>
                <a:cubicBezTo>
                  <a:pt x="-50907" y="712431"/>
                  <a:pt x="55470" y="442644"/>
                  <a:pt x="0" y="284366"/>
                </a:cubicBezTo>
                <a:close/>
              </a:path>
            </a:pathLst>
          </a:custGeom>
          <a:solidFill>
            <a:schemeClr val="lt1">
              <a:alpha val="93000"/>
            </a:schemeClr>
          </a:solidFill>
          <a:ln w="19050" cmpd="thinThick">
            <a:solidFill>
              <a:srgbClr val="FF3F6E"/>
            </a:solidFill>
            <a:extLst>
              <a:ext uri="{C807C97D-BFC1-408E-A445-0C87EB9F89A2}">
                <ask:lineSketchStyleProps xmln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 xmlns:a16="http://schemas.microsoft.com/office/drawing/2014/main" id="{577CFD92-70A5-4B0B-98E1-80893F572C2A}"/>
              </a:ext>
            </a:extLst>
          </p:cNvPr>
          <p:cNvSpPr txBox="1"/>
          <p:nvPr/>
        </p:nvSpPr>
        <p:spPr>
          <a:xfrm>
            <a:off x="1150595" y="2404750"/>
            <a:ext cx="9642373" cy="1446550"/>
          </a:xfrm>
          <a:prstGeom prst="rect">
            <a:avLst/>
          </a:prstGeom>
          <a:noFill/>
        </p:spPr>
        <p:txBody>
          <a:bodyPr wrap="square">
            <a:spAutoFit/>
          </a:bodyPr>
          <a:lstStyle/>
          <a:p>
            <a:pPr lvl="0" algn="just"/>
            <a:r>
              <a:rPr lang="vi-VN" sz="4400" b="1" dirty="0">
                <a:solidFill>
                  <a:srgbClr val="FF0000"/>
                </a:solidFill>
                <a:latin typeface="Times New Roman" pitchFamily="18" charset="0"/>
                <a:ea typeface="Arial-Rounded" panose="020B0500000000000000" pitchFamily="34" charset="0"/>
                <a:cs typeface="Times New Roman" pitchFamily="18" charset="0"/>
              </a:rPr>
              <a:t>Nếu yêu thương mọi người, chúng ta sẽ được nhận lại sự yêu thương.</a:t>
            </a:r>
            <a:endParaRPr lang="en-US" sz="4400" b="1" dirty="0">
              <a:solidFill>
                <a:srgbClr val="FF0000"/>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2968455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1CAAEF4-9693-BBAC-27FE-D5C0E9687A4C}"/>
              </a:ext>
            </a:extLst>
          </p:cNvPr>
          <p:cNvSpPr txBox="1"/>
          <p:nvPr/>
        </p:nvSpPr>
        <p:spPr>
          <a:xfrm>
            <a:off x="660400" y="754278"/>
            <a:ext cx="10668000" cy="3813797"/>
          </a:xfrm>
          <a:prstGeom prst="roundRect">
            <a:avLst/>
          </a:prstGeom>
          <a:solidFill>
            <a:srgbClr val="92D050"/>
          </a:solidFill>
          <a:effectLst>
            <a:reflection blurRad="6350" stA="50000" endA="300" endPos="55000" dir="5400000" sy="-100000" algn="bl" rotWithShape="0"/>
          </a:effectLst>
        </p:spPr>
        <p:txBody>
          <a:bodyPr wrap="square" lIns="60948" tIns="30474" rIns="60948" bIns="30474" rtlCol="0">
            <a:spAutoFit/>
          </a:bodyPr>
          <a:lstStyle/>
          <a:p>
            <a:pPr lvl="0"/>
            <a:r>
              <a:rPr lang="en-US" sz="4400" b="1" dirty="0" smtClean="0">
                <a:solidFill>
                  <a:prstClr val="black"/>
                </a:solidFill>
                <a:latin typeface="Times New Roman" pitchFamily="18" charset="0"/>
                <a:ea typeface="Arial" panose="020B0604020202020204" pitchFamily="34" charset="0"/>
                <a:cs typeface="Times New Roman" pitchFamily="18" charset="0"/>
              </a:rPr>
              <a:t>                         </a:t>
            </a:r>
            <a:r>
              <a:rPr lang="en-US" sz="4400" b="1" dirty="0" err="1" smtClean="0">
                <a:solidFill>
                  <a:srgbClr val="FF0000"/>
                </a:solidFill>
                <a:latin typeface="Times New Roman" pitchFamily="18" charset="0"/>
                <a:ea typeface="Arial" panose="020B0604020202020204" pitchFamily="34" charset="0"/>
                <a:cs typeface="Times New Roman" pitchFamily="18" charset="0"/>
              </a:rPr>
              <a:t>NỘI</a:t>
            </a:r>
            <a:r>
              <a:rPr lang="en-US" sz="4400" b="1" dirty="0" smtClean="0">
                <a:solidFill>
                  <a:srgbClr val="FF0000"/>
                </a:solidFill>
                <a:latin typeface="Times New Roman" pitchFamily="18" charset="0"/>
                <a:ea typeface="Arial" panose="020B0604020202020204" pitchFamily="34" charset="0"/>
                <a:cs typeface="Times New Roman" pitchFamily="18" charset="0"/>
              </a:rPr>
              <a:t> DUNG:</a:t>
            </a:r>
          </a:p>
          <a:p>
            <a:pPr lvl="0"/>
            <a:r>
              <a:rPr lang="vi-VN" sz="4400" b="1" dirty="0" smtClean="0">
                <a:solidFill>
                  <a:prstClr val="black"/>
                </a:solidFill>
                <a:latin typeface="Times New Roman" pitchFamily="18" charset="0"/>
                <a:ea typeface="Arial" panose="020B0604020202020204" pitchFamily="34" charset="0"/>
                <a:cs typeface="Times New Roman" pitchFamily="18" charset="0"/>
              </a:rPr>
              <a:t>Nếu </a:t>
            </a:r>
            <a:r>
              <a:rPr lang="vi-VN" sz="4400" b="1" dirty="0">
                <a:solidFill>
                  <a:prstClr val="black"/>
                </a:solidFill>
                <a:latin typeface="Times New Roman" pitchFamily="18" charset="0"/>
                <a:ea typeface="Arial" panose="020B0604020202020204" pitchFamily="34" charset="0"/>
                <a:cs typeface="Times New Roman" pitchFamily="18" charset="0"/>
              </a:rPr>
              <a:t>dành yêu thương, dành điều tốt đẹp cho người khác, chúng ta cũng sẽ nhận lại được yêu thương cùng những điều tốt đẹp</a:t>
            </a:r>
            <a:endParaRPr lang="en-US" sz="4400" b="1" dirty="0">
              <a:solidFill>
                <a:prstClr val="black"/>
              </a:solidFill>
              <a:latin typeface="Times New Roman" pitchFamily="18" charset="0"/>
              <a:ea typeface="Arial" panose="020B0604020202020204" pitchFamily="34" charset="0"/>
              <a:cs typeface="Times New Roman" pitchFamily="18" charset="0"/>
            </a:endParaRPr>
          </a:p>
          <a:p>
            <a:endParaRPr lang="en-US" sz="4400" dirty="0"/>
          </a:p>
        </p:txBody>
      </p:sp>
    </p:spTree>
    <p:extLst>
      <p:ext uri="{BB962C8B-B14F-4D97-AF65-F5344CB8AC3E}">
        <p14:creationId xmlns:p14="http://schemas.microsoft.com/office/powerpoint/2010/main" val="16914244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icture13"/>
          <p:cNvPicPr>
            <a:picLocks noChangeAspect="1" noChangeArrowheads="1"/>
          </p:cNvPicPr>
          <p:nvPr/>
        </p:nvPicPr>
        <p:blipFill>
          <a:blip r:embed="rId2">
            <a:extLst>
              <a:ext uri="{28A0092B-C50C-407E-A947-70E740481C1C}">
                <a14:useLocalDpi xmlns:a14="http://schemas.microsoft.com/office/drawing/2010/main" val="0"/>
              </a:ext>
            </a:extLst>
          </a:blip>
          <a:srcRect t="1558"/>
          <a:stretch>
            <a:fillRect/>
          </a:stretch>
        </p:blipFill>
        <p:spPr bwMode="auto">
          <a:xfrm>
            <a:off x="0" y="0"/>
            <a:ext cx="12192000" cy="7051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WordArt 4"/>
          <p:cNvSpPr>
            <a:spLocks noChangeArrowheads="1" noChangeShapeType="1" noTextEdit="1"/>
          </p:cNvSpPr>
          <p:nvPr/>
        </p:nvSpPr>
        <p:spPr bwMode="auto">
          <a:xfrm>
            <a:off x="2032002" y="1447273"/>
            <a:ext cx="8432271" cy="1817687"/>
          </a:xfrm>
          <a:prstGeom prst="rect">
            <a:avLst/>
          </a:prstGeom>
        </p:spPr>
        <p:txBody>
          <a:bodyPr wrap="none" lIns="76184" tIns="38092" rIns="76184" bIns="38092" fromWordArt="1">
            <a:prstTxWarp prst="textPlain">
              <a:avLst>
                <a:gd name="adj" fmla="val 49787"/>
              </a:avLst>
            </a:prstTxWarp>
          </a:bodyPr>
          <a:lstStyle/>
          <a:p>
            <a:pPr algn="ctr" fontAlgn="base">
              <a:spcBef>
                <a:spcPct val="0"/>
              </a:spcBef>
              <a:spcAft>
                <a:spcPct val="0"/>
              </a:spcAft>
            </a:pPr>
            <a:r>
              <a:rPr lang="vi-VN" sz="5100" b="1" kern="10" spc="-503">
                <a:ln w="12700">
                  <a:solidFill>
                    <a:srgbClr val="0000FF"/>
                  </a:solidFill>
                  <a:round/>
                  <a:headEnd/>
                  <a:tailEnd/>
                </a:ln>
                <a:solidFill>
                  <a:srgbClr val="FF0000"/>
                </a:solidFill>
                <a:latin typeface="Times New Roman"/>
                <a:cs typeface="Times New Roman"/>
              </a:rPr>
              <a:t>Xin cảm ơn quí thầy cô </a:t>
            </a:r>
          </a:p>
          <a:p>
            <a:pPr algn="ctr" fontAlgn="base">
              <a:spcBef>
                <a:spcPct val="0"/>
              </a:spcBef>
              <a:spcAft>
                <a:spcPct val="0"/>
              </a:spcAft>
            </a:pPr>
            <a:r>
              <a:rPr lang="vi-VN" sz="5100" b="1" kern="10" spc="-503">
                <a:ln w="12700">
                  <a:solidFill>
                    <a:srgbClr val="0000FF"/>
                  </a:solidFill>
                  <a:round/>
                  <a:headEnd/>
                  <a:tailEnd/>
                </a:ln>
                <a:solidFill>
                  <a:srgbClr val="FF0000"/>
                </a:solidFill>
                <a:latin typeface="Times New Roman"/>
                <a:cs typeface="Times New Roman"/>
              </a:rPr>
              <a:t>và các em học sinh .</a:t>
            </a:r>
            <a:endParaRPr lang="en-US" sz="5100" b="1" kern="10" spc="-503">
              <a:ln w="12700">
                <a:solidFill>
                  <a:srgbClr val="0000FF"/>
                </a:solidFill>
                <a:round/>
                <a:headEnd/>
                <a:tailEnd/>
              </a:ln>
              <a:solidFill>
                <a:srgbClr val="FF0000"/>
              </a:solidFill>
              <a:latin typeface="Times New Roman"/>
              <a:cs typeface="Times New Roman"/>
            </a:endParaRPr>
          </a:p>
        </p:txBody>
      </p:sp>
    </p:spTree>
    <p:extLst>
      <p:ext uri="{BB962C8B-B14F-4D97-AF65-F5344CB8AC3E}">
        <p14:creationId xmlns:p14="http://schemas.microsoft.com/office/powerpoint/2010/main" val="15202994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4">
            <a:extLst>
              <a:ext uri="{FF2B5EF4-FFF2-40B4-BE49-F238E27FC236}">
                <a16:creationId xmlns="" xmlns:a16="http://schemas.microsoft.com/office/drawing/2014/main" id="{C50C2D4D-DF77-15C4-A19E-0480BD4387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959018" y="2667025"/>
            <a:ext cx="4175206" cy="761975"/>
          </a:xfrm>
          <a:prstGeom prst="rect">
            <a:avLst/>
          </a:prstGeom>
        </p:spPr>
      </p:pic>
      <p:pic>
        <p:nvPicPr>
          <p:cNvPr id="7" name="Picture 24">
            <a:extLst>
              <a:ext uri="{FF2B5EF4-FFF2-40B4-BE49-F238E27FC236}">
                <a16:creationId xmlns="" xmlns:a16="http://schemas.microsoft.com/office/drawing/2014/main" id="{9B17EBB8-CCBF-65F1-919C-3057B255F00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375728" y="2667025"/>
            <a:ext cx="3141898" cy="761975"/>
          </a:xfrm>
          <a:prstGeom prst="rect">
            <a:avLst/>
          </a:prstGeom>
        </p:spPr>
      </p:pic>
      <p:pic>
        <p:nvPicPr>
          <p:cNvPr id="11" name="Picture 16">
            <a:extLst>
              <a:ext uri="{FF2B5EF4-FFF2-40B4-BE49-F238E27FC236}">
                <a16:creationId xmlns="" xmlns:a16="http://schemas.microsoft.com/office/drawing/2014/main" id="{D013FA11-16C2-C6FC-0E5B-7EE5F97891C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H="1">
            <a:off x="12090236" y="3163733"/>
            <a:ext cx="5148864" cy="3913135"/>
          </a:xfrm>
          <a:prstGeom prst="rect">
            <a:avLst/>
          </a:prstGeom>
        </p:spPr>
      </p:pic>
      <p:pic>
        <p:nvPicPr>
          <p:cNvPr id="9" name="Picture 20">
            <a:extLst>
              <a:ext uri="{FF2B5EF4-FFF2-40B4-BE49-F238E27FC236}">
                <a16:creationId xmlns="" xmlns:a16="http://schemas.microsoft.com/office/drawing/2014/main" id="{ACD2664B-C69E-B8AA-826E-75CC83F7FF08}"/>
              </a:ext>
            </a:extLst>
          </p:cNvPr>
          <p:cNvPicPr>
            <a:picLocks noChangeAspect="1"/>
          </p:cNvPicPr>
          <p:nvPr/>
        </p:nvPicPr>
        <p:blipFill>
          <a:blip r:embed="rId7"/>
          <a:srcRect/>
          <a:stretch>
            <a:fillRect/>
          </a:stretch>
        </p:blipFill>
        <p:spPr>
          <a:xfrm flipH="1">
            <a:off x="8254878" y="1480845"/>
            <a:ext cx="1956208" cy="2372360"/>
          </a:xfrm>
          <a:prstGeom prst="rect">
            <a:avLst/>
          </a:prstGeom>
        </p:spPr>
      </p:pic>
      <p:pic>
        <p:nvPicPr>
          <p:cNvPr id="2" name="Picture 1">
            <a:extLst>
              <a:ext uri="{FF2B5EF4-FFF2-40B4-BE49-F238E27FC236}">
                <a16:creationId xmlns="" xmlns:a16="http://schemas.microsoft.com/office/drawing/2014/main" id="{D19D1948-2B10-4CCB-8E98-4A8ED7059641}"/>
              </a:ext>
            </a:extLst>
          </p:cNvPr>
          <p:cNvPicPr>
            <a:picLocks noChangeAspect="1"/>
          </p:cNvPicPr>
          <p:nvPr/>
        </p:nvPicPr>
        <p:blipFill>
          <a:blip r:embed="rId8"/>
          <a:stretch>
            <a:fillRect/>
          </a:stretch>
        </p:blipFill>
        <p:spPr>
          <a:xfrm>
            <a:off x="3518369" y="1389572"/>
            <a:ext cx="4956478" cy="1176630"/>
          </a:xfrm>
          <a:prstGeom prst="rect">
            <a:avLst/>
          </a:prstGeom>
        </p:spPr>
      </p:pic>
    </p:spTree>
    <p:extLst>
      <p:ext uri="{BB962C8B-B14F-4D97-AF65-F5344CB8AC3E}">
        <p14:creationId xmlns:p14="http://schemas.microsoft.com/office/powerpoint/2010/main" val="39924987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4.375E-6 2.22222E-6 L -0.99375 -0.01181 " pathEditMode="relative" rAng="0" ptsTypes="AA">
                                      <p:cBhvr>
                                        <p:cTn id="13" dur="2000" fill="hold"/>
                                        <p:tgtEl>
                                          <p:spTgt spid="11"/>
                                        </p:tgtEl>
                                        <p:attrNameLst>
                                          <p:attrName>ppt_x</p:attrName>
                                          <p:attrName>ppt_y</p:attrName>
                                        </p:attrNameLst>
                                      </p:cBhvr>
                                      <p:rCtr x="-49687" y="-602"/>
                                    </p:animMotion>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6">
            <a:extLst>
              <a:ext uri="{FF2B5EF4-FFF2-40B4-BE49-F238E27FC236}">
                <a16:creationId xmlns="" xmlns:a16="http://schemas.microsoft.com/office/drawing/2014/main" id="{FD3C2E5E-B37F-4058-96C2-609A2815B6D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88983" y="4495004"/>
            <a:ext cx="2949414" cy="2643412"/>
          </a:xfrm>
          <a:prstGeom prst="rect">
            <a:avLst/>
          </a:prstGeom>
        </p:spPr>
      </p:pic>
      <p:pic>
        <p:nvPicPr>
          <p:cNvPr id="16" name="Picture 16">
            <a:extLst>
              <a:ext uri="{FF2B5EF4-FFF2-40B4-BE49-F238E27FC236}">
                <a16:creationId xmlns="" xmlns:a16="http://schemas.microsoft.com/office/drawing/2014/main" id="{979E970D-81CC-477A-BB8E-7ED05748E62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9227367" y="3807714"/>
            <a:ext cx="3522417" cy="3156966"/>
          </a:xfrm>
          <a:prstGeom prst="rect">
            <a:avLst/>
          </a:prstGeom>
        </p:spPr>
      </p:pic>
      <p:sp>
        <p:nvSpPr>
          <p:cNvPr id="2" name="Rectangle: Diagonal Corners Rounded 1">
            <a:extLst>
              <a:ext uri="{FF2B5EF4-FFF2-40B4-BE49-F238E27FC236}">
                <a16:creationId xmlns="" xmlns:a16="http://schemas.microsoft.com/office/drawing/2014/main" id="{97FCDA2F-1FE8-D060-D43B-9E91AF65F343}"/>
              </a:ext>
            </a:extLst>
          </p:cNvPr>
          <p:cNvSpPr/>
          <p:nvPr/>
        </p:nvSpPr>
        <p:spPr>
          <a:xfrm>
            <a:off x="618112" y="243222"/>
            <a:ext cx="11297265" cy="6272980"/>
          </a:xfrm>
          <a:prstGeom prst="round2Diag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4">
            <a:extLst>
              <a:ext uri="{FF2B5EF4-FFF2-40B4-BE49-F238E27FC236}">
                <a16:creationId xmlns="" xmlns:a16="http://schemas.microsoft.com/office/drawing/2014/main" id="{DE786322-4D24-2B71-BB65-C0A53130432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14860" y="243222"/>
            <a:ext cx="5266044" cy="2119773"/>
          </a:xfrm>
          <a:prstGeom prst="rect">
            <a:avLst/>
          </a:prstGeom>
        </p:spPr>
      </p:pic>
      <p:pic>
        <p:nvPicPr>
          <p:cNvPr id="9" name="Picture 20">
            <a:extLst>
              <a:ext uri="{FF2B5EF4-FFF2-40B4-BE49-F238E27FC236}">
                <a16:creationId xmlns="" xmlns:a16="http://schemas.microsoft.com/office/drawing/2014/main" id="{546BFE56-40EE-694E-A4CC-323D4E6DF3C8}"/>
              </a:ext>
            </a:extLst>
          </p:cNvPr>
          <p:cNvPicPr>
            <a:picLocks noChangeAspect="1"/>
          </p:cNvPicPr>
          <p:nvPr/>
        </p:nvPicPr>
        <p:blipFill>
          <a:blip r:embed="rId8"/>
          <a:srcRect/>
          <a:stretch>
            <a:fillRect/>
          </a:stretch>
        </p:blipFill>
        <p:spPr>
          <a:xfrm>
            <a:off x="0" y="970150"/>
            <a:ext cx="1878235" cy="2277799"/>
          </a:xfrm>
          <a:prstGeom prst="rect">
            <a:avLst/>
          </a:prstGeom>
        </p:spPr>
      </p:pic>
      <p:sp>
        <p:nvSpPr>
          <p:cNvPr id="4" name="TextBox 3">
            <a:extLst>
              <a:ext uri="{FF2B5EF4-FFF2-40B4-BE49-F238E27FC236}">
                <a16:creationId xmlns="" xmlns:a16="http://schemas.microsoft.com/office/drawing/2014/main" id="{3923A292-8F2F-DEAC-96E4-E7957C821154}"/>
              </a:ext>
            </a:extLst>
          </p:cNvPr>
          <p:cNvSpPr txBox="1"/>
          <p:nvPr/>
        </p:nvSpPr>
        <p:spPr>
          <a:xfrm>
            <a:off x="2529334" y="539389"/>
            <a:ext cx="3943683"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Nhắc</a:t>
            </a:r>
            <a:r>
              <a:rPr kumimoji="0" lang="en-US" sz="36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lại</a:t>
            </a:r>
            <a:r>
              <a:rPr kumimoji="0" lang="en-US" sz="36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tên</a:t>
            </a:r>
            <a:r>
              <a:rPr kumimoji="0" lang="en-US" sz="36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bài</a:t>
            </a:r>
            <a:r>
              <a:rPr kumimoji="0" lang="en-US" sz="36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học</a:t>
            </a:r>
            <a:r>
              <a:rPr kumimoji="0" lang="en-US" sz="36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buổi</a:t>
            </a:r>
            <a:r>
              <a:rPr kumimoji="0" lang="en-US" sz="36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trước</a:t>
            </a:r>
            <a:r>
              <a:rPr kumimoji="0" lang="en-US" sz="3600" b="1" i="0" u="none" strike="noStrike" kern="1200" cap="none" spc="0" normalizeH="0" noProof="0" dirty="0">
                <a:ln>
                  <a:noFill/>
                </a:ln>
                <a:solidFill>
                  <a:prstClr val="black"/>
                </a:solidFill>
                <a:effectLst/>
                <a:uLnTx/>
                <a:uFillTx/>
                <a:latin typeface="Times New Roman" pitchFamily="18" charset="0"/>
                <a:cs typeface="Times New Roman" pitchFamily="18" charset="0"/>
              </a:rPr>
              <a:t>?</a:t>
            </a:r>
            <a:endPar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pic>
        <p:nvPicPr>
          <p:cNvPr id="23" name="Picture 2">
            <a:extLst>
              <a:ext uri="{FF2B5EF4-FFF2-40B4-BE49-F238E27FC236}">
                <a16:creationId xmlns="" xmlns:a16="http://schemas.microsoft.com/office/drawing/2014/main" id="{2487E7B2-9729-A25A-D30D-091B3A5194B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9711685" y="4033386"/>
            <a:ext cx="2401169" cy="2932727"/>
          </a:xfrm>
          <a:prstGeom prst="rect">
            <a:avLst/>
          </a:prstGeom>
        </p:spPr>
      </p:pic>
      <p:pic>
        <p:nvPicPr>
          <p:cNvPr id="5" name="Picture 4">
            <a:extLst>
              <a:ext uri="{FF2B5EF4-FFF2-40B4-BE49-F238E27FC236}">
                <a16:creationId xmlns="" xmlns:a16="http://schemas.microsoft.com/office/drawing/2014/main" id="{AFE22130-CA25-4000-8054-644EED02975D}"/>
              </a:ext>
            </a:extLst>
          </p:cNvPr>
          <p:cNvPicPr>
            <a:picLocks noChangeAspect="1"/>
          </p:cNvPicPr>
          <p:nvPr/>
        </p:nvPicPr>
        <p:blipFill>
          <a:blip r:embed="rId11"/>
          <a:stretch>
            <a:fillRect/>
          </a:stretch>
        </p:blipFill>
        <p:spPr>
          <a:xfrm>
            <a:off x="3656208" y="2384146"/>
            <a:ext cx="5736833" cy="3499407"/>
          </a:xfrm>
          <a:prstGeom prst="rect">
            <a:avLst/>
          </a:prstGeom>
        </p:spPr>
      </p:pic>
    </p:spTree>
    <p:extLst>
      <p:ext uri="{BB962C8B-B14F-4D97-AF65-F5344CB8AC3E}">
        <p14:creationId xmlns:p14="http://schemas.microsoft.com/office/powerpoint/2010/main" val="5690913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6">
            <a:extLst>
              <a:ext uri="{FF2B5EF4-FFF2-40B4-BE49-F238E27FC236}">
                <a16:creationId xmlns="" xmlns:a16="http://schemas.microsoft.com/office/drawing/2014/main" id="{FD3C2E5E-B37F-4058-96C2-609A2815B6D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88983" y="4495004"/>
            <a:ext cx="2949414" cy="2643412"/>
          </a:xfrm>
          <a:prstGeom prst="rect">
            <a:avLst/>
          </a:prstGeom>
        </p:spPr>
      </p:pic>
      <p:pic>
        <p:nvPicPr>
          <p:cNvPr id="16" name="Picture 16">
            <a:extLst>
              <a:ext uri="{FF2B5EF4-FFF2-40B4-BE49-F238E27FC236}">
                <a16:creationId xmlns="" xmlns:a16="http://schemas.microsoft.com/office/drawing/2014/main" id="{979E970D-81CC-477A-BB8E-7ED05748E62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9227367" y="3807714"/>
            <a:ext cx="3522417" cy="3156966"/>
          </a:xfrm>
          <a:prstGeom prst="rect">
            <a:avLst/>
          </a:prstGeom>
        </p:spPr>
      </p:pic>
      <p:sp>
        <p:nvSpPr>
          <p:cNvPr id="2" name="Rectangle: Diagonal Corners Rounded 1">
            <a:extLst>
              <a:ext uri="{FF2B5EF4-FFF2-40B4-BE49-F238E27FC236}">
                <a16:creationId xmlns="" xmlns:a16="http://schemas.microsoft.com/office/drawing/2014/main" id="{97FCDA2F-1FE8-D060-D43B-9E91AF65F343}"/>
              </a:ext>
            </a:extLst>
          </p:cNvPr>
          <p:cNvSpPr/>
          <p:nvPr/>
        </p:nvSpPr>
        <p:spPr>
          <a:xfrm>
            <a:off x="618112" y="243222"/>
            <a:ext cx="11297265" cy="6272980"/>
          </a:xfrm>
          <a:prstGeom prst="round2Diag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4">
            <a:extLst>
              <a:ext uri="{FF2B5EF4-FFF2-40B4-BE49-F238E27FC236}">
                <a16:creationId xmlns="" xmlns:a16="http://schemas.microsoft.com/office/drawing/2014/main" id="{DE786322-4D24-2B71-BB65-C0A53130432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14860" y="243222"/>
            <a:ext cx="5266044" cy="2119773"/>
          </a:xfrm>
          <a:prstGeom prst="rect">
            <a:avLst/>
          </a:prstGeom>
        </p:spPr>
      </p:pic>
      <p:pic>
        <p:nvPicPr>
          <p:cNvPr id="9" name="Picture 20">
            <a:extLst>
              <a:ext uri="{FF2B5EF4-FFF2-40B4-BE49-F238E27FC236}">
                <a16:creationId xmlns="" xmlns:a16="http://schemas.microsoft.com/office/drawing/2014/main" id="{546BFE56-40EE-694E-A4CC-323D4E6DF3C8}"/>
              </a:ext>
            </a:extLst>
          </p:cNvPr>
          <p:cNvPicPr>
            <a:picLocks noChangeAspect="1"/>
          </p:cNvPicPr>
          <p:nvPr/>
        </p:nvPicPr>
        <p:blipFill>
          <a:blip r:embed="rId8"/>
          <a:srcRect/>
          <a:stretch>
            <a:fillRect/>
          </a:stretch>
        </p:blipFill>
        <p:spPr>
          <a:xfrm>
            <a:off x="0" y="970150"/>
            <a:ext cx="1878235" cy="2277799"/>
          </a:xfrm>
          <a:prstGeom prst="rect">
            <a:avLst/>
          </a:prstGeom>
        </p:spPr>
      </p:pic>
      <p:sp>
        <p:nvSpPr>
          <p:cNvPr id="4" name="TextBox 3">
            <a:extLst>
              <a:ext uri="{FF2B5EF4-FFF2-40B4-BE49-F238E27FC236}">
                <a16:creationId xmlns="" xmlns:a16="http://schemas.microsoft.com/office/drawing/2014/main" id="{3923A292-8F2F-DEAC-96E4-E7957C821154}"/>
              </a:ext>
            </a:extLst>
          </p:cNvPr>
          <p:cNvSpPr txBox="1"/>
          <p:nvPr/>
        </p:nvSpPr>
        <p:spPr>
          <a:xfrm>
            <a:off x="2529334" y="539389"/>
            <a:ext cx="3943683"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Em học được điều gì từ bài đọc Lời kêu gọi toàn dân tập thể dục</a:t>
            </a:r>
            <a:r>
              <a:rPr kumimoji="0" lang="en-US"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t>
            </a:r>
          </a:p>
        </p:txBody>
      </p:sp>
      <p:sp>
        <p:nvSpPr>
          <p:cNvPr id="17" name="Rectangle: Diagonal Corners Rounded 16">
            <a:extLst>
              <a:ext uri="{FF2B5EF4-FFF2-40B4-BE49-F238E27FC236}">
                <a16:creationId xmlns="" xmlns:a16="http://schemas.microsoft.com/office/drawing/2014/main" id="{2069C84E-6C08-1AB2-971D-74FCEFA2C039}"/>
              </a:ext>
            </a:extLst>
          </p:cNvPr>
          <p:cNvSpPr/>
          <p:nvPr/>
        </p:nvSpPr>
        <p:spPr>
          <a:xfrm>
            <a:off x="3105150" y="3468457"/>
            <a:ext cx="6094399" cy="1795999"/>
          </a:xfrm>
          <a:prstGeom prst="round2Diag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Diagonal Corners Rounded 17">
            <a:extLst>
              <a:ext uri="{FF2B5EF4-FFF2-40B4-BE49-F238E27FC236}">
                <a16:creationId xmlns="" xmlns:a16="http://schemas.microsoft.com/office/drawing/2014/main" id="{01C48995-571E-BB38-C5CF-CA3D8B64EDB5}"/>
              </a:ext>
            </a:extLst>
          </p:cNvPr>
          <p:cNvSpPr/>
          <p:nvPr/>
        </p:nvSpPr>
        <p:spPr>
          <a:xfrm>
            <a:off x="3276600" y="3626662"/>
            <a:ext cx="6052296" cy="1795999"/>
          </a:xfrm>
          <a:prstGeom prst="round2DiagRect">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Picture 17">
            <a:extLst>
              <a:ext uri="{FF2B5EF4-FFF2-40B4-BE49-F238E27FC236}">
                <a16:creationId xmlns="" xmlns:a16="http://schemas.microsoft.com/office/drawing/2014/main" id="{45586738-7F15-3D01-59E2-7D62D57D021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9942643" y="3298984"/>
            <a:ext cx="1297858" cy="3310160"/>
          </a:xfrm>
          <a:prstGeom prst="rect">
            <a:avLst/>
          </a:prstGeom>
        </p:spPr>
      </p:pic>
      <p:sp>
        <p:nvSpPr>
          <p:cNvPr id="21" name="TextBox 20">
            <a:extLst>
              <a:ext uri="{FF2B5EF4-FFF2-40B4-BE49-F238E27FC236}">
                <a16:creationId xmlns="" xmlns:a16="http://schemas.microsoft.com/office/drawing/2014/main" id="{899C0DF8-752A-0086-A072-7DE13C11D1E1}"/>
              </a:ext>
            </a:extLst>
          </p:cNvPr>
          <p:cNvSpPr txBox="1"/>
          <p:nvPr/>
        </p:nvSpPr>
        <p:spPr>
          <a:xfrm>
            <a:off x="3333750" y="3909455"/>
            <a:ext cx="5895975" cy="1200329"/>
          </a:xfrm>
          <a:prstGeom prst="rect">
            <a:avLst/>
          </a:prstGeom>
          <a:noFill/>
        </p:spPr>
        <p:txBody>
          <a:bodyPr wrap="square">
            <a:spAutoFit/>
          </a:bodyPr>
          <a:lstStyle/>
          <a:p>
            <a:pPr lvl="0" algn="ctr"/>
            <a:r>
              <a:rPr lang="en-US" sz="3600" b="1" dirty="0" err="1">
                <a:solidFill>
                  <a:srgbClr val="FF0000"/>
                </a:solidFill>
                <a:latin typeface="Times New Roman" pitchFamily="18" charset="0"/>
                <a:cs typeface="Times New Roman" pitchFamily="18" charset="0"/>
              </a:rPr>
              <a:t>Để</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nâng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cao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sức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khỏe</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phải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tập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thể</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dục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thể</a:t>
            </a:r>
            <a:r>
              <a:rPr lang="en-US" sz="3600" b="1" dirty="0">
                <a:solidFill>
                  <a:srgbClr val="FF0000"/>
                </a:solidFill>
                <a:latin typeface="Times New Roman" pitchFamily="18" charset="0"/>
                <a:cs typeface="Times New Roman" pitchFamily="18" charset="0"/>
              </a:rPr>
              <a:t> thao,...</a:t>
            </a:r>
            <a:endParaRPr kumimoji="0" lang="en-US" sz="36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7910891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5" presetID="53" presetClass="entr" presetSubtype="16"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par>
                                <p:cTn id="20" presetID="53" presetClass="entr" presetSubtype="16"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8">
            <a:extLst>
              <a:ext uri="{FF2B5EF4-FFF2-40B4-BE49-F238E27FC236}">
                <a16:creationId xmlns="" xmlns:a16="http://schemas.microsoft.com/office/drawing/2014/main" id="{035665C2-1693-2125-F190-30775D349649}"/>
              </a:ext>
            </a:extLst>
          </p:cNvPr>
          <p:cNvPicPr>
            <a:picLocks noChangeAspect="1"/>
          </p:cNvPicPr>
          <p:nvPr/>
        </p:nvPicPr>
        <p:blipFill>
          <a:blip r:embed="rId2"/>
          <a:srcRect/>
          <a:stretch>
            <a:fillRect/>
          </a:stretch>
        </p:blipFill>
        <p:spPr>
          <a:xfrm>
            <a:off x="5257646" y="5156701"/>
            <a:ext cx="3472768" cy="1727702"/>
          </a:xfrm>
          <a:prstGeom prst="rect">
            <a:avLst/>
          </a:prstGeom>
        </p:spPr>
      </p:pic>
      <p:pic>
        <p:nvPicPr>
          <p:cNvPr id="10" name="Picture 16">
            <a:extLst>
              <a:ext uri="{FF2B5EF4-FFF2-40B4-BE49-F238E27FC236}">
                <a16:creationId xmlns=""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pic>
        <p:nvPicPr>
          <p:cNvPr id="19" name="Picture 18">
            <a:extLst>
              <a:ext uri="{FF2B5EF4-FFF2-40B4-BE49-F238E27FC236}">
                <a16:creationId xmlns="" xmlns:a16="http://schemas.microsoft.com/office/drawing/2014/main" id="{B1A85CC8-0087-A95A-F2DD-F4AF19D51E86}"/>
              </a:ext>
            </a:extLst>
          </p:cNvPr>
          <p:cNvPicPr>
            <a:picLocks noChangeAspect="1"/>
          </p:cNvPicPr>
          <p:nvPr/>
        </p:nvPicPr>
        <p:blipFill>
          <a:blip r:embed="rId2"/>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 xmlns:a16="http://schemas.microsoft.com/office/drawing/2014/main"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8">
            <a:extLst>
              <a:ext uri="{FF2B5EF4-FFF2-40B4-BE49-F238E27FC236}">
                <a16:creationId xmlns="" xmlns:a16="http://schemas.microsoft.com/office/drawing/2014/main" id="{670AC932-8512-FAB0-24FD-715C7CB243C8}"/>
              </a:ext>
            </a:extLst>
          </p:cNvPr>
          <p:cNvPicPr>
            <a:picLocks noChangeAspect="1"/>
          </p:cNvPicPr>
          <p:nvPr/>
        </p:nvPicPr>
        <p:blipFill>
          <a:blip r:embed="rId2"/>
          <a:srcRect/>
          <a:stretch>
            <a:fillRect/>
          </a:stretch>
        </p:blipFill>
        <p:spPr>
          <a:xfrm>
            <a:off x="8719232" y="5130298"/>
            <a:ext cx="3472768" cy="1727702"/>
          </a:xfrm>
          <a:prstGeom prst="rect">
            <a:avLst/>
          </a:prstGeom>
        </p:spPr>
      </p:pic>
      <p:pic>
        <p:nvPicPr>
          <p:cNvPr id="20" name="Picture 18">
            <a:extLst>
              <a:ext uri="{FF2B5EF4-FFF2-40B4-BE49-F238E27FC236}">
                <a16:creationId xmlns="" xmlns:a16="http://schemas.microsoft.com/office/drawing/2014/main" id="{E926FC8F-8667-297E-E75A-9ADAC6B65D09}"/>
              </a:ext>
            </a:extLst>
          </p:cNvPr>
          <p:cNvPicPr>
            <a:picLocks noChangeAspect="1"/>
          </p:cNvPicPr>
          <p:nvPr/>
        </p:nvPicPr>
        <p:blipFill>
          <a:blip r:embed="rId2"/>
          <a:srcRect/>
          <a:stretch>
            <a:fillRect/>
          </a:stretch>
        </p:blipFill>
        <p:spPr>
          <a:xfrm>
            <a:off x="-194721" y="5130298"/>
            <a:ext cx="3472768" cy="1727702"/>
          </a:xfrm>
          <a:prstGeom prst="rect">
            <a:avLst/>
          </a:prstGeom>
        </p:spPr>
      </p:pic>
      <p:pic>
        <p:nvPicPr>
          <p:cNvPr id="31" name="Picture 5">
            <a:extLst>
              <a:ext uri="{FF2B5EF4-FFF2-40B4-BE49-F238E27FC236}">
                <a16:creationId xmlns="" xmlns:a16="http://schemas.microsoft.com/office/drawing/2014/main" id="{794339CF-DE23-6FCD-486B-F2D33A25A38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840225" y="206304"/>
            <a:ext cx="7010400" cy="1513417"/>
          </a:xfrm>
          <a:prstGeom prst="rect">
            <a:avLst/>
          </a:prstGeom>
        </p:spPr>
      </p:pic>
      <p:pic>
        <p:nvPicPr>
          <p:cNvPr id="30" name="Picture 21">
            <a:extLst>
              <a:ext uri="{FF2B5EF4-FFF2-40B4-BE49-F238E27FC236}">
                <a16:creationId xmlns="" xmlns:a16="http://schemas.microsoft.com/office/drawing/2014/main" id="{3EBEE774-0530-6F5B-9557-B91488B25C4C}"/>
              </a:ext>
            </a:extLst>
          </p:cNvPr>
          <p:cNvPicPr>
            <a:picLocks noChangeAspect="1"/>
          </p:cNvPicPr>
          <p:nvPr/>
        </p:nvPicPr>
        <p:blipFill>
          <a:blip r:embed="rId6"/>
          <a:srcRect/>
          <a:stretch>
            <a:fillRect/>
          </a:stretch>
        </p:blipFill>
        <p:spPr>
          <a:xfrm>
            <a:off x="9428943" y="171392"/>
            <a:ext cx="1165137" cy="1434014"/>
          </a:xfrm>
          <a:prstGeom prst="rect">
            <a:avLst/>
          </a:prstGeom>
        </p:spPr>
      </p:pic>
      <p:sp>
        <p:nvSpPr>
          <p:cNvPr id="32" name="TextBox 31">
            <a:extLst>
              <a:ext uri="{FF2B5EF4-FFF2-40B4-BE49-F238E27FC236}">
                <a16:creationId xmlns="" xmlns:a16="http://schemas.microsoft.com/office/drawing/2014/main" id="{D7056A5B-7FCB-DFD0-674F-06FECBBD136C}"/>
              </a:ext>
            </a:extLst>
          </p:cNvPr>
          <p:cNvSpPr txBox="1"/>
          <p:nvPr/>
        </p:nvSpPr>
        <p:spPr>
          <a:xfrm>
            <a:off x="3161996" y="362847"/>
            <a:ext cx="6366857" cy="1200329"/>
          </a:xfrm>
          <a:prstGeom prst="rect">
            <a:avLst/>
          </a:prstGeom>
          <a:noFill/>
        </p:spPr>
        <p:txBody>
          <a:bodyPr wrap="square">
            <a:spAutoFit/>
          </a:bodyPr>
          <a:lstStyle/>
          <a:p>
            <a:pPr lvl="0" algn="just"/>
            <a:r>
              <a:rPr lang="en-US" sz="3600" b="1" dirty="0">
                <a:solidFill>
                  <a:srgbClr val="000000"/>
                </a:solidFill>
                <a:latin typeface="Times New Roman" pitchFamily="18" charset="0"/>
                <a:cs typeface="Times New Roman" pitchFamily="18" charset="0"/>
              </a:rPr>
              <a:t>Theo </a:t>
            </a:r>
            <a:r>
              <a:rPr lang="en-US" sz="3600" b="1" dirty="0" err="1">
                <a:solidFill>
                  <a:srgbClr val="000000"/>
                </a:solidFill>
                <a:latin typeface="Times New Roman" pitchFamily="18" charset="0"/>
                <a:cs typeface="Times New Roman" pitchFamily="18" charset="0"/>
              </a:rPr>
              <a:t>em</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sóc</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sẽ</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làm</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thế</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nào</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trong</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tình</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huống</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sau</a:t>
            </a:r>
            <a:r>
              <a:rPr lang="en-US" sz="3600" b="1" dirty="0">
                <a:solidFill>
                  <a:srgbClr val="000000"/>
                </a:solidFill>
                <a:latin typeface="Times New Roman" pitchFamily="18" charset="0"/>
                <a:cs typeface="Times New Roman" pitchFamily="18" charset="0"/>
              </a:rPr>
              <a:t>:</a:t>
            </a:r>
            <a:endPar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pic>
        <p:nvPicPr>
          <p:cNvPr id="33" name="Picture 7">
            <a:extLst>
              <a:ext uri="{FF2B5EF4-FFF2-40B4-BE49-F238E27FC236}">
                <a16:creationId xmlns="" xmlns:a16="http://schemas.microsoft.com/office/drawing/2014/main" id="{E5004664-E01D-7FB8-8D0C-4D4C804F7E4C}"/>
              </a:ext>
            </a:extLst>
          </p:cNvPr>
          <p:cNvPicPr>
            <a:picLocks noChangeAspect="1"/>
          </p:cNvPicPr>
          <p:nvPr/>
        </p:nvPicPr>
        <p:blipFill>
          <a:blip r:embed="rId7"/>
          <a:srcRect/>
          <a:stretch>
            <a:fillRect/>
          </a:stretch>
        </p:blipFill>
        <p:spPr>
          <a:xfrm>
            <a:off x="1727738" y="3744175"/>
            <a:ext cx="1098008" cy="2672638"/>
          </a:xfrm>
          <a:prstGeom prst="rect">
            <a:avLst/>
          </a:prstGeom>
          <a:effectLst>
            <a:glow rad="25400">
              <a:schemeClr val="accent4">
                <a:lumMod val="40000"/>
                <a:lumOff val="60000"/>
              </a:schemeClr>
            </a:glow>
          </a:effectLst>
        </p:spPr>
      </p:pic>
      <p:pic>
        <p:nvPicPr>
          <p:cNvPr id="34" name="Picture 28">
            <a:extLst>
              <a:ext uri="{FF2B5EF4-FFF2-40B4-BE49-F238E27FC236}">
                <a16:creationId xmlns="" xmlns:a16="http://schemas.microsoft.com/office/drawing/2014/main" id="{0A96E6AF-94ED-E59B-B392-BB025A9BD196}"/>
              </a:ext>
            </a:extLst>
          </p:cNvPr>
          <p:cNvPicPr>
            <a:picLocks noChangeAspect="1"/>
          </p:cNvPicPr>
          <p:nvPr/>
        </p:nvPicPr>
        <p:blipFill>
          <a:blip r:embed="rId8"/>
          <a:srcRect/>
          <a:stretch>
            <a:fillRect/>
          </a:stretch>
        </p:blipFill>
        <p:spPr>
          <a:xfrm>
            <a:off x="2924010" y="3655375"/>
            <a:ext cx="1395922" cy="2822422"/>
          </a:xfrm>
          <a:prstGeom prst="rect">
            <a:avLst/>
          </a:prstGeom>
          <a:effectLst>
            <a:glow rad="25400">
              <a:schemeClr val="accent4">
                <a:lumMod val="40000"/>
                <a:lumOff val="60000"/>
              </a:schemeClr>
            </a:glow>
          </a:effectLst>
        </p:spPr>
      </p:pic>
      <p:pic>
        <p:nvPicPr>
          <p:cNvPr id="36" name="Picture 3">
            <a:extLst>
              <a:ext uri="{FF2B5EF4-FFF2-40B4-BE49-F238E27FC236}">
                <a16:creationId xmlns="" xmlns:a16="http://schemas.microsoft.com/office/drawing/2014/main" id="{27C1ABB8-324B-4AFC-37C7-D0B56D1B254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flipH="1">
            <a:off x="-20728" y="1605406"/>
            <a:ext cx="3586218" cy="2474981"/>
          </a:xfrm>
          <a:prstGeom prst="rect">
            <a:avLst/>
          </a:prstGeom>
        </p:spPr>
      </p:pic>
      <p:sp>
        <p:nvSpPr>
          <p:cNvPr id="37" name="TextBox 36">
            <a:extLst>
              <a:ext uri="{FF2B5EF4-FFF2-40B4-BE49-F238E27FC236}">
                <a16:creationId xmlns="" xmlns:a16="http://schemas.microsoft.com/office/drawing/2014/main" id="{0E457992-9C5E-710E-C489-8D710FD26B66}"/>
              </a:ext>
            </a:extLst>
          </p:cNvPr>
          <p:cNvSpPr txBox="1"/>
          <p:nvPr/>
        </p:nvSpPr>
        <p:spPr>
          <a:xfrm>
            <a:off x="-87416" y="2053412"/>
            <a:ext cx="3592857"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28575">
                  <a:solidFill>
                    <a:sysClr val="windowText" lastClr="000000"/>
                  </a:solidFill>
                </a:ln>
                <a:solidFill>
                  <a:srgbClr val="FFC000">
                    <a:lumMod val="20000"/>
                    <a:lumOff val="80000"/>
                  </a:srgbClr>
                </a:solidFill>
                <a:effectLst/>
                <a:uLnTx/>
                <a:uFillTx/>
                <a:latin typeface="Tahoma" panose="020B0604030504040204" pitchFamily="34" charset="0"/>
                <a:ea typeface="Tahoma" panose="020B0604030504040204" pitchFamily="34" charset="0"/>
                <a:cs typeface="Tahoma" panose="020B0604030504040204" pitchFamily="34" charset="0"/>
              </a:rPr>
              <a:t>THẢO</a:t>
            </a:r>
            <a:r>
              <a:rPr kumimoji="0" lang="en-US" sz="4400" b="1"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w="28575">
                  <a:solidFill>
                    <a:sysClr val="windowText" lastClr="000000"/>
                  </a:solidFill>
                </a:ln>
                <a:solidFill>
                  <a:srgbClr val="FFC000">
                    <a:lumMod val="20000"/>
                    <a:lumOff val="80000"/>
                  </a:srgbClr>
                </a:solidFill>
                <a:effectLst/>
                <a:uLnTx/>
                <a:uFillTx/>
                <a:latin typeface="Tahoma" panose="020B0604030504040204" pitchFamily="34" charset="0"/>
                <a:ea typeface="Tahoma" panose="020B0604030504040204" pitchFamily="34" charset="0"/>
                <a:cs typeface="Tahoma" panose="020B0604030504040204" pitchFamily="34" charset="0"/>
              </a:rPr>
              <a:t>LUẬN</a:t>
            </a:r>
            <a:r>
              <a:rPr kumimoji="0" lang="en-US" sz="4400" b="1"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Tahoma" panose="020B0604030504040204" pitchFamily="34" charset="0"/>
                <a:ea typeface="Tahoma" panose="020B0604030504040204" pitchFamily="34" charset="0"/>
                <a:cs typeface="Tahoma" panose="020B0604030504040204" pitchFamily="34" charset="0"/>
              </a:rPr>
              <a:t> NHÓM</a:t>
            </a:r>
          </a:p>
        </p:txBody>
      </p:sp>
      <p:sp>
        <p:nvSpPr>
          <p:cNvPr id="38" name="TextBox 37">
            <a:extLst>
              <a:ext uri="{FF2B5EF4-FFF2-40B4-BE49-F238E27FC236}">
                <a16:creationId xmlns="" xmlns:a16="http://schemas.microsoft.com/office/drawing/2014/main" id="{EF6F6225-E6A4-94D3-A488-B8CF57384D79}"/>
              </a:ext>
            </a:extLst>
          </p:cNvPr>
          <p:cNvSpPr txBox="1"/>
          <p:nvPr/>
        </p:nvSpPr>
        <p:spPr>
          <a:xfrm>
            <a:off x="0" y="1941065"/>
            <a:ext cx="3592857"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12700">
                  <a:solidFill>
                    <a:sysClr val="windowText" lastClr="000000"/>
                  </a:solidFill>
                </a:ln>
                <a:solidFill>
                  <a:srgbClr val="FF0000"/>
                </a:solidFill>
                <a:effectLst/>
                <a:uLnTx/>
                <a:uFillTx/>
                <a:latin typeface="Times New Roman" pitchFamily="18" charset="0"/>
                <a:ea typeface="Tahoma" panose="020B0604030504040204" pitchFamily="34" charset="0"/>
                <a:cs typeface="Times New Roman" pitchFamily="18" charset="0"/>
              </a:rPr>
              <a:t>CHIA </a:t>
            </a:r>
            <a:r>
              <a:rPr kumimoji="0" lang="en-US" sz="4400" b="1" i="0" u="none" strike="noStrike" kern="1200" cap="none" spc="0" normalizeH="0" baseline="0" noProof="0" dirty="0" err="1">
                <a:ln w="12700">
                  <a:solidFill>
                    <a:sysClr val="windowText" lastClr="000000"/>
                  </a:solidFill>
                </a:ln>
                <a:solidFill>
                  <a:srgbClr val="FF0000"/>
                </a:solidFill>
                <a:effectLst/>
                <a:uLnTx/>
                <a:uFillTx/>
                <a:latin typeface="Times New Roman" pitchFamily="18" charset="0"/>
                <a:ea typeface="Tahoma" panose="020B0604030504040204" pitchFamily="34" charset="0"/>
                <a:cs typeface="Times New Roman" pitchFamily="18" charset="0"/>
              </a:rPr>
              <a:t>SẺ</a:t>
            </a:r>
            <a:r>
              <a:rPr kumimoji="0" lang="en-US" sz="4400" b="1" i="0" u="none" strike="noStrike" kern="1200" cap="none" spc="0" normalizeH="0" baseline="0" noProof="0" dirty="0">
                <a:ln w="12700">
                  <a:solidFill>
                    <a:sysClr val="windowText" lastClr="000000"/>
                  </a:solid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sz="4400" b="1" i="0" u="none" strike="noStrike" kern="1200" cap="none" spc="0" normalizeH="0" baseline="0" noProof="0" dirty="0" err="1">
                <a:ln w="12700">
                  <a:solidFill>
                    <a:sysClr val="windowText" lastClr="000000"/>
                  </a:solidFill>
                </a:ln>
                <a:solidFill>
                  <a:srgbClr val="FF0000"/>
                </a:solidFill>
                <a:effectLst/>
                <a:uLnTx/>
                <a:uFillTx/>
                <a:latin typeface="Times New Roman" pitchFamily="18" charset="0"/>
                <a:ea typeface="Tahoma" panose="020B0604030504040204" pitchFamily="34" charset="0"/>
                <a:cs typeface="Times New Roman" pitchFamily="18" charset="0"/>
              </a:rPr>
              <a:t>TRƯỚC</a:t>
            </a:r>
            <a:r>
              <a:rPr kumimoji="0" lang="en-US" sz="4400" b="1" i="0" u="none" strike="noStrike" kern="1200" cap="none" spc="0" normalizeH="0" baseline="0" noProof="0" dirty="0">
                <a:ln w="12700">
                  <a:solidFill>
                    <a:sysClr val="windowText" lastClr="000000"/>
                  </a:solidFill>
                </a:ln>
                <a:solidFill>
                  <a:srgbClr val="FF0000"/>
                </a:solidFill>
                <a:effectLst/>
                <a:uLnTx/>
                <a:uFillTx/>
                <a:latin typeface="Times New Roman" pitchFamily="18" charset="0"/>
                <a:ea typeface="Tahoma" panose="020B0604030504040204" pitchFamily="34" charset="0"/>
                <a:cs typeface="Times New Roman" pitchFamily="18" charset="0"/>
              </a:rPr>
              <a:t> </a:t>
            </a:r>
            <a:r>
              <a:rPr kumimoji="0" lang="en-US" sz="4400" b="1" i="0" u="none" strike="noStrike" kern="1200" cap="none" spc="0" normalizeH="0" baseline="0" noProof="0" dirty="0" err="1">
                <a:ln w="12700">
                  <a:solidFill>
                    <a:sysClr val="windowText" lastClr="000000"/>
                  </a:solidFill>
                </a:ln>
                <a:solidFill>
                  <a:srgbClr val="FF0000"/>
                </a:solidFill>
                <a:effectLst/>
                <a:uLnTx/>
                <a:uFillTx/>
                <a:latin typeface="Times New Roman" pitchFamily="18" charset="0"/>
                <a:ea typeface="Tahoma" panose="020B0604030504040204" pitchFamily="34" charset="0"/>
                <a:cs typeface="Times New Roman" pitchFamily="18" charset="0"/>
              </a:rPr>
              <a:t>LỚP</a:t>
            </a:r>
            <a:endParaRPr kumimoji="0" lang="en-US" sz="4400" b="1" i="0" u="none" strike="noStrike" kern="1200" cap="none" spc="0" normalizeH="0" baseline="0" noProof="0" dirty="0">
              <a:ln w="12700">
                <a:solidFill>
                  <a:sysClr val="windowText" lastClr="000000"/>
                </a:solidFill>
              </a:ln>
              <a:solidFill>
                <a:srgbClr val="FF0000"/>
              </a:solidFill>
              <a:effectLst/>
              <a:uLnTx/>
              <a:uFillTx/>
              <a:latin typeface="Times New Roman" pitchFamily="18" charset="0"/>
              <a:ea typeface="Tahoma" panose="020B0604030504040204" pitchFamily="34" charset="0"/>
              <a:cs typeface="Times New Roman" pitchFamily="18" charset="0"/>
            </a:endParaRPr>
          </a:p>
        </p:txBody>
      </p:sp>
      <p:sp>
        <p:nvSpPr>
          <p:cNvPr id="3" name="Rectangle: Diagonal Corners Rounded 2">
            <a:extLst>
              <a:ext uri="{FF2B5EF4-FFF2-40B4-BE49-F238E27FC236}">
                <a16:creationId xmlns="" xmlns:a16="http://schemas.microsoft.com/office/drawing/2014/main" id="{2DD96557-9A8A-8328-8CFF-634D81617C16}"/>
              </a:ext>
            </a:extLst>
          </p:cNvPr>
          <p:cNvSpPr/>
          <p:nvPr/>
        </p:nvSpPr>
        <p:spPr>
          <a:xfrm>
            <a:off x="4333875" y="1912975"/>
            <a:ext cx="7352179" cy="1434014"/>
          </a:xfrm>
          <a:prstGeom prst="round2Diag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Diagonal Corners Rounded 21">
            <a:extLst>
              <a:ext uri="{FF2B5EF4-FFF2-40B4-BE49-F238E27FC236}">
                <a16:creationId xmlns="" xmlns:a16="http://schemas.microsoft.com/office/drawing/2014/main" id="{8458520C-8EDB-A434-C709-89B6584FACC5}"/>
              </a:ext>
            </a:extLst>
          </p:cNvPr>
          <p:cNvSpPr/>
          <p:nvPr/>
        </p:nvSpPr>
        <p:spPr>
          <a:xfrm>
            <a:off x="4438651" y="2051122"/>
            <a:ext cx="7404246" cy="2029265"/>
          </a:xfrm>
          <a:prstGeom prst="round2Diag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 xmlns:a16="http://schemas.microsoft.com/office/drawing/2014/main" id="{51267AB5-9157-59DD-D914-3E391961322E}"/>
              </a:ext>
            </a:extLst>
          </p:cNvPr>
          <p:cNvSpPr txBox="1"/>
          <p:nvPr/>
        </p:nvSpPr>
        <p:spPr>
          <a:xfrm>
            <a:off x="4724400" y="2093592"/>
            <a:ext cx="6850465" cy="2062103"/>
          </a:xfrm>
          <a:prstGeom prst="rect">
            <a:avLst/>
          </a:prstGeom>
          <a:noFill/>
        </p:spPr>
        <p:txBody>
          <a:bodyPr wrap="square">
            <a:spAutoFit/>
          </a:bodyPr>
          <a:lstStyle/>
          <a:p>
            <a:pPr lvl="0" algn="just"/>
            <a:r>
              <a:rPr lang="en-US" sz="3200" b="1" dirty="0">
                <a:solidFill>
                  <a:srgbClr val="FF0000"/>
                </a:solidFill>
                <a:latin typeface="Times New Roman" pitchFamily="18" charset="0"/>
                <a:cs typeface="Times New Roman" pitchFamily="18" charset="0"/>
              </a:rPr>
              <a:t>C</a:t>
            </a:r>
            <a:r>
              <a:rPr lang="vi-VN" sz="3200" b="1" dirty="0">
                <a:solidFill>
                  <a:srgbClr val="FF0000"/>
                </a:solidFill>
                <a:latin typeface="Times New Roman" pitchFamily="18" charset="0"/>
                <a:cs typeface="Times New Roman" pitchFamily="18" charset="0"/>
              </a:rPr>
              <a:t>ả buổi sáng, sóc mới kiếm được một hạt dẻ. Vừa định thưởng thức món ngon đó thì sóc nhìn thấy nhím đang ủ rủ vì đói.</a:t>
            </a:r>
            <a:endParaRPr kumimoji="0" lang="en-US" sz="3200" b="1" strike="noStrike" kern="1200" cap="none" spc="0" normalizeH="0" baseline="0" noProof="0" dirty="0">
              <a:ln>
                <a:noFill/>
              </a:ln>
              <a:solidFill>
                <a:srgbClr val="4472C4">
                  <a:lumMod val="50000"/>
                </a:srgbClr>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0374995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par>
                                <p:cTn id="8" presetID="22" presetClass="entr" presetSubtype="2"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right)">
                                      <p:cBhvr>
                                        <p:cTn id="10" dur="500"/>
                                        <p:tgtEl>
                                          <p:spTgt spid="31"/>
                                        </p:tgtEl>
                                      </p:cBhvr>
                                    </p:animEffect>
                                  </p:childTnLst>
                                </p:cTn>
                              </p:par>
                              <p:par>
                                <p:cTn id="11" presetID="22" presetClass="entr" presetSubtype="2"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right)">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animEffect transition="in" filter="fade">
                                      <p:cBhvr>
                                        <p:cTn id="20" dur="500"/>
                                        <p:tgtEl>
                                          <p:spTgt spid="2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barn(inVertical)">
                                      <p:cBhvr>
                                        <p:cTn id="35" dur="500"/>
                                        <p:tgtEl>
                                          <p:spTgt spid="37"/>
                                        </p:tgtEl>
                                      </p:cBhvr>
                                    </p:animEffect>
                                  </p:childTnLst>
                                </p:cTn>
                              </p:par>
                              <p:par>
                                <p:cTn id="36" presetID="16" presetClass="entr" presetSubtype="21" fill="hold"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barn(inVertical)">
                                      <p:cBhvr>
                                        <p:cTn id="38" dur="500"/>
                                        <p:tgtEl>
                                          <p:spTgt spid="36"/>
                                        </p:tgtEl>
                                      </p:cBhvr>
                                    </p:animEffect>
                                  </p:childTnLst>
                                </p:cTn>
                              </p:par>
                              <p:par>
                                <p:cTn id="39" presetID="16" presetClass="entr" presetSubtype="21"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arn(inVertical)">
                                      <p:cBhvr>
                                        <p:cTn id="41" dur="500"/>
                                        <p:tgtEl>
                                          <p:spTgt spid="33"/>
                                        </p:tgtEl>
                                      </p:cBhvr>
                                    </p:animEffect>
                                  </p:childTnLst>
                                </p:cTn>
                              </p:par>
                              <p:par>
                                <p:cTn id="42" presetID="16" presetClass="entr" presetSubtype="21"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barn(inVertical)">
                                      <p:cBhvr>
                                        <p:cTn id="44" dur="5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37"/>
                                        </p:tgtEl>
                                      </p:cBhvr>
                                    </p:animEffect>
                                    <p:set>
                                      <p:cBhvr>
                                        <p:cTn id="49" dur="1" fill="hold">
                                          <p:stCondLst>
                                            <p:cond delay="499"/>
                                          </p:stCondLst>
                                        </p:cTn>
                                        <p:tgtEl>
                                          <p:spTgt spid="3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barn(inVertical)">
                                      <p:cBhvr>
                                        <p:cTn id="5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7" grpId="0"/>
      <p:bldP spid="37" grpId="1"/>
      <p:bldP spid="38" grpId="0"/>
      <p:bldP spid="3" grpId="0" animBg="1"/>
      <p:bldP spid="22" grpId="0" animBg="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3B10893-346C-42C4-2B48-9004670EFF3F}"/>
              </a:ext>
            </a:extLst>
          </p:cNvPr>
          <p:cNvSpPr txBox="1"/>
          <p:nvPr/>
        </p:nvSpPr>
        <p:spPr>
          <a:xfrm>
            <a:off x="2786779" y="-67906"/>
            <a:ext cx="5235880" cy="769431"/>
          </a:xfrm>
          <a:prstGeom prst="rect">
            <a:avLst/>
          </a:prstGeom>
          <a:noFill/>
        </p:spPr>
        <p:txBody>
          <a:bodyPr wrap="square" lIns="91431" tIns="45715" rIns="91431" bIns="45715" rtlCol="0">
            <a:spAutoFit/>
          </a:bodyPr>
          <a:lstStyle/>
          <a:p>
            <a:pPr algn="ctr"/>
            <a:r>
              <a:rPr lang="en-US" sz="4000" b="1" u="sng" dirty="0" err="1">
                <a:solidFill>
                  <a:srgbClr val="0000CC"/>
                </a:solidFill>
                <a:latin typeface="Times New Roman" pitchFamily="18" charset="0"/>
                <a:cs typeface="Times New Roman" pitchFamily="18" charset="0"/>
              </a:rPr>
              <a:t>Tiếng</a:t>
            </a:r>
            <a:r>
              <a:rPr lang="en-US" sz="4000" b="1" u="sng" dirty="0">
                <a:solidFill>
                  <a:srgbClr val="0000CC"/>
                </a:solidFill>
                <a:latin typeface="Times New Roman" pitchFamily="18" charset="0"/>
                <a:cs typeface="Times New Roman" pitchFamily="18" charset="0"/>
              </a:rPr>
              <a:t> </a:t>
            </a:r>
            <a:r>
              <a:rPr lang="en-US" sz="4000" b="1" u="sng" dirty="0" err="1">
                <a:solidFill>
                  <a:srgbClr val="0000CC"/>
                </a:solidFill>
                <a:latin typeface="Times New Roman" pitchFamily="18" charset="0"/>
                <a:cs typeface="Times New Roman" pitchFamily="18" charset="0"/>
              </a:rPr>
              <a:t>Việt</a:t>
            </a:r>
            <a:r>
              <a:rPr lang="en-US" sz="4000" b="1" dirty="0" smtClean="0">
                <a:solidFill>
                  <a:srgbClr val="0000CC"/>
                </a:solidFill>
                <a:latin typeface="Times New Roman" pitchFamily="18" charset="0"/>
                <a:cs typeface="Times New Roman" pitchFamily="18" charset="0"/>
              </a:rPr>
              <a:t>:</a:t>
            </a:r>
            <a:r>
              <a:rPr lang="en-US" sz="4400" b="1" dirty="0" smtClean="0">
                <a:solidFill>
                  <a:srgbClr val="0000CC"/>
                </a:solidFill>
                <a:latin typeface="Times New Roman" pitchFamily="18" charset="0"/>
                <a:cs typeface="Times New Roman" pitchFamily="18" charset="0"/>
              </a:rPr>
              <a:t> </a:t>
            </a:r>
            <a:endParaRPr lang="en-US" sz="4000" b="1" dirty="0">
              <a:solidFill>
                <a:srgbClr val="FF0000"/>
              </a:solidFill>
              <a:latin typeface="Times New Roman" pitchFamily="18" charset="0"/>
              <a:cs typeface="Times New Roman" pitchFamily="18" charset="0"/>
            </a:endParaRPr>
          </a:p>
        </p:txBody>
      </p:sp>
      <p:sp>
        <p:nvSpPr>
          <p:cNvPr id="2" name="Rectangle 1"/>
          <p:cNvSpPr/>
          <p:nvPr/>
        </p:nvSpPr>
        <p:spPr>
          <a:xfrm>
            <a:off x="1516541" y="664340"/>
            <a:ext cx="9158919" cy="769441"/>
          </a:xfrm>
          <a:prstGeom prst="rect">
            <a:avLst/>
          </a:prstGeom>
        </p:spPr>
        <p:txBody>
          <a:bodyPr wrap="none">
            <a:spAutoFit/>
          </a:bodyPr>
          <a:lstStyle/>
          <a:p>
            <a:pPr lvl="0" algn="ctr"/>
            <a:r>
              <a:rPr lang="en-US" sz="4400" b="1" dirty="0" err="1" smtClean="0">
                <a:solidFill>
                  <a:srgbClr val="FF0000"/>
                </a:solidFill>
                <a:latin typeface="Times New Roman" pitchFamily="18" charset="0"/>
                <a:cs typeface="Times New Roman" pitchFamily="18" charset="0"/>
              </a:rPr>
              <a:t>QUẢ</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HỒNG</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CỦA</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THỎ</a:t>
            </a:r>
            <a:r>
              <a:rPr lang="en-US" sz="4400" b="1" smtClean="0">
                <a:solidFill>
                  <a:srgbClr val="FF0000"/>
                </a:solidFill>
                <a:latin typeface="Times New Roman" pitchFamily="18" charset="0"/>
                <a:cs typeface="Times New Roman" pitchFamily="18" charset="0"/>
              </a:rPr>
              <a:t> CON </a:t>
            </a:r>
            <a:r>
              <a:rPr lang="en-US" sz="4000" b="1" dirty="0">
                <a:solidFill>
                  <a:srgbClr val="FF0000"/>
                </a:solidFill>
                <a:latin typeface="Times New Roman" pitchFamily="18" charset="0"/>
                <a:cs typeface="Times New Roman" pitchFamily="18" charset="0"/>
              </a:rPr>
              <a:t>(</a:t>
            </a:r>
            <a:r>
              <a:rPr lang="en-US" sz="4000" b="1" dirty="0" err="1">
                <a:solidFill>
                  <a:srgbClr val="FF0000"/>
                </a:solidFill>
                <a:latin typeface="Times New Roman" pitchFamily="18" charset="0"/>
                <a:cs typeface="Times New Roman" pitchFamily="18" charset="0"/>
              </a:rPr>
              <a:t>Tiết</a:t>
            </a:r>
            <a:r>
              <a:rPr lang="en-US" sz="4000" b="1" dirty="0">
                <a:solidFill>
                  <a:srgbClr val="FF0000"/>
                </a:solidFill>
                <a:latin typeface="Times New Roman" pitchFamily="18" charset="0"/>
                <a:cs typeface="Times New Roman" pitchFamily="18" charset="0"/>
              </a:rPr>
              <a:t> 1)</a:t>
            </a:r>
          </a:p>
        </p:txBody>
      </p:sp>
    </p:spTree>
    <p:extLst>
      <p:ext uri="{BB962C8B-B14F-4D97-AF65-F5344CB8AC3E}">
        <p14:creationId xmlns:p14="http://schemas.microsoft.com/office/powerpoint/2010/main" val="362993193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 xmlns:a16="http://schemas.microsoft.com/office/drawing/2014/main" id="{CB7976DC-8A81-D7AD-2A86-377C0C380782}"/>
              </a:ext>
            </a:extLst>
          </p:cNvPr>
          <p:cNvSpPr/>
          <p:nvPr/>
        </p:nvSpPr>
        <p:spPr>
          <a:xfrm>
            <a:off x="1" y="1"/>
            <a:ext cx="12099234" cy="6753224"/>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6" name="Picture 5">
            <a:extLst>
              <a:ext uri="{FF2B5EF4-FFF2-40B4-BE49-F238E27FC236}">
                <a16:creationId xmlns="" xmlns:a16="http://schemas.microsoft.com/office/drawing/2014/main" id="{E8562926-5D71-4F70-AFFB-AFB98BA9ADFC}"/>
              </a:ext>
            </a:extLst>
          </p:cNvPr>
          <p:cNvPicPr>
            <a:picLocks noChangeAspect="1"/>
          </p:cNvPicPr>
          <p:nvPr/>
        </p:nvPicPr>
        <p:blipFill>
          <a:blip r:embed="rId2"/>
          <a:stretch>
            <a:fillRect/>
          </a:stretch>
        </p:blipFill>
        <p:spPr>
          <a:xfrm>
            <a:off x="2899794" y="-55273"/>
            <a:ext cx="6303810" cy="1072989"/>
          </a:xfrm>
          <a:prstGeom prst="rect">
            <a:avLst/>
          </a:prstGeom>
        </p:spPr>
      </p:pic>
      <p:sp>
        <p:nvSpPr>
          <p:cNvPr id="7" name="TextBox 6">
            <a:extLst>
              <a:ext uri="{FF2B5EF4-FFF2-40B4-BE49-F238E27FC236}">
                <a16:creationId xmlns="" xmlns:a16="http://schemas.microsoft.com/office/drawing/2014/main" id="{473A196F-6220-4033-B168-A966C6B44476}"/>
              </a:ext>
            </a:extLst>
          </p:cNvPr>
          <p:cNvSpPr txBox="1"/>
          <p:nvPr/>
        </p:nvSpPr>
        <p:spPr>
          <a:xfrm>
            <a:off x="2" y="706510"/>
            <a:ext cx="9819860" cy="6093976"/>
          </a:xfrm>
          <a:prstGeom prst="rect">
            <a:avLst/>
          </a:prstGeom>
          <a:noFill/>
        </p:spPr>
        <p:txBody>
          <a:bodyPr wrap="square" rtlCol="0">
            <a:spAutoFit/>
          </a:bodyPr>
          <a:lstStyle/>
          <a:p>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vi-VN" sz="2600" b="1" dirty="0">
                <a:latin typeface="Times New Roman" pitchFamily="18" charset="0"/>
                <a:ea typeface="Arial-Rounded" panose="020B0500000000000000" pitchFamily="34" charset="0"/>
                <a:cs typeface="Times New Roman" pitchFamily="18" charset="0"/>
              </a:rPr>
              <a:t>Thỏ con phát hiện ra cây hồng. Cây chỉ có một quả, quả lại còn xanh. Thỏ nghĩ: “Chờ hồng chín, mình sẽ thưởng thức vị ngọt lịm của nó.”. Hằng ngày, thỏ chăm chỉ tưới nước cho cây. Ít lâu sau, quả hồng ngả vàng, rồi đỏ. Thỏ kiên nhẫn đứng đợi quả rơi xuống, vì nó không biết trèo cây.</a:t>
            </a:r>
          </a:p>
          <a:p>
            <a:r>
              <a:rPr lang="en-US" sz="2600" b="1" dirty="0">
                <a:latin typeface="Times New Roman" pitchFamily="18" charset="0"/>
                <a:ea typeface="Arial-Rounded" panose="020B0500000000000000" pitchFamily="34" charset="0"/>
                <a:cs typeface="Times New Roman" pitchFamily="18" charset="0"/>
              </a:rPr>
              <a:t>   </a:t>
            </a:r>
            <a:r>
              <a:rPr lang="vi-VN" sz="2600" b="1" dirty="0">
                <a:latin typeface="Times New Roman" pitchFamily="18" charset="0"/>
                <a:ea typeface="Arial-Rounded" panose="020B0500000000000000" pitchFamily="34" charset="0"/>
                <a:cs typeface="Times New Roman" pitchFamily="18" charset="0"/>
              </a:rPr>
              <a:t>Vừa lúc đó, có đàn chim bay đến, định ăn quả hồng. Thỏ hốt hoảng kêu lên:</a:t>
            </a:r>
          </a:p>
          <a:p>
            <a:r>
              <a:rPr lang="en-US" sz="2600" b="1" dirty="0">
                <a:latin typeface="Times New Roman" pitchFamily="18" charset="0"/>
                <a:ea typeface="Arial-Rounded" panose="020B0500000000000000" pitchFamily="34" charset="0"/>
                <a:cs typeface="Times New Roman" pitchFamily="18" charset="0"/>
              </a:rPr>
              <a:t>   </a:t>
            </a:r>
            <a:r>
              <a:rPr lang="vi-VN" sz="2600" b="1" dirty="0">
                <a:latin typeface="Times New Roman" pitchFamily="18" charset="0"/>
                <a:ea typeface="Arial-Rounded" panose="020B0500000000000000" pitchFamily="34" charset="0"/>
                <a:cs typeface="Times New Roman" pitchFamily="18" charset="0"/>
              </a:rPr>
              <a:t>– Hồng của tớ!</a:t>
            </a:r>
          </a:p>
          <a:p>
            <a:r>
              <a:rPr lang="en-US" sz="2600" b="1" dirty="0">
                <a:latin typeface="Times New Roman" pitchFamily="18" charset="0"/>
                <a:ea typeface="Arial-Rounded" panose="020B0500000000000000" pitchFamily="34" charset="0"/>
                <a:cs typeface="Times New Roman" pitchFamily="18" charset="0"/>
              </a:rPr>
              <a:t>   </a:t>
            </a:r>
            <a:r>
              <a:rPr lang="vi-VN" sz="2600" b="1" dirty="0">
                <a:latin typeface="Times New Roman" pitchFamily="18" charset="0"/>
                <a:ea typeface="Arial-Rounded" panose="020B0500000000000000" pitchFamily="34" charset="0"/>
                <a:cs typeface="Times New Roman" pitchFamily="18" charset="0"/>
              </a:rPr>
              <a:t>Thấy vậy, đàn chim cầu khẩn:</a:t>
            </a:r>
          </a:p>
          <a:p>
            <a:r>
              <a:rPr lang="en-US" sz="2600" b="1" dirty="0">
                <a:latin typeface="Times New Roman" pitchFamily="18" charset="0"/>
                <a:ea typeface="Arial-Rounded" panose="020B0500000000000000" pitchFamily="34" charset="0"/>
                <a:cs typeface="Times New Roman" pitchFamily="18" charset="0"/>
              </a:rPr>
              <a:t>   </a:t>
            </a:r>
            <a:r>
              <a:rPr lang="vi-VN" sz="2600" b="1" dirty="0">
                <a:latin typeface="Times New Roman" pitchFamily="18" charset="0"/>
                <a:ea typeface="Arial-Rounded" panose="020B0500000000000000" pitchFamily="34" charset="0"/>
                <a:cs typeface="Times New Roman" pitchFamily="18" charset="0"/>
              </a:rPr>
              <a:t>– Cho chúng tớ ăn nhé. Chúng tớ đói lả rồi.</a:t>
            </a:r>
          </a:p>
          <a:p>
            <a:r>
              <a:rPr lang="en-US" sz="2600" b="1" dirty="0">
                <a:latin typeface="Times New Roman" pitchFamily="18" charset="0"/>
                <a:ea typeface="Arial-Rounded" panose="020B0500000000000000" pitchFamily="34" charset="0"/>
                <a:cs typeface="Times New Roman" pitchFamily="18" charset="0"/>
              </a:rPr>
              <a:t>   </a:t>
            </a:r>
            <a:r>
              <a:rPr lang="vi-VN" sz="2600" b="1" dirty="0">
                <a:latin typeface="Times New Roman" pitchFamily="18" charset="0"/>
                <a:ea typeface="Arial-Rounded" panose="020B0500000000000000" pitchFamily="34" charset="0"/>
                <a:cs typeface="Times New Roman" pitchFamily="18" charset="0"/>
              </a:rPr>
              <a:t>Thỏ suy nghĩ một lát rồi đồng ý. Đàn chim ríu rít mổ ăn quả hồng.</a:t>
            </a:r>
          </a:p>
          <a:p>
            <a:r>
              <a:rPr lang="en-US" sz="2600" b="1" dirty="0">
                <a:latin typeface="Times New Roman" pitchFamily="18" charset="0"/>
                <a:ea typeface="Arial-Rounded" panose="020B0500000000000000" pitchFamily="34" charset="0"/>
                <a:cs typeface="Times New Roman" pitchFamily="18" charset="0"/>
              </a:rPr>
              <a:t>   </a:t>
            </a:r>
            <a:r>
              <a:rPr lang="vi-VN" sz="2600" b="1" dirty="0">
                <a:latin typeface="Times New Roman" pitchFamily="18" charset="0"/>
                <a:ea typeface="Arial-Rounded" panose="020B0500000000000000" pitchFamily="34" charset="0"/>
                <a:cs typeface="Times New Roman" pitchFamily="18" charset="0"/>
              </a:rPr>
              <a:t>Thỏ liếm môi, hỏi với lên:</a:t>
            </a:r>
          </a:p>
          <a:p>
            <a:r>
              <a:rPr lang="en-US" sz="2600" b="1" dirty="0">
                <a:latin typeface="Times New Roman" pitchFamily="18" charset="0"/>
                <a:ea typeface="Arial-Rounded" panose="020B0500000000000000" pitchFamily="34" charset="0"/>
                <a:cs typeface="Times New Roman" pitchFamily="18" charset="0"/>
              </a:rPr>
              <a:t>   </a:t>
            </a:r>
            <a:r>
              <a:rPr lang="vi-VN" sz="2600" b="1" dirty="0">
                <a:latin typeface="Times New Roman" pitchFamily="18" charset="0"/>
                <a:ea typeface="Arial-Rounded" panose="020B0500000000000000" pitchFamily="34" charset="0"/>
                <a:cs typeface="Times New Roman" pitchFamily="18" charset="0"/>
              </a:rPr>
              <a:t>– Hồng ngọt giống dưa hấu hay mật ong?</a:t>
            </a:r>
          </a:p>
          <a:p>
            <a:r>
              <a:rPr lang="vi-VN" sz="2600" b="1" dirty="0">
                <a:latin typeface="Times New Roman" pitchFamily="18" charset="0"/>
                <a:ea typeface="Arial-Rounded" panose="020B0500000000000000" pitchFamily="34" charset="0"/>
                <a:cs typeface="Times New Roman" pitchFamily="18" charset="0"/>
              </a:rPr>
              <a:t>Đàn chim ngạc nhiên:</a:t>
            </a:r>
          </a:p>
          <a:p>
            <a:r>
              <a:rPr lang="en-US" sz="2600" b="1" dirty="0">
                <a:latin typeface="Times New Roman" pitchFamily="18" charset="0"/>
                <a:ea typeface="Arial-Rounded" panose="020B0500000000000000" pitchFamily="34" charset="0"/>
                <a:cs typeface="Times New Roman" pitchFamily="18" charset="0"/>
              </a:rPr>
              <a:t>   </a:t>
            </a:r>
            <a:r>
              <a:rPr lang="vi-VN" sz="2600" b="1" dirty="0">
                <a:latin typeface="Times New Roman" pitchFamily="18" charset="0"/>
                <a:ea typeface="Arial-Rounded" panose="020B0500000000000000" pitchFamily="34" charset="0"/>
                <a:cs typeface="Times New Roman" pitchFamily="18" charset="0"/>
              </a:rPr>
              <a:t>Cậu chưa ăn hồng bao giờ à?</a:t>
            </a:r>
            <a:endParaRPr lang="en-US" sz="2600" b="1" dirty="0">
              <a:latin typeface="Times New Roman" pitchFamily="18" charset="0"/>
              <a:ea typeface="Arial-Rounded" panose="020B0500000000000000" pitchFamily="34" charset="0"/>
              <a:cs typeface="Times New Roman" pitchFamily="18" charset="0"/>
            </a:endParaRPr>
          </a:p>
        </p:txBody>
      </p:sp>
      <p:pic>
        <p:nvPicPr>
          <p:cNvPr id="9" name="Picture 8">
            <a:extLst>
              <a:ext uri="{FF2B5EF4-FFF2-40B4-BE49-F238E27FC236}">
                <a16:creationId xmlns="" xmlns:a16="http://schemas.microsoft.com/office/drawing/2014/main" id="{C9FB6F3D-D792-4BC0-A30F-F959BD59EF35}"/>
              </a:ext>
            </a:extLst>
          </p:cNvPr>
          <p:cNvPicPr>
            <a:picLocks noChangeAspect="1"/>
          </p:cNvPicPr>
          <p:nvPr/>
        </p:nvPicPr>
        <p:blipFill>
          <a:blip r:embed="rId3"/>
          <a:stretch>
            <a:fillRect/>
          </a:stretch>
        </p:blipFill>
        <p:spPr>
          <a:xfrm>
            <a:off x="9554817" y="257175"/>
            <a:ext cx="2637183" cy="6477000"/>
          </a:xfrm>
          <a:prstGeom prst="rect">
            <a:avLst/>
          </a:prstGeom>
          <a:ln>
            <a:noFill/>
          </a:ln>
          <a:effectLst>
            <a:softEdge rad="112500"/>
          </a:effectLst>
        </p:spPr>
      </p:pic>
    </p:spTree>
    <p:extLst>
      <p:ext uri="{BB962C8B-B14F-4D97-AF65-F5344CB8AC3E}">
        <p14:creationId xmlns:p14="http://schemas.microsoft.com/office/powerpoint/2010/main" val="10119220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Diagonal Corners Rounded 27">
            <a:extLst>
              <a:ext uri="{FF2B5EF4-FFF2-40B4-BE49-F238E27FC236}">
                <a16:creationId xmlns="" xmlns:a16="http://schemas.microsoft.com/office/drawing/2014/main" id="{CB7976DC-8A81-D7AD-2A86-377C0C380782}"/>
              </a:ext>
            </a:extLst>
          </p:cNvPr>
          <p:cNvSpPr/>
          <p:nvPr/>
        </p:nvSpPr>
        <p:spPr>
          <a:xfrm>
            <a:off x="1" y="1"/>
            <a:ext cx="11744632" cy="6753224"/>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 xmlns:a16="http://schemas.microsoft.com/office/drawing/2014/main" id="{FBFD900E-B384-420A-8E47-DE720F875572}"/>
              </a:ext>
            </a:extLst>
          </p:cNvPr>
          <p:cNvSpPr txBox="1"/>
          <p:nvPr/>
        </p:nvSpPr>
        <p:spPr>
          <a:xfrm>
            <a:off x="276230" y="337936"/>
            <a:ext cx="8239124" cy="6124754"/>
          </a:xfrm>
          <a:prstGeom prst="rect">
            <a:avLst/>
          </a:prstGeom>
          <a:noFill/>
        </p:spPr>
        <p:txBody>
          <a:bodyPr wrap="square" rtlCol="0">
            <a:spAutoFit/>
          </a:bodyPr>
          <a:lstStyle/>
          <a:p>
            <a:pPr lvl="0" algn="just"/>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vi-VN" sz="2800" b="1" dirty="0">
                <a:solidFill>
                  <a:prstClr val="black"/>
                </a:solidFill>
                <a:latin typeface="Times New Roman" pitchFamily="18" charset="0"/>
                <a:ea typeface="Arial-Rounded" panose="020B0500000000000000" pitchFamily="34" charset="0"/>
                <a:cs typeface="Times New Roman" pitchFamily="18" charset="0"/>
              </a:rPr>
              <a:t>Thỏ đỏ mặt lắc đầu. Đàn chim ái ngại:</a:t>
            </a:r>
          </a:p>
          <a:p>
            <a:pPr lvl="0" algn="just"/>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vi-VN" sz="2800" b="1" dirty="0">
                <a:solidFill>
                  <a:prstClr val="black"/>
                </a:solidFill>
                <a:latin typeface="Times New Roman" pitchFamily="18" charset="0"/>
                <a:ea typeface="Arial-Rounded" panose="020B0500000000000000" pitchFamily="34" charset="0"/>
                <a:cs typeface="Times New Roman" pitchFamily="18" charset="0"/>
              </a:rPr>
              <a:t>– Đúng ra, chúng tớ không nên ăn hồng của cậu.</a:t>
            </a:r>
          </a:p>
          <a:p>
            <a:pPr lvl="0" algn="just"/>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vi-VN" sz="2800" b="1" dirty="0">
                <a:solidFill>
                  <a:prstClr val="black"/>
                </a:solidFill>
                <a:latin typeface="Times New Roman" pitchFamily="18" charset="0"/>
                <a:ea typeface="Arial-Rounded" panose="020B0500000000000000" pitchFamily="34" charset="0"/>
                <a:cs typeface="Times New Roman" pitchFamily="18" charset="0"/>
              </a:rPr>
              <a:t>Thỏ nói:</a:t>
            </a:r>
          </a:p>
          <a:p>
            <a:pPr lvl="0" algn="just"/>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vi-VN" sz="2800" b="1" dirty="0">
                <a:solidFill>
                  <a:prstClr val="black"/>
                </a:solidFill>
                <a:latin typeface="Times New Roman" pitchFamily="18" charset="0"/>
                <a:ea typeface="Arial-Rounded" panose="020B0500000000000000" pitchFamily="34" charset="0"/>
                <a:cs typeface="Times New Roman" pitchFamily="18" charset="0"/>
              </a:rPr>
              <a:t>– Tớ ăn, chỉ một mình tớ no bụng. Các cậu ăn thì cả đàn no bụng.</a:t>
            </a:r>
          </a:p>
          <a:p>
            <a:pPr lvl="0" algn="just"/>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vi-VN" sz="2800" b="1" dirty="0">
                <a:solidFill>
                  <a:prstClr val="black"/>
                </a:solidFill>
                <a:latin typeface="Times New Roman" pitchFamily="18" charset="0"/>
                <a:ea typeface="Arial-Rounded" panose="020B0500000000000000" pitchFamily="34" charset="0"/>
                <a:cs typeface="Times New Roman" pitchFamily="18" charset="0"/>
              </a:rPr>
              <a:t>Đàn chim xúc động, cảm ơn thỏ rồi bay đi.</a:t>
            </a:r>
          </a:p>
          <a:p>
            <a:pPr lvl="0" algn="just"/>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vi-VN" sz="2800" b="1" dirty="0">
                <a:solidFill>
                  <a:prstClr val="black"/>
                </a:solidFill>
                <a:latin typeface="Times New Roman" pitchFamily="18" charset="0"/>
                <a:ea typeface="Arial-Rounded" panose="020B0500000000000000" pitchFamily="34" charset="0"/>
                <a:cs typeface="Times New Roman" pitchFamily="18" charset="0"/>
              </a:rPr>
              <a:t>Vài ngày sau, thỏ đang ngồi nghỉ thì đàn chim lại bay đến:</a:t>
            </a:r>
          </a:p>
          <a:p>
            <a:pPr lvl="0" algn="just"/>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vi-VN" sz="2800" b="1" dirty="0">
                <a:solidFill>
                  <a:prstClr val="black"/>
                </a:solidFill>
                <a:latin typeface="Times New Roman" pitchFamily="18" charset="0"/>
                <a:ea typeface="Arial-Rounded" panose="020B0500000000000000" pitchFamily="34" charset="0"/>
                <a:cs typeface="Times New Roman" pitchFamily="18" charset="0"/>
              </a:rPr>
              <a:t>– Chúng tớ tìm cậu mấy ngày nay. Này cậu, bên kia sườn núi có cây hồng đầy quả chín.</a:t>
            </a:r>
          </a:p>
          <a:p>
            <a:pPr lvl="0" algn="just"/>
            <a:r>
              <a:rPr lang="en-US" sz="2800" b="1" dirty="0">
                <a:solidFill>
                  <a:prstClr val="black"/>
                </a:solidFill>
                <a:latin typeface="Times New Roman" pitchFamily="18" charset="0"/>
                <a:ea typeface="Arial-Rounded" panose="020B0500000000000000" pitchFamily="34" charset="0"/>
                <a:cs typeface="Times New Roman" pitchFamily="18" charset="0"/>
              </a:rPr>
              <a:t>   </a:t>
            </a:r>
            <a:r>
              <a:rPr lang="vi-VN" sz="2800" b="1" dirty="0">
                <a:solidFill>
                  <a:prstClr val="black"/>
                </a:solidFill>
                <a:latin typeface="Times New Roman" pitchFamily="18" charset="0"/>
                <a:ea typeface="Arial-Rounded" panose="020B0500000000000000" pitchFamily="34" charset="0"/>
                <a:cs typeface="Times New Roman" pitchFamily="18" charset="0"/>
              </a:rPr>
              <a:t>Rồi đàn chim đưa thỏ đến chỗ cây hồng lúc lỉu quả. Chúng tíu tít mổ nhiều quả chín mọng xuống cho thỏ.  Đúng là một cơn mưa hồng!</a:t>
            </a:r>
          </a:p>
          <a:p>
            <a:pPr lvl="0" algn="r"/>
            <a:r>
              <a:rPr lang="vi-VN" sz="2800" b="1" dirty="0">
                <a:solidFill>
                  <a:prstClr val="black"/>
                </a:solidFill>
                <a:latin typeface="Times New Roman" pitchFamily="18" charset="0"/>
                <a:ea typeface="Arial-Rounded" panose="020B0500000000000000" pitchFamily="34" charset="0"/>
                <a:cs typeface="Times New Roman" pitchFamily="18" charset="0"/>
              </a:rPr>
              <a:t>(Theo Hà Nhi)</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endParaRPr>
          </a:p>
        </p:txBody>
      </p:sp>
      <p:pic>
        <p:nvPicPr>
          <p:cNvPr id="10" name="Picture 9">
            <a:extLst>
              <a:ext uri="{FF2B5EF4-FFF2-40B4-BE49-F238E27FC236}">
                <a16:creationId xmlns="" xmlns:a16="http://schemas.microsoft.com/office/drawing/2014/main" id="{2F4B1AE8-8C80-452C-9E9C-7C866025515D}"/>
              </a:ext>
            </a:extLst>
          </p:cNvPr>
          <p:cNvPicPr>
            <a:picLocks noChangeAspect="1"/>
          </p:cNvPicPr>
          <p:nvPr/>
        </p:nvPicPr>
        <p:blipFill>
          <a:blip r:embed="rId2"/>
          <a:stretch>
            <a:fillRect/>
          </a:stretch>
        </p:blipFill>
        <p:spPr>
          <a:xfrm>
            <a:off x="8698716" y="247649"/>
            <a:ext cx="3036084" cy="5324475"/>
          </a:xfrm>
          <a:prstGeom prst="rect">
            <a:avLst/>
          </a:prstGeom>
          <a:ln>
            <a:noFill/>
          </a:ln>
          <a:effectLst>
            <a:softEdge rad="112500"/>
          </a:effectLst>
        </p:spPr>
      </p:pic>
    </p:spTree>
    <p:extLst>
      <p:ext uri="{BB962C8B-B14F-4D97-AF65-F5344CB8AC3E}">
        <p14:creationId xmlns:p14="http://schemas.microsoft.com/office/powerpoint/2010/main" val="30302518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109</TotalTime>
  <Words>1472</Words>
  <Application>Microsoft Office PowerPoint</Application>
  <PresentationFormat>Custom</PresentationFormat>
  <Paragraphs>104</Paragraphs>
  <Slides>25</Slides>
  <Notes>0</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1_Office Theme</vt:lpstr>
      <vt:lpstr>Office 主题</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PHONG VU</cp:lastModifiedBy>
  <cp:revision>65</cp:revision>
  <dcterms:created xsi:type="dcterms:W3CDTF">2022-11-13T02:17:39Z</dcterms:created>
  <dcterms:modified xsi:type="dcterms:W3CDTF">2024-02-03T01:35:04Z</dcterms:modified>
</cp:coreProperties>
</file>