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23" r:id="rId3"/>
    <p:sldId id="257" r:id="rId4"/>
    <p:sldId id="279" r:id="rId5"/>
    <p:sldId id="267" r:id="rId6"/>
    <p:sldId id="316" r:id="rId7"/>
    <p:sldId id="268" r:id="rId8"/>
    <p:sldId id="269" r:id="rId9"/>
    <p:sldId id="322" r:id="rId10"/>
    <p:sldId id="273" r:id="rId11"/>
    <p:sldId id="302" r:id="rId12"/>
    <p:sldId id="319" r:id="rId13"/>
    <p:sldId id="320" r:id="rId14"/>
    <p:sldId id="277" r:id="rId15"/>
    <p:sldId id="309" r:id="rId16"/>
    <p:sldId id="312" r:id="rId17"/>
    <p:sldId id="313" r:id="rId18"/>
    <p:sldId id="29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9" d="100"/>
          <a:sy n="79" d="100"/>
        </p:scale>
        <p:origin x="-38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92F85-651B-4E54-9C29-F7066189E507}" type="datetimeFigureOut">
              <a:rPr lang="en-US" smtClean="0"/>
              <a:t>03/02/2024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3E7A2-6C32-4A8A-B058-16DD0C21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7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HS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nêu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xong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GV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gõ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ngay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đó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trên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BÀI GIẢNG ĐANG TRÌNH CHIẾU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luôn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mà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không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cần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phải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thoát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ra.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(KHI ĐANG TRÌNH CHIẾU GV CLICK CHUỘT VÀO KHUNG TỪ KHÓ ĐỌC VÀ GÕ)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503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745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HS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nêu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xong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GV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gõ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ngay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đó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trên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BÀI GIẢNG ĐANG TRÌNH CHIẾU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luôn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mà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không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cần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phải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thoát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ra.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(KHI ĐANG TRÌNH CHIẾU GV CLICK CHUỘT VÀO KHUNG TỪ KHÓ ĐỌC VÀ GÕ)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724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không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rõ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ntn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giúp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!) 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936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không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rõ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ntn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giúp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!) 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619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không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rõ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ntn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giúp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!) 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915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99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261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323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61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2A45DA-4161-4731-8C7C-758C380CA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F18C7B-1158-418E-B92F-FE49DBD3C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B497D0-4A08-411F-A115-21535E14E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7CFE-CDB2-45C5-AF93-E6334CA63C4A}" type="datetimeFigureOut">
              <a:rPr lang="en-US" smtClean="0"/>
              <a:t>03/02/2024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CFD717-6E9B-4157-A31A-6F9778149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5716DF-E595-4521-A876-BBC9C38A2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2DCE-A499-40C3-A8AD-04DDDF02B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44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D27F54-360C-49D3-8DC9-88C2A273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44CC05-2E1B-4239-9E47-EDFF8F9C1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E13AEE-F790-4A1A-A42E-D10D6C813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7CFE-CDB2-45C5-AF93-E6334CA63C4A}" type="datetimeFigureOut">
              <a:rPr lang="en-US" smtClean="0"/>
              <a:t>03/02/2024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2AD433-A726-4F6A-8E99-9AF17315F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A17EFD-94A3-471C-8058-E57ED1F80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2DCE-A499-40C3-A8AD-04DDDF02B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5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94211A4-BAB6-4FE1-9813-B3985821E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3A2145-D75A-46C7-B811-477002A35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56595E-83C0-4D0F-9529-8B164D077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7CFE-CDB2-45C5-AF93-E6334CA63C4A}" type="datetimeFigureOut">
              <a:rPr lang="en-US" smtClean="0"/>
              <a:t>03/02/2024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2A4A2E-D50A-4882-906B-433E3B25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F57190-BBB2-4CC7-ADE6-1A830AAC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2DCE-A499-40C3-A8AD-04DDDF02B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73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44150" indent="0" algn="ctr">
              <a:buNone/>
              <a:defRPr/>
            </a:lvl2pPr>
            <a:lvl3pPr marL="1088299" indent="0" algn="ctr">
              <a:buNone/>
              <a:defRPr/>
            </a:lvl3pPr>
            <a:lvl4pPr marL="1632450" indent="0" algn="ctr">
              <a:buNone/>
              <a:defRPr/>
            </a:lvl4pPr>
            <a:lvl5pPr marL="2176598" indent="0" algn="ctr">
              <a:buNone/>
              <a:defRPr/>
            </a:lvl5pPr>
            <a:lvl6pPr marL="2720749" indent="0" algn="ctr">
              <a:buNone/>
              <a:defRPr/>
            </a:lvl6pPr>
            <a:lvl7pPr marL="3264897" indent="0" algn="ctr">
              <a:buNone/>
              <a:defRPr/>
            </a:lvl7pPr>
            <a:lvl8pPr marL="3809047" indent="0" algn="ctr">
              <a:buNone/>
              <a:defRPr/>
            </a:lvl8pPr>
            <a:lvl9pPr marL="435319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840CB-7AE9-4E7C-9920-EDC27D67D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38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82705-8A55-4896-BC6F-D1E9DEF446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68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544150" indent="0">
              <a:buNone/>
              <a:defRPr sz="2200"/>
            </a:lvl2pPr>
            <a:lvl3pPr marL="1088299" indent="0">
              <a:buNone/>
              <a:defRPr sz="1900"/>
            </a:lvl3pPr>
            <a:lvl4pPr marL="1632450" indent="0">
              <a:buNone/>
              <a:defRPr sz="1700"/>
            </a:lvl4pPr>
            <a:lvl5pPr marL="2176598" indent="0">
              <a:buNone/>
              <a:defRPr sz="1700"/>
            </a:lvl5pPr>
            <a:lvl6pPr marL="2720749" indent="0">
              <a:buNone/>
              <a:defRPr sz="1700"/>
            </a:lvl6pPr>
            <a:lvl7pPr marL="3264897" indent="0">
              <a:buNone/>
              <a:defRPr sz="1700"/>
            </a:lvl7pPr>
            <a:lvl8pPr marL="3809047" indent="0">
              <a:buNone/>
              <a:defRPr sz="1700"/>
            </a:lvl8pPr>
            <a:lvl9pPr marL="4353198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7DBB-253E-4A2C-B457-F0CC8A0C06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74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7B64B-6F38-4E6F-8FB2-DCBEB6D19F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87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4"/>
            <a:ext cx="5386917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50" indent="0">
              <a:buNone/>
              <a:defRPr sz="2400" b="1"/>
            </a:lvl2pPr>
            <a:lvl3pPr marL="1088299" indent="0">
              <a:buNone/>
              <a:defRPr sz="2200" b="1"/>
            </a:lvl3pPr>
            <a:lvl4pPr marL="1632450" indent="0">
              <a:buNone/>
              <a:defRPr sz="1900" b="1"/>
            </a:lvl4pPr>
            <a:lvl5pPr marL="2176598" indent="0">
              <a:buNone/>
              <a:defRPr sz="1900" b="1"/>
            </a:lvl5pPr>
            <a:lvl6pPr marL="2720749" indent="0">
              <a:buNone/>
              <a:defRPr sz="1900" b="1"/>
            </a:lvl6pPr>
            <a:lvl7pPr marL="3264897" indent="0">
              <a:buNone/>
              <a:defRPr sz="1900" b="1"/>
            </a:lvl7pPr>
            <a:lvl8pPr marL="3809047" indent="0">
              <a:buNone/>
              <a:defRPr sz="1900" b="1"/>
            </a:lvl8pPr>
            <a:lvl9pPr marL="4353198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50" indent="0">
              <a:buNone/>
              <a:defRPr sz="2400" b="1"/>
            </a:lvl2pPr>
            <a:lvl3pPr marL="1088299" indent="0">
              <a:buNone/>
              <a:defRPr sz="2200" b="1"/>
            </a:lvl3pPr>
            <a:lvl4pPr marL="1632450" indent="0">
              <a:buNone/>
              <a:defRPr sz="1900" b="1"/>
            </a:lvl4pPr>
            <a:lvl5pPr marL="2176598" indent="0">
              <a:buNone/>
              <a:defRPr sz="1900" b="1"/>
            </a:lvl5pPr>
            <a:lvl6pPr marL="2720749" indent="0">
              <a:buNone/>
              <a:defRPr sz="1900" b="1"/>
            </a:lvl6pPr>
            <a:lvl7pPr marL="3264897" indent="0">
              <a:buNone/>
              <a:defRPr sz="1900" b="1"/>
            </a:lvl7pPr>
            <a:lvl8pPr marL="3809047" indent="0">
              <a:buNone/>
              <a:defRPr sz="1900" b="1"/>
            </a:lvl8pPr>
            <a:lvl9pPr marL="4353198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23251-B9BC-44CE-8F85-8EC7B523C2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50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F6A55-02BF-49B2-A463-53D580C807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49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BAD60-F54C-4B20-86EC-FB0266B02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44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150" indent="0">
              <a:buNone/>
              <a:defRPr sz="1400"/>
            </a:lvl2pPr>
            <a:lvl3pPr marL="1088299" indent="0">
              <a:buNone/>
              <a:defRPr sz="1200"/>
            </a:lvl3pPr>
            <a:lvl4pPr marL="1632450" indent="0">
              <a:buNone/>
              <a:defRPr sz="1100"/>
            </a:lvl4pPr>
            <a:lvl5pPr marL="2176598" indent="0">
              <a:buNone/>
              <a:defRPr sz="1100"/>
            </a:lvl5pPr>
            <a:lvl6pPr marL="2720749" indent="0">
              <a:buNone/>
              <a:defRPr sz="1100"/>
            </a:lvl6pPr>
            <a:lvl7pPr marL="3264897" indent="0">
              <a:buNone/>
              <a:defRPr sz="1100"/>
            </a:lvl7pPr>
            <a:lvl8pPr marL="3809047" indent="0">
              <a:buNone/>
              <a:defRPr sz="1100"/>
            </a:lvl8pPr>
            <a:lvl9pPr marL="435319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DC553-DA46-4640-B72D-148485BAF4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FF4BBB-511D-42CD-803F-D98395A24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2FE4F4-3A8D-4B36-A2F9-FAF88D04B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36A290-166D-471B-B57C-82960FAA9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7CFE-CDB2-45C5-AF93-E6334CA63C4A}" type="datetimeFigureOut">
              <a:rPr lang="en-US" smtClean="0"/>
              <a:t>03/02/2024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2DDBBD-9FB2-4D22-861C-90BB74C0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9E63F0-DC63-478C-A64D-23D00E6E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2DCE-A499-40C3-A8AD-04DDDF02B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10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44150" indent="0">
              <a:buNone/>
              <a:defRPr sz="3300"/>
            </a:lvl2pPr>
            <a:lvl3pPr marL="1088299" indent="0">
              <a:buNone/>
              <a:defRPr sz="2900"/>
            </a:lvl3pPr>
            <a:lvl4pPr marL="1632450" indent="0">
              <a:buNone/>
              <a:defRPr sz="2400"/>
            </a:lvl4pPr>
            <a:lvl5pPr marL="2176598" indent="0">
              <a:buNone/>
              <a:defRPr sz="2400"/>
            </a:lvl5pPr>
            <a:lvl6pPr marL="2720749" indent="0">
              <a:buNone/>
              <a:defRPr sz="2400"/>
            </a:lvl6pPr>
            <a:lvl7pPr marL="3264897" indent="0">
              <a:buNone/>
              <a:defRPr sz="2400"/>
            </a:lvl7pPr>
            <a:lvl8pPr marL="3809047" indent="0">
              <a:buNone/>
              <a:defRPr sz="2400"/>
            </a:lvl8pPr>
            <a:lvl9pPr marL="4353198" indent="0">
              <a:buNone/>
              <a:defRPr sz="2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150" indent="0">
              <a:buNone/>
              <a:defRPr sz="1400"/>
            </a:lvl2pPr>
            <a:lvl3pPr marL="1088299" indent="0">
              <a:buNone/>
              <a:defRPr sz="1200"/>
            </a:lvl3pPr>
            <a:lvl4pPr marL="1632450" indent="0">
              <a:buNone/>
              <a:defRPr sz="1100"/>
            </a:lvl4pPr>
            <a:lvl5pPr marL="2176598" indent="0">
              <a:buNone/>
              <a:defRPr sz="1100"/>
            </a:lvl5pPr>
            <a:lvl6pPr marL="2720749" indent="0">
              <a:buNone/>
              <a:defRPr sz="1100"/>
            </a:lvl6pPr>
            <a:lvl7pPr marL="3264897" indent="0">
              <a:buNone/>
              <a:defRPr sz="1100"/>
            </a:lvl7pPr>
            <a:lvl8pPr marL="3809047" indent="0">
              <a:buNone/>
              <a:defRPr sz="1100"/>
            </a:lvl8pPr>
            <a:lvl9pPr marL="435319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FE6E4-4639-41EE-8933-E3F830C50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30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B84AE-5BD0-430C-976F-B714761542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42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8E6B2-15AC-4E80-AD4E-6CDD36C960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79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0D70D-5143-4FAD-9148-2A096ECF0C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FEE94-6806-4736-A077-D7A1E3008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064F26-A8AE-4E20-B7D9-88C5B2B70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78004B-4EE3-4317-92BD-35B455B56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7CFE-CDB2-45C5-AF93-E6334CA63C4A}" type="datetimeFigureOut">
              <a:rPr lang="en-US" smtClean="0"/>
              <a:t>03/02/2024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9EFD54-F63B-41AF-9438-DDF5FB519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44B79F-DC97-4DB1-BFA6-023393B0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2DCE-A499-40C3-A8AD-04DDDF02B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9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407FCF-ACC3-4381-B42C-66660A64F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89B635-0B4A-4816-BBC3-2E468C1CD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1D72422-EDCF-42D3-9060-BD5D9ADEA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5C5432-BD15-4E8E-A7DA-9ABEA2FAB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7CFE-CDB2-45C5-AF93-E6334CA63C4A}" type="datetimeFigureOut">
              <a:rPr lang="en-US" smtClean="0"/>
              <a:t>03/02/2024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012312-8F6A-4B87-975C-5B43CA44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863CC0-4FD5-48A5-9569-87BE66A80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2DCE-A499-40C3-A8AD-04DDDF02B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2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CD0D54-EE7B-4B9B-9D56-2A536CBB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21E8A7-32FF-40C2-9BAF-3756EF17F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341810-D1B6-40F0-8E67-746E10DEF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4E81230-F5CD-418B-853D-EBD78DB57F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6E34628-DD51-48C5-8A11-684D4967E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C55B54C-2BFA-4DD4-940D-F7F9D7F87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7CFE-CDB2-45C5-AF93-E6334CA63C4A}" type="datetimeFigureOut">
              <a:rPr lang="en-US" smtClean="0"/>
              <a:t>03/02/2024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C35B323-5046-405F-A566-EE72E12F0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7FC52A-7721-4900-A707-A28D30A9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2DCE-A499-40C3-A8AD-04DDDF02B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1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A72803-3242-4524-8AF2-42AEDBC31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D24ED95-1DEF-4666-B0A0-9A1894069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7CFE-CDB2-45C5-AF93-E6334CA63C4A}" type="datetimeFigureOut">
              <a:rPr lang="en-US" smtClean="0"/>
              <a:t>03/02/2024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B6CE09A-C6AD-4928-A03C-6558EE93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B65C291-A3EA-4C41-B0BC-82A65DE3C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2DCE-A499-40C3-A8AD-04DDDF02B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8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28479E-7500-4DA1-BEE7-3FA4760D3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7CFE-CDB2-45C5-AF93-E6334CA63C4A}" type="datetimeFigureOut">
              <a:rPr lang="en-US" smtClean="0"/>
              <a:t>03/02/2024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4CB876E-D7CE-45D1-AA71-2CBEB3331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4CB2F8-909E-4CDD-8A80-635DC2E5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2DCE-A499-40C3-A8AD-04DDDF02B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8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14FED9-15AB-465D-8F39-D82602AFF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845E6D-EC48-4CAE-80D3-D48357987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6E25B09-537A-472F-80BE-D0579F2E0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7289E0-A0AF-4083-ACB3-C4723B45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7CFE-CDB2-45C5-AF93-E6334CA63C4A}" type="datetimeFigureOut">
              <a:rPr lang="en-US" smtClean="0"/>
              <a:t>03/02/2024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A548F31-7919-4082-96F4-708E83E7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A9A8B8-9975-405F-91A8-E6335B2C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2DCE-A499-40C3-A8AD-04DDDF02B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3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52AE69-39E3-497F-A54D-40E2025F2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8C29ED8-079E-44D8-89D3-2A03AACB04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5AC55F-3D1B-43D9-B47E-DF01876AF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724B4C-91B9-4F7C-8E41-73885EA1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7CFE-CDB2-45C5-AF93-E6334CA63C4A}" type="datetimeFigureOut">
              <a:rPr lang="en-US" smtClean="0"/>
              <a:t>03/02/2024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F426F5-8803-41A8-A312-D5BF340DA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0B36E8-D236-422B-A459-C98BAD3E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2DCE-A499-40C3-A8AD-04DDDF02B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536277F-6A4B-4F62-BA24-1030876AB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BB068F-B816-401C-B57A-3B9D0A1A4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E9A343-CDD4-4DD7-9523-ECC824987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47CFE-CDB2-45C5-AF93-E6334CA63C4A}" type="datetimeFigureOut">
              <a:rPr lang="en-US" smtClean="0"/>
              <a:t>03/02/2024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B5A648-C5D2-4B96-BB97-EE07CCD73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F6A1EF-24F1-41A2-8314-6EDCE8422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82DCE-A499-40C3-A8AD-04DDDF02B6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D30BE85D-0B4A-4C9F-B81D-AA8CCA72E50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799" y="342899"/>
            <a:ext cx="1228724" cy="122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0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6" y="275167"/>
            <a:ext cx="109722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0" tIns="54416" rIns="108830" bIns="544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6" y="1600730"/>
            <a:ext cx="10972271" cy="452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0" tIns="54416" rIns="108830" bIns="544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6" y="6245490"/>
            <a:ext cx="28442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30" tIns="54416" rIns="108830" bIns="54416" numCol="1" anchor="t" anchorCtr="0" compatLnSpc="1">
            <a:prstTxWarp prst="textNoShape">
              <a:avLst/>
            </a:prstTxWarp>
          </a:bodyPr>
          <a:lstStyle>
            <a:lvl1pPr>
              <a:defRPr sz="1700">
                <a:latin typeface="+mn-lt"/>
              </a:defRPr>
            </a:lvl1pPr>
          </a:lstStyle>
          <a:p>
            <a:pPr defTabSz="6094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6" y="6245490"/>
            <a:ext cx="38602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30" tIns="54416" rIns="108830" bIns="54416" numCol="1" anchor="t" anchorCtr="0" compatLnSpc="1">
            <a:prstTxWarp prst="textNoShape">
              <a:avLst/>
            </a:prstTxWarp>
          </a:bodyPr>
          <a:lstStyle>
            <a:lvl1pPr algn="ctr">
              <a:defRPr sz="1700">
                <a:latin typeface="+mn-lt"/>
              </a:defRPr>
            </a:lvl1pPr>
          </a:lstStyle>
          <a:p>
            <a:pPr defTabSz="6094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6" y="6245490"/>
            <a:ext cx="28442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30" tIns="54416" rIns="108830" bIns="54416" numCol="1" anchor="t" anchorCtr="0" compatLnSpc="1">
            <a:prstTxWarp prst="textNoShape">
              <a:avLst/>
            </a:prstTxWarp>
          </a:bodyPr>
          <a:lstStyle>
            <a:lvl1pPr algn="r">
              <a:defRPr sz="1700">
                <a:latin typeface="+mn-lt"/>
              </a:defRPr>
            </a:lvl1pPr>
          </a:lstStyle>
          <a:p>
            <a:pPr defTabSz="609478" fontAlgn="base">
              <a:spcBef>
                <a:spcPct val="0"/>
              </a:spcBef>
              <a:spcAft>
                <a:spcPct val="0"/>
              </a:spcAft>
              <a:defRPr/>
            </a:pPr>
            <a:fld id="{63241CD8-2555-4954-9E10-B1AAC24860C0}" type="slidenum">
              <a:rPr lang="en-US" smtClean="0">
                <a:solidFill>
                  <a:srgbClr val="000000"/>
                </a:solidFill>
              </a:rPr>
              <a:pPr defTabSz="6094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7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5pPr>
      <a:lvl6pPr marL="544150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6pPr>
      <a:lvl7pPr marL="1088299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7pPr>
      <a:lvl8pPr marL="1632450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8pPr>
      <a:lvl9pPr marL="2176598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9pPr>
    </p:titleStyle>
    <p:bodyStyle>
      <a:lvl1pPr marL="407377" indent="-407377" algn="l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883532" indent="-339922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59687" indent="-271145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03297" indent="-27114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48229" indent="-271145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92824" indent="-27207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536972" indent="-27207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081123" indent="-27207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625273" indent="-27207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0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99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50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98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49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897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047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198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14"/>
          <p:cNvSpPr>
            <a:spLocks noChangeArrowheads="1" noChangeShapeType="1" noTextEdit="1"/>
          </p:cNvSpPr>
          <p:nvPr/>
        </p:nvSpPr>
        <p:spPr bwMode="auto">
          <a:xfrm>
            <a:off x="3708400" y="438683"/>
            <a:ext cx="4927600" cy="399521"/>
          </a:xfrm>
          <a:prstGeom prst="rect">
            <a:avLst/>
          </a:prstGeom>
        </p:spPr>
        <p:txBody>
          <a:bodyPr wrap="none" lIns="76176" tIns="38088" rIns="76176" bIns="3808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609417" fontAlgn="base">
              <a:spcBef>
                <a:spcPct val="0"/>
              </a:spcBef>
              <a:spcAft>
                <a:spcPct val="0"/>
              </a:spcAft>
            </a:pPr>
            <a:r>
              <a:rPr lang="vi-VN" sz="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TRƯỜNG TIỂU HỌC </a:t>
            </a:r>
            <a:r>
              <a:rPr lang="en-US" sz="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ĐẠI QUA</a:t>
            </a:r>
            <a:r>
              <a:rPr lang="vi-VN" sz="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NG</a:t>
            </a:r>
            <a:endParaRPr lang="en-US" sz="3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053" name="WordArt 16"/>
          <p:cNvSpPr>
            <a:spLocks noChangeArrowheads="1" noChangeShapeType="1" noTextEdit="1"/>
          </p:cNvSpPr>
          <p:nvPr/>
        </p:nvSpPr>
        <p:spPr bwMode="auto">
          <a:xfrm>
            <a:off x="3454136" y="2526775"/>
            <a:ext cx="5588000" cy="521229"/>
          </a:xfrm>
          <a:prstGeom prst="rect">
            <a:avLst/>
          </a:prstGeom>
        </p:spPr>
        <p:txBody>
          <a:bodyPr wrap="none" lIns="76176" tIns="38088" rIns="76176" bIns="3808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09417" fontAlgn="base">
              <a:spcBef>
                <a:spcPct val="0"/>
              </a:spcBef>
              <a:spcAft>
                <a:spcPct val="0"/>
              </a:spcAft>
            </a:pPr>
            <a:r>
              <a:rPr lang="en-US" sz="63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MÔN: TIẾNG VIỆT</a:t>
            </a:r>
          </a:p>
        </p:txBody>
      </p:sp>
      <p:sp>
        <p:nvSpPr>
          <p:cNvPr id="2054" name="WordArt 17"/>
          <p:cNvSpPr>
            <a:spLocks noChangeArrowheads="1" noChangeShapeType="1" noTextEdit="1"/>
          </p:cNvSpPr>
          <p:nvPr/>
        </p:nvSpPr>
        <p:spPr bwMode="auto">
          <a:xfrm>
            <a:off x="5384273" y="3429000"/>
            <a:ext cx="2133865" cy="381000"/>
          </a:xfrm>
          <a:prstGeom prst="rect">
            <a:avLst/>
          </a:prstGeom>
        </p:spPr>
        <p:txBody>
          <a:bodyPr wrap="none" lIns="76176" tIns="38088" rIns="76176" bIns="3808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09417" fontAlgn="base">
              <a:spcBef>
                <a:spcPct val="0"/>
              </a:spcBef>
              <a:spcAft>
                <a:spcPct val="0"/>
              </a:spcAft>
            </a:pPr>
            <a:r>
              <a:rPr lang="en-US" sz="57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 3</a:t>
            </a:r>
          </a:p>
        </p:txBody>
      </p:sp>
      <p:sp>
        <p:nvSpPr>
          <p:cNvPr id="2055" name="WordArt 5"/>
          <p:cNvSpPr>
            <a:spLocks noChangeArrowheads="1" noChangeShapeType="1" noTextEdit="1"/>
          </p:cNvSpPr>
          <p:nvPr/>
        </p:nvSpPr>
        <p:spPr bwMode="auto">
          <a:xfrm>
            <a:off x="4015057" y="4419869"/>
            <a:ext cx="6525947" cy="58208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6176" tIns="38088" rIns="76176" bIns="3808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609417" fontAlgn="base">
              <a:spcBef>
                <a:spcPct val="0"/>
              </a:spcBef>
              <a:spcAft>
                <a:spcPct val="0"/>
              </a:spcAft>
            </a:pPr>
            <a:r>
              <a:rPr lang="vi-VN" sz="3100" b="1" kern="10">
                <a:solidFill>
                  <a:srgbClr val="0000FF"/>
                </a:solidFill>
                <a:latin typeface="Times New Roman"/>
                <a:cs typeface="Times New Roman"/>
              </a:rPr>
              <a:t>Người dạy: Huỳnh Thị Yến</a:t>
            </a:r>
            <a:endParaRPr lang="en-US" sz="3100" b="1" kern="1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22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28B97DD-CBF0-45EB-8CD6-F99A4E1C4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4" descr="Colorful Rainbow Wave Background 1978292 Vector Art at Vecteezy">
            <a:extLst>
              <a:ext uri="{FF2B5EF4-FFF2-40B4-BE49-F238E27FC236}">
                <a16:creationId xmlns:a16="http://schemas.microsoft.com/office/drawing/2014/main" xmlns="" id="{FF95DD59-F1C4-4197-AB95-3F09FF271F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xmlns="" id="{3CFA76B6-A110-4D11-912A-CF0E34C8949E}"/>
              </a:ext>
            </a:extLst>
          </p:cNvPr>
          <p:cNvSpPr/>
          <p:nvPr/>
        </p:nvSpPr>
        <p:spPr>
          <a:xfrm>
            <a:off x="352945" y="3124200"/>
            <a:ext cx="5590655" cy="1666876"/>
          </a:xfrm>
          <a:custGeom>
            <a:avLst/>
            <a:gdLst>
              <a:gd name="connsiteX0" fmla="*/ 0 w 5590655"/>
              <a:gd name="connsiteY0" fmla="*/ 407068 h 1666876"/>
              <a:gd name="connsiteX1" fmla="*/ 407068 w 5590655"/>
              <a:gd name="connsiteY1" fmla="*/ 0 h 1666876"/>
              <a:gd name="connsiteX2" fmla="*/ 5183587 w 5590655"/>
              <a:gd name="connsiteY2" fmla="*/ 0 h 1666876"/>
              <a:gd name="connsiteX3" fmla="*/ 5590655 w 5590655"/>
              <a:gd name="connsiteY3" fmla="*/ 407068 h 1666876"/>
              <a:gd name="connsiteX4" fmla="*/ 5590655 w 5590655"/>
              <a:gd name="connsiteY4" fmla="*/ 1259808 h 1666876"/>
              <a:gd name="connsiteX5" fmla="*/ 5183587 w 5590655"/>
              <a:gd name="connsiteY5" fmla="*/ 1666876 h 1666876"/>
              <a:gd name="connsiteX6" fmla="*/ 407068 w 5590655"/>
              <a:gd name="connsiteY6" fmla="*/ 1666876 h 1666876"/>
              <a:gd name="connsiteX7" fmla="*/ 0 w 5590655"/>
              <a:gd name="connsiteY7" fmla="*/ 1259808 h 1666876"/>
              <a:gd name="connsiteX8" fmla="*/ 0 w 5590655"/>
              <a:gd name="connsiteY8" fmla="*/ 407068 h 166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90655" h="1666876" fill="none" extrusionOk="0">
                <a:moveTo>
                  <a:pt x="0" y="407068"/>
                </a:moveTo>
                <a:cubicBezTo>
                  <a:pt x="-6206" y="203998"/>
                  <a:pt x="158638" y="-15868"/>
                  <a:pt x="407068" y="0"/>
                </a:cubicBezTo>
                <a:cubicBezTo>
                  <a:pt x="1066718" y="-35273"/>
                  <a:pt x="3995111" y="-144294"/>
                  <a:pt x="5183587" y="0"/>
                </a:cubicBezTo>
                <a:cubicBezTo>
                  <a:pt x="5428156" y="6012"/>
                  <a:pt x="5587342" y="179458"/>
                  <a:pt x="5590655" y="407068"/>
                </a:cubicBezTo>
                <a:cubicBezTo>
                  <a:pt x="5533768" y="662960"/>
                  <a:pt x="5597047" y="1050974"/>
                  <a:pt x="5590655" y="1259808"/>
                </a:cubicBezTo>
                <a:cubicBezTo>
                  <a:pt x="5603016" y="1475277"/>
                  <a:pt x="5435309" y="1637708"/>
                  <a:pt x="5183587" y="1666876"/>
                </a:cubicBezTo>
                <a:cubicBezTo>
                  <a:pt x="3976933" y="1744401"/>
                  <a:pt x="1837403" y="1623173"/>
                  <a:pt x="407068" y="1666876"/>
                </a:cubicBezTo>
                <a:cubicBezTo>
                  <a:pt x="144277" y="1656355"/>
                  <a:pt x="-34802" y="1484149"/>
                  <a:pt x="0" y="1259808"/>
                </a:cubicBezTo>
                <a:cubicBezTo>
                  <a:pt x="47938" y="1001341"/>
                  <a:pt x="44411" y="664816"/>
                  <a:pt x="0" y="407068"/>
                </a:cubicBezTo>
                <a:close/>
              </a:path>
              <a:path w="5590655" h="1666876" stroke="0" extrusionOk="0">
                <a:moveTo>
                  <a:pt x="0" y="407068"/>
                </a:moveTo>
                <a:cubicBezTo>
                  <a:pt x="-4326" y="167302"/>
                  <a:pt x="165860" y="13275"/>
                  <a:pt x="407068" y="0"/>
                </a:cubicBezTo>
                <a:cubicBezTo>
                  <a:pt x="1716593" y="-95379"/>
                  <a:pt x="3523288" y="58096"/>
                  <a:pt x="5183587" y="0"/>
                </a:cubicBezTo>
                <a:cubicBezTo>
                  <a:pt x="5384242" y="-17009"/>
                  <a:pt x="5570057" y="167447"/>
                  <a:pt x="5590655" y="407068"/>
                </a:cubicBezTo>
                <a:cubicBezTo>
                  <a:pt x="5580722" y="646477"/>
                  <a:pt x="5623588" y="1117170"/>
                  <a:pt x="5590655" y="1259808"/>
                </a:cubicBezTo>
                <a:cubicBezTo>
                  <a:pt x="5616857" y="1453480"/>
                  <a:pt x="5383508" y="1642076"/>
                  <a:pt x="5183587" y="1666876"/>
                </a:cubicBezTo>
                <a:cubicBezTo>
                  <a:pt x="4539172" y="1606970"/>
                  <a:pt x="1009789" y="1749390"/>
                  <a:pt x="407068" y="1666876"/>
                </a:cubicBezTo>
                <a:cubicBezTo>
                  <a:pt x="157893" y="1672898"/>
                  <a:pt x="-16244" y="1501111"/>
                  <a:pt x="0" y="1259808"/>
                </a:cubicBezTo>
                <a:cubicBezTo>
                  <a:pt x="57983" y="1105795"/>
                  <a:pt x="-64623" y="738160"/>
                  <a:pt x="0" y="407068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Cọ: cây thuộc họ dừa, cao, lá to và xòe ra như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6146" name="Picture 2" descr="Cây cọ: Ý nghĩa, hình ảnh, cách trồng, chăm sóc tại nhà">
            <a:extLst>
              <a:ext uri="{FF2B5EF4-FFF2-40B4-BE49-F238E27FC236}">
                <a16:creationId xmlns:a16="http://schemas.microsoft.com/office/drawing/2014/main" xmlns="" id="{E0ADF34A-294B-437C-BDD1-36C75831E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4" y="3293118"/>
            <a:ext cx="5343525" cy="310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36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28B97DD-CBF0-45EB-8CD6-F99A4E1C4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4" descr="Colorful Rainbow Wave Background 1978292 Vector Art at Vecteezy">
            <a:extLst>
              <a:ext uri="{FF2B5EF4-FFF2-40B4-BE49-F238E27FC236}">
                <a16:creationId xmlns:a16="http://schemas.microsoft.com/office/drawing/2014/main" xmlns="" id="{FF95DD59-F1C4-4197-AB95-3F09FF271F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xmlns="" id="{3CFA76B6-A110-4D11-912A-CF0E34C8949E}"/>
              </a:ext>
            </a:extLst>
          </p:cNvPr>
          <p:cNvSpPr/>
          <p:nvPr/>
        </p:nvSpPr>
        <p:spPr>
          <a:xfrm>
            <a:off x="352945" y="3124200"/>
            <a:ext cx="5590655" cy="1666876"/>
          </a:xfrm>
          <a:custGeom>
            <a:avLst/>
            <a:gdLst>
              <a:gd name="connsiteX0" fmla="*/ 0 w 5590655"/>
              <a:gd name="connsiteY0" fmla="*/ 407068 h 1666876"/>
              <a:gd name="connsiteX1" fmla="*/ 407068 w 5590655"/>
              <a:gd name="connsiteY1" fmla="*/ 0 h 1666876"/>
              <a:gd name="connsiteX2" fmla="*/ 5183587 w 5590655"/>
              <a:gd name="connsiteY2" fmla="*/ 0 h 1666876"/>
              <a:gd name="connsiteX3" fmla="*/ 5590655 w 5590655"/>
              <a:gd name="connsiteY3" fmla="*/ 407068 h 1666876"/>
              <a:gd name="connsiteX4" fmla="*/ 5590655 w 5590655"/>
              <a:gd name="connsiteY4" fmla="*/ 1259808 h 1666876"/>
              <a:gd name="connsiteX5" fmla="*/ 5183587 w 5590655"/>
              <a:gd name="connsiteY5" fmla="*/ 1666876 h 1666876"/>
              <a:gd name="connsiteX6" fmla="*/ 407068 w 5590655"/>
              <a:gd name="connsiteY6" fmla="*/ 1666876 h 1666876"/>
              <a:gd name="connsiteX7" fmla="*/ 0 w 5590655"/>
              <a:gd name="connsiteY7" fmla="*/ 1259808 h 1666876"/>
              <a:gd name="connsiteX8" fmla="*/ 0 w 5590655"/>
              <a:gd name="connsiteY8" fmla="*/ 407068 h 166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90655" h="1666876" fill="none" extrusionOk="0">
                <a:moveTo>
                  <a:pt x="0" y="407068"/>
                </a:moveTo>
                <a:cubicBezTo>
                  <a:pt x="-6206" y="203998"/>
                  <a:pt x="158638" y="-15868"/>
                  <a:pt x="407068" y="0"/>
                </a:cubicBezTo>
                <a:cubicBezTo>
                  <a:pt x="1066718" y="-35273"/>
                  <a:pt x="3995111" y="-144294"/>
                  <a:pt x="5183587" y="0"/>
                </a:cubicBezTo>
                <a:cubicBezTo>
                  <a:pt x="5428156" y="6012"/>
                  <a:pt x="5587342" y="179458"/>
                  <a:pt x="5590655" y="407068"/>
                </a:cubicBezTo>
                <a:cubicBezTo>
                  <a:pt x="5533768" y="662960"/>
                  <a:pt x="5597047" y="1050974"/>
                  <a:pt x="5590655" y="1259808"/>
                </a:cubicBezTo>
                <a:cubicBezTo>
                  <a:pt x="5603016" y="1475277"/>
                  <a:pt x="5435309" y="1637708"/>
                  <a:pt x="5183587" y="1666876"/>
                </a:cubicBezTo>
                <a:cubicBezTo>
                  <a:pt x="3976933" y="1744401"/>
                  <a:pt x="1837403" y="1623173"/>
                  <a:pt x="407068" y="1666876"/>
                </a:cubicBezTo>
                <a:cubicBezTo>
                  <a:pt x="144277" y="1656355"/>
                  <a:pt x="-34802" y="1484149"/>
                  <a:pt x="0" y="1259808"/>
                </a:cubicBezTo>
                <a:cubicBezTo>
                  <a:pt x="47938" y="1001341"/>
                  <a:pt x="44411" y="664816"/>
                  <a:pt x="0" y="407068"/>
                </a:cubicBezTo>
                <a:close/>
              </a:path>
              <a:path w="5590655" h="1666876" stroke="0" extrusionOk="0">
                <a:moveTo>
                  <a:pt x="0" y="407068"/>
                </a:moveTo>
                <a:cubicBezTo>
                  <a:pt x="-4326" y="167302"/>
                  <a:pt x="165860" y="13275"/>
                  <a:pt x="407068" y="0"/>
                </a:cubicBezTo>
                <a:cubicBezTo>
                  <a:pt x="1716593" y="-95379"/>
                  <a:pt x="3523288" y="58096"/>
                  <a:pt x="5183587" y="0"/>
                </a:cubicBezTo>
                <a:cubicBezTo>
                  <a:pt x="5384242" y="-17009"/>
                  <a:pt x="5570057" y="167447"/>
                  <a:pt x="5590655" y="407068"/>
                </a:cubicBezTo>
                <a:cubicBezTo>
                  <a:pt x="5580722" y="646477"/>
                  <a:pt x="5623588" y="1117170"/>
                  <a:pt x="5590655" y="1259808"/>
                </a:cubicBezTo>
                <a:cubicBezTo>
                  <a:pt x="5616857" y="1453480"/>
                  <a:pt x="5383508" y="1642076"/>
                  <a:pt x="5183587" y="1666876"/>
                </a:cubicBezTo>
                <a:cubicBezTo>
                  <a:pt x="4539172" y="1606970"/>
                  <a:pt x="1009789" y="1749390"/>
                  <a:pt x="407068" y="1666876"/>
                </a:cubicBezTo>
                <a:cubicBezTo>
                  <a:pt x="157893" y="1672898"/>
                  <a:pt x="-16244" y="1501111"/>
                  <a:pt x="0" y="1259808"/>
                </a:cubicBezTo>
                <a:cubicBezTo>
                  <a:pt x="57983" y="1105795"/>
                  <a:pt x="-64623" y="738160"/>
                  <a:pt x="0" y="407068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 cau: hoa của cây cau, có màu vàng nhạt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170" name="Picture 2" descr="Một thoáng hương cau mang quê nhà vào lòng phố thị">
            <a:extLst>
              <a:ext uri="{FF2B5EF4-FFF2-40B4-BE49-F238E27FC236}">
                <a16:creationId xmlns:a16="http://schemas.microsoft.com/office/drawing/2014/main" xmlns="" id="{092077B8-6451-42C9-A901-747687845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2990850"/>
            <a:ext cx="4673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58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1" descr="Cartoon Background Images 1920x1200">
            <a:extLst>
              <a:ext uri="{FF2B5EF4-FFF2-40B4-BE49-F238E27FC236}">
                <a16:creationId xmlns:a16="http://schemas.microsoft.com/office/drawing/2014/main" xmlns="" id="{879CAD19-F082-43B5-84C8-988791FF7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EA85DAF2-C3BD-2332-5936-E307DBD2D442}"/>
              </a:ext>
            </a:extLst>
          </p:cNvPr>
          <p:cNvSpPr/>
          <p:nvPr/>
        </p:nvSpPr>
        <p:spPr>
          <a:xfrm>
            <a:off x="412242" y="583096"/>
            <a:ext cx="10712957" cy="5238584"/>
          </a:xfrm>
          <a:custGeom>
            <a:avLst/>
            <a:gdLst>
              <a:gd name="connsiteX0" fmla="*/ 0 w 10712957"/>
              <a:gd name="connsiteY0" fmla="*/ 878592 h 3597690"/>
              <a:gd name="connsiteX1" fmla="*/ 878592 w 10712957"/>
              <a:gd name="connsiteY1" fmla="*/ 0 h 3597690"/>
              <a:gd name="connsiteX2" fmla="*/ 9834365 w 10712957"/>
              <a:gd name="connsiteY2" fmla="*/ 0 h 3597690"/>
              <a:gd name="connsiteX3" fmla="*/ 10712957 w 10712957"/>
              <a:gd name="connsiteY3" fmla="*/ 878592 h 3597690"/>
              <a:gd name="connsiteX4" fmla="*/ 10712957 w 10712957"/>
              <a:gd name="connsiteY4" fmla="*/ 2719098 h 3597690"/>
              <a:gd name="connsiteX5" fmla="*/ 9834365 w 10712957"/>
              <a:gd name="connsiteY5" fmla="*/ 3597690 h 3597690"/>
              <a:gd name="connsiteX6" fmla="*/ 878592 w 10712957"/>
              <a:gd name="connsiteY6" fmla="*/ 3597690 h 3597690"/>
              <a:gd name="connsiteX7" fmla="*/ 0 w 10712957"/>
              <a:gd name="connsiteY7" fmla="*/ 2719098 h 3597690"/>
              <a:gd name="connsiteX8" fmla="*/ 0 w 10712957"/>
              <a:gd name="connsiteY8" fmla="*/ 878592 h 359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2957" h="3597690" fill="none" extrusionOk="0">
                <a:moveTo>
                  <a:pt x="0" y="878592"/>
                </a:moveTo>
                <a:cubicBezTo>
                  <a:pt x="-11766" y="434591"/>
                  <a:pt x="364771" y="-19212"/>
                  <a:pt x="878592" y="0"/>
                </a:cubicBezTo>
                <a:cubicBezTo>
                  <a:pt x="3156529" y="-35273"/>
                  <a:pt x="5875148" y="-144294"/>
                  <a:pt x="9834365" y="0"/>
                </a:cubicBezTo>
                <a:cubicBezTo>
                  <a:pt x="10409354" y="27319"/>
                  <a:pt x="10653880" y="343549"/>
                  <a:pt x="10712957" y="878592"/>
                </a:cubicBezTo>
                <a:cubicBezTo>
                  <a:pt x="10831490" y="1571013"/>
                  <a:pt x="10725392" y="2002701"/>
                  <a:pt x="10712957" y="2719098"/>
                </a:cubicBezTo>
                <a:cubicBezTo>
                  <a:pt x="10719920" y="3199066"/>
                  <a:pt x="10374814" y="3537831"/>
                  <a:pt x="9834365" y="3597690"/>
                </a:cubicBezTo>
                <a:cubicBezTo>
                  <a:pt x="8679831" y="3675215"/>
                  <a:pt x="3593787" y="3553987"/>
                  <a:pt x="878592" y="3597690"/>
                </a:cubicBezTo>
                <a:cubicBezTo>
                  <a:pt x="346485" y="3584703"/>
                  <a:pt x="-52125" y="3203619"/>
                  <a:pt x="0" y="2719098"/>
                </a:cubicBezTo>
                <a:cubicBezTo>
                  <a:pt x="-104427" y="1881680"/>
                  <a:pt x="-30763" y="1407480"/>
                  <a:pt x="0" y="878592"/>
                </a:cubicBezTo>
                <a:close/>
              </a:path>
              <a:path w="10712957" h="3597690" stroke="0" extrusionOk="0">
                <a:moveTo>
                  <a:pt x="0" y="878592"/>
                </a:moveTo>
                <a:cubicBezTo>
                  <a:pt x="-25073" y="306725"/>
                  <a:pt x="351289" y="34073"/>
                  <a:pt x="878592" y="0"/>
                </a:cubicBezTo>
                <a:cubicBezTo>
                  <a:pt x="4789223" y="-95379"/>
                  <a:pt x="6590739" y="58096"/>
                  <a:pt x="9834365" y="0"/>
                </a:cubicBezTo>
                <a:cubicBezTo>
                  <a:pt x="10249289" y="-49493"/>
                  <a:pt x="10695009" y="380460"/>
                  <a:pt x="10712957" y="878592"/>
                </a:cubicBezTo>
                <a:cubicBezTo>
                  <a:pt x="10599847" y="1069510"/>
                  <a:pt x="10616067" y="1929249"/>
                  <a:pt x="10712957" y="2719098"/>
                </a:cubicBezTo>
                <a:cubicBezTo>
                  <a:pt x="10725339" y="3189613"/>
                  <a:pt x="10308397" y="3586532"/>
                  <a:pt x="9834365" y="3597690"/>
                </a:cubicBezTo>
                <a:cubicBezTo>
                  <a:pt x="8242418" y="3537784"/>
                  <a:pt x="4233927" y="3680204"/>
                  <a:pt x="878592" y="3597690"/>
                </a:cubicBezTo>
                <a:cubicBezTo>
                  <a:pt x="383610" y="3600100"/>
                  <a:pt x="-63320" y="3268596"/>
                  <a:pt x="0" y="2719098"/>
                </a:cubicBezTo>
                <a:cubicBezTo>
                  <a:pt x="-124140" y="1908206"/>
                  <a:pt x="10242" y="1085642"/>
                  <a:pt x="0" y="878592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48722C5-7E3F-F12F-33F2-7A80802DE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32" y="1744820"/>
            <a:ext cx="1001601" cy="10016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3969" y="2311405"/>
            <a:ext cx="10420141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Tiếng mưa trong rừng cọ được tả như thế nào?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4EE960-37B9-40F1-B714-5255CD301022}"/>
              </a:ext>
            </a:extLst>
          </p:cNvPr>
          <p:cNvSpPr txBox="1"/>
          <p:nvPr/>
        </p:nvSpPr>
        <p:spPr>
          <a:xfrm>
            <a:off x="2733674" y="3257550"/>
            <a:ext cx="6467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 có ai lắng nghe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 mưa trong rừng cọ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 tiếng thác dội về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 ào ào trận gió.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C680FEA-F5FA-4D80-9316-8780EAF28F50}"/>
              </a:ext>
            </a:extLst>
          </p:cNvPr>
          <p:cNvCxnSpPr>
            <a:cxnSpLocks/>
          </p:cNvCxnSpPr>
          <p:nvPr/>
        </p:nvCxnSpPr>
        <p:spPr>
          <a:xfrm>
            <a:off x="3343275" y="4914900"/>
            <a:ext cx="39147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D248C03-CF4F-4EA2-A94F-CA2629D0C0EF}"/>
              </a:ext>
            </a:extLst>
          </p:cNvPr>
          <p:cNvCxnSpPr>
            <a:cxnSpLocks/>
          </p:cNvCxnSpPr>
          <p:nvPr/>
        </p:nvCxnSpPr>
        <p:spPr>
          <a:xfrm>
            <a:off x="3333750" y="5467350"/>
            <a:ext cx="36099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934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ute element Vectors &amp; Illustrations for Free Download | Freepik">
            <a:extLst>
              <a:ext uri="{FF2B5EF4-FFF2-40B4-BE49-F238E27FC236}">
                <a16:creationId xmlns:a16="http://schemas.microsoft.com/office/drawing/2014/main" xmlns="" id="{DB9298AD-C9FC-495D-9F78-C4C140C98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937844AC-9B5C-A260-EA4C-9BA8E99D2CF1}"/>
              </a:ext>
            </a:extLst>
          </p:cNvPr>
          <p:cNvSpPr/>
          <p:nvPr/>
        </p:nvSpPr>
        <p:spPr>
          <a:xfrm>
            <a:off x="571029" y="618236"/>
            <a:ext cx="11361759" cy="757103"/>
          </a:xfrm>
          <a:custGeom>
            <a:avLst/>
            <a:gdLst>
              <a:gd name="connsiteX0" fmla="*/ 0 w 11361759"/>
              <a:gd name="connsiteY0" fmla="*/ 184892 h 757103"/>
              <a:gd name="connsiteX1" fmla="*/ 184892 w 11361759"/>
              <a:gd name="connsiteY1" fmla="*/ 0 h 757103"/>
              <a:gd name="connsiteX2" fmla="*/ 11176867 w 11361759"/>
              <a:gd name="connsiteY2" fmla="*/ 0 h 757103"/>
              <a:gd name="connsiteX3" fmla="*/ 11361759 w 11361759"/>
              <a:gd name="connsiteY3" fmla="*/ 184892 h 757103"/>
              <a:gd name="connsiteX4" fmla="*/ 11361759 w 11361759"/>
              <a:gd name="connsiteY4" fmla="*/ 572211 h 757103"/>
              <a:gd name="connsiteX5" fmla="*/ 11176867 w 11361759"/>
              <a:gd name="connsiteY5" fmla="*/ 757103 h 757103"/>
              <a:gd name="connsiteX6" fmla="*/ 184892 w 11361759"/>
              <a:gd name="connsiteY6" fmla="*/ 757103 h 757103"/>
              <a:gd name="connsiteX7" fmla="*/ 0 w 11361759"/>
              <a:gd name="connsiteY7" fmla="*/ 572211 h 757103"/>
              <a:gd name="connsiteX8" fmla="*/ 0 w 11361759"/>
              <a:gd name="connsiteY8" fmla="*/ 184892 h 75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61759" h="757103" fill="none" extrusionOk="0">
                <a:moveTo>
                  <a:pt x="0" y="184892"/>
                </a:moveTo>
                <a:cubicBezTo>
                  <a:pt x="-4445" y="98354"/>
                  <a:pt x="77766" y="-3369"/>
                  <a:pt x="184892" y="0"/>
                </a:cubicBezTo>
                <a:cubicBezTo>
                  <a:pt x="1506502" y="-35273"/>
                  <a:pt x="6411511" y="-144294"/>
                  <a:pt x="11176867" y="0"/>
                </a:cubicBezTo>
                <a:cubicBezTo>
                  <a:pt x="11285928" y="2115"/>
                  <a:pt x="11357220" y="78952"/>
                  <a:pt x="11361759" y="184892"/>
                </a:cubicBezTo>
                <a:cubicBezTo>
                  <a:pt x="11337029" y="372447"/>
                  <a:pt x="11393631" y="408352"/>
                  <a:pt x="11361759" y="572211"/>
                </a:cubicBezTo>
                <a:cubicBezTo>
                  <a:pt x="11372540" y="666171"/>
                  <a:pt x="11283837" y="751838"/>
                  <a:pt x="11176867" y="757103"/>
                </a:cubicBezTo>
                <a:cubicBezTo>
                  <a:pt x="7237670" y="834628"/>
                  <a:pt x="4364959" y="713400"/>
                  <a:pt x="184892" y="757103"/>
                </a:cubicBezTo>
                <a:cubicBezTo>
                  <a:pt x="64799" y="752121"/>
                  <a:pt x="-2888" y="674285"/>
                  <a:pt x="0" y="572211"/>
                </a:cubicBezTo>
                <a:cubicBezTo>
                  <a:pt x="32266" y="507319"/>
                  <a:pt x="17719" y="343360"/>
                  <a:pt x="0" y="184892"/>
                </a:cubicBezTo>
                <a:close/>
              </a:path>
              <a:path w="11361759" h="757103" stroke="0" extrusionOk="0">
                <a:moveTo>
                  <a:pt x="0" y="184892"/>
                </a:moveTo>
                <a:cubicBezTo>
                  <a:pt x="-3270" y="71480"/>
                  <a:pt x="80261" y="2040"/>
                  <a:pt x="184892" y="0"/>
                </a:cubicBezTo>
                <a:cubicBezTo>
                  <a:pt x="3213557" y="-95379"/>
                  <a:pt x="8777143" y="58096"/>
                  <a:pt x="11176867" y="0"/>
                </a:cubicBezTo>
                <a:cubicBezTo>
                  <a:pt x="11264033" y="-10522"/>
                  <a:pt x="11346694" y="71952"/>
                  <a:pt x="11361759" y="184892"/>
                </a:cubicBezTo>
                <a:cubicBezTo>
                  <a:pt x="11347171" y="320311"/>
                  <a:pt x="11373587" y="412606"/>
                  <a:pt x="11361759" y="572211"/>
                </a:cubicBezTo>
                <a:cubicBezTo>
                  <a:pt x="11365242" y="670184"/>
                  <a:pt x="11269719" y="747877"/>
                  <a:pt x="11176867" y="757103"/>
                </a:cubicBezTo>
                <a:cubicBezTo>
                  <a:pt x="9059845" y="697197"/>
                  <a:pt x="2124844" y="839617"/>
                  <a:pt x="184892" y="757103"/>
                </a:cubicBezTo>
                <a:cubicBezTo>
                  <a:pt x="79985" y="757794"/>
                  <a:pt x="-6021" y="680435"/>
                  <a:pt x="0" y="572211"/>
                </a:cubicBezTo>
                <a:cubicBezTo>
                  <a:pt x="-26006" y="487175"/>
                  <a:pt x="21276" y="299116"/>
                  <a:pt x="0" y="184892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2. Buổi trưa mùa hè ở rừng c</a:t>
            </a:r>
            <a:r>
              <a:rPr lang="en-US" sz="36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ọ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có gì thú vị?</a:t>
            </a:r>
          </a:p>
        </p:txBody>
      </p:sp>
      <p:sp>
        <p:nvSpPr>
          <p:cNvPr id="13" name="Rectangle: Rounded Corners 44">
            <a:extLst>
              <a:ext uri="{FF2B5EF4-FFF2-40B4-BE49-F238E27FC236}">
                <a16:creationId xmlns:a16="http://schemas.microsoft.com/office/drawing/2014/main" xmlns="" id="{29C86903-35DA-4F33-942C-91BF0E4D9DCC}"/>
              </a:ext>
            </a:extLst>
          </p:cNvPr>
          <p:cNvSpPr/>
          <p:nvPr/>
        </p:nvSpPr>
        <p:spPr>
          <a:xfrm>
            <a:off x="1446878" y="1771650"/>
            <a:ext cx="7882652" cy="3433301"/>
          </a:xfrm>
          <a:custGeom>
            <a:avLst/>
            <a:gdLst>
              <a:gd name="connsiteX0" fmla="*/ 0 w 6849511"/>
              <a:gd name="connsiteY0" fmla="*/ 430227 h 3433301"/>
              <a:gd name="connsiteX1" fmla="*/ 430227 w 6849511"/>
              <a:gd name="connsiteY1" fmla="*/ 0 h 3433301"/>
              <a:gd name="connsiteX2" fmla="*/ 1095678 w 6849511"/>
              <a:gd name="connsiteY2" fmla="*/ 0 h 3433301"/>
              <a:gd name="connsiteX3" fmla="*/ 1880910 w 6849511"/>
              <a:gd name="connsiteY3" fmla="*/ 0 h 3433301"/>
              <a:gd name="connsiteX4" fmla="*/ 2366689 w 6849511"/>
              <a:gd name="connsiteY4" fmla="*/ 0 h 3433301"/>
              <a:gd name="connsiteX5" fmla="*/ 2852468 w 6849511"/>
              <a:gd name="connsiteY5" fmla="*/ 0 h 3433301"/>
              <a:gd name="connsiteX6" fmla="*/ 3338247 w 6849511"/>
              <a:gd name="connsiteY6" fmla="*/ 0 h 3433301"/>
              <a:gd name="connsiteX7" fmla="*/ 4003698 w 6849511"/>
              <a:gd name="connsiteY7" fmla="*/ 0 h 3433301"/>
              <a:gd name="connsiteX8" fmla="*/ 4669148 w 6849511"/>
              <a:gd name="connsiteY8" fmla="*/ 0 h 3433301"/>
              <a:gd name="connsiteX9" fmla="*/ 5334599 w 6849511"/>
              <a:gd name="connsiteY9" fmla="*/ 0 h 3433301"/>
              <a:gd name="connsiteX10" fmla="*/ 6419284 w 6849511"/>
              <a:gd name="connsiteY10" fmla="*/ 0 h 3433301"/>
              <a:gd name="connsiteX11" fmla="*/ 6849511 w 6849511"/>
              <a:gd name="connsiteY11" fmla="*/ 430227 h 3433301"/>
              <a:gd name="connsiteX12" fmla="*/ 6849511 w 6849511"/>
              <a:gd name="connsiteY12" fmla="*/ 1073439 h 3433301"/>
              <a:gd name="connsiteX13" fmla="*/ 6849511 w 6849511"/>
              <a:gd name="connsiteY13" fmla="*/ 1716651 h 3433301"/>
              <a:gd name="connsiteX14" fmla="*/ 6849511 w 6849511"/>
              <a:gd name="connsiteY14" fmla="*/ 2334134 h 3433301"/>
              <a:gd name="connsiteX15" fmla="*/ 6849511 w 6849511"/>
              <a:gd name="connsiteY15" fmla="*/ 3003074 h 3433301"/>
              <a:gd name="connsiteX16" fmla="*/ 6419284 w 6849511"/>
              <a:gd name="connsiteY16" fmla="*/ 3433301 h 3433301"/>
              <a:gd name="connsiteX17" fmla="*/ 5693943 w 6849511"/>
              <a:gd name="connsiteY17" fmla="*/ 3433301 h 3433301"/>
              <a:gd name="connsiteX18" fmla="*/ 5208164 w 6849511"/>
              <a:gd name="connsiteY18" fmla="*/ 3433301 h 3433301"/>
              <a:gd name="connsiteX19" fmla="*/ 4422932 w 6849511"/>
              <a:gd name="connsiteY19" fmla="*/ 3433301 h 3433301"/>
              <a:gd name="connsiteX20" fmla="*/ 3757481 w 6849511"/>
              <a:gd name="connsiteY20" fmla="*/ 3433301 h 3433301"/>
              <a:gd name="connsiteX21" fmla="*/ 3151921 w 6849511"/>
              <a:gd name="connsiteY21" fmla="*/ 3433301 h 3433301"/>
              <a:gd name="connsiteX22" fmla="*/ 2426579 w 6849511"/>
              <a:gd name="connsiteY22" fmla="*/ 3433301 h 3433301"/>
              <a:gd name="connsiteX23" fmla="*/ 1761129 w 6849511"/>
              <a:gd name="connsiteY23" fmla="*/ 3433301 h 3433301"/>
              <a:gd name="connsiteX24" fmla="*/ 1155568 w 6849511"/>
              <a:gd name="connsiteY24" fmla="*/ 3433301 h 3433301"/>
              <a:gd name="connsiteX25" fmla="*/ 430227 w 6849511"/>
              <a:gd name="connsiteY25" fmla="*/ 3433301 h 3433301"/>
              <a:gd name="connsiteX26" fmla="*/ 0 w 6849511"/>
              <a:gd name="connsiteY26" fmla="*/ 3003074 h 3433301"/>
              <a:gd name="connsiteX27" fmla="*/ 0 w 6849511"/>
              <a:gd name="connsiteY27" fmla="*/ 2385591 h 3433301"/>
              <a:gd name="connsiteX28" fmla="*/ 0 w 6849511"/>
              <a:gd name="connsiteY28" fmla="*/ 1793836 h 3433301"/>
              <a:gd name="connsiteX29" fmla="*/ 0 w 6849511"/>
              <a:gd name="connsiteY29" fmla="*/ 1227810 h 3433301"/>
              <a:gd name="connsiteX30" fmla="*/ 0 w 6849511"/>
              <a:gd name="connsiteY30" fmla="*/ 430227 h 343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849511" h="3433301" fill="none" extrusionOk="0">
                <a:moveTo>
                  <a:pt x="0" y="430227"/>
                </a:moveTo>
                <a:cubicBezTo>
                  <a:pt x="13420" y="193958"/>
                  <a:pt x="211073" y="-50747"/>
                  <a:pt x="430227" y="0"/>
                </a:cubicBezTo>
                <a:cubicBezTo>
                  <a:pt x="660861" y="-12878"/>
                  <a:pt x="816578" y="9446"/>
                  <a:pt x="1095678" y="0"/>
                </a:cubicBezTo>
                <a:cubicBezTo>
                  <a:pt x="1374778" y="-9446"/>
                  <a:pt x="1526839" y="35424"/>
                  <a:pt x="1880910" y="0"/>
                </a:cubicBezTo>
                <a:cubicBezTo>
                  <a:pt x="2234981" y="-35424"/>
                  <a:pt x="2221396" y="-2132"/>
                  <a:pt x="2366689" y="0"/>
                </a:cubicBezTo>
                <a:cubicBezTo>
                  <a:pt x="2511982" y="2132"/>
                  <a:pt x="2620312" y="4874"/>
                  <a:pt x="2852468" y="0"/>
                </a:cubicBezTo>
                <a:cubicBezTo>
                  <a:pt x="3084624" y="-4874"/>
                  <a:pt x="3238961" y="14123"/>
                  <a:pt x="3338247" y="0"/>
                </a:cubicBezTo>
                <a:cubicBezTo>
                  <a:pt x="3437533" y="-14123"/>
                  <a:pt x="3764202" y="12625"/>
                  <a:pt x="4003698" y="0"/>
                </a:cubicBezTo>
                <a:cubicBezTo>
                  <a:pt x="4243194" y="-12625"/>
                  <a:pt x="4516119" y="30050"/>
                  <a:pt x="4669148" y="0"/>
                </a:cubicBezTo>
                <a:cubicBezTo>
                  <a:pt x="4822177" y="-30050"/>
                  <a:pt x="5183970" y="33002"/>
                  <a:pt x="5334599" y="0"/>
                </a:cubicBezTo>
                <a:cubicBezTo>
                  <a:pt x="5485228" y="-33002"/>
                  <a:pt x="6143589" y="8304"/>
                  <a:pt x="6419284" y="0"/>
                </a:cubicBezTo>
                <a:cubicBezTo>
                  <a:pt x="6683990" y="32139"/>
                  <a:pt x="6800418" y="215880"/>
                  <a:pt x="6849511" y="430227"/>
                </a:cubicBezTo>
                <a:cubicBezTo>
                  <a:pt x="6850206" y="568179"/>
                  <a:pt x="6859924" y="797184"/>
                  <a:pt x="6849511" y="1073439"/>
                </a:cubicBezTo>
                <a:cubicBezTo>
                  <a:pt x="6839098" y="1349694"/>
                  <a:pt x="6878115" y="1414904"/>
                  <a:pt x="6849511" y="1716651"/>
                </a:cubicBezTo>
                <a:cubicBezTo>
                  <a:pt x="6820907" y="2018398"/>
                  <a:pt x="6866400" y="2179462"/>
                  <a:pt x="6849511" y="2334134"/>
                </a:cubicBezTo>
                <a:cubicBezTo>
                  <a:pt x="6832622" y="2488806"/>
                  <a:pt x="6862802" y="2702990"/>
                  <a:pt x="6849511" y="3003074"/>
                </a:cubicBezTo>
                <a:cubicBezTo>
                  <a:pt x="6883215" y="3214871"/>
                  <a:pt x="6623104" y="3385774"/>
                  <a:pt x="6419284" y="3433301"/>
                </a:cubicBezTo>
                <a:cubicBezTo>
                  <a:pt x="6081826" y="3419078"/>
                  <a:pt x="6042440" y="3414096"/>
                  <a:pt x="5693943" y="3433301"/>
                </a:cubicBezTo>
                <a:cubicBezTo>
                  <a:pt x="5345446" y="3452506"/>
                  <a:pt x="5329412" y="3431595"/>
                  <a:pt x="5208164" y="3433301"/>
                </a:cubicBezTo>
                <a:cubicBezTo>
                  <a:pt x="5086916" y="3435007"/>
                  <a:pt x="4593574" y="3428474"/>
                  <a:pt x="4422932" y="3433301"/>
                </a:cubicBezTo>
                <a:cubicBezTo>
                  <a:pt x="4252290" y="3438128"/>
                  <a:pt x="3896925" y="3443663"/>
                  <a:pt x="3757481" y="3433301"/>
                </a:cubicBezTo>
                <a:cubicBezTo>
                  <a:pt x="3618037" y="3422939"/>
                  <a:pt x="3411693" y="3414773"/>
                  <a:pt x="3151921" y="3433301"/>
                </a:cubicBezTo>
                <a:cubicBezTo>
                  <a:pt x="2892149" y="3451829"/>
                  <a:pt x="2739347" y="3406591"/>
                  <a:pt x="2426579" y="3433301"/>
                </a:cubicBezTo>
                <a:cubicBezTo>
                  <a:pt x="2113811" y="3460011"/>
                  <a:pt x="1896734" y="3409469"/>
                  <a:pt x="1761129" y="3433301"/>
                </a:cubicBezTo>
                <a:cubicBezTo>
                  <a:pt x="1625524" y="3457134"/>
                  <a:pt x="1425013" y="3411844"/>
                  <a:pt x="1155568" y="3433301"/>
                </a:cubicBezTo>
                <a:cubicBezTo>
                  <a:pt x="886123" y="3454758"/>
                  <a:pt x="736879" y="3405760"/>
                  <a:pt x="430227" y="3433301"/>
                </a:cubicBezTo>
                <a:cubicBezTo>
                  <a:pt x="210151" y="3387621"/>
                  <a:pt x="-46367" y="3268055"/>
                  <a:pt x="0" y="3003074"/>
                </a:cubicBezTo>
                <a:cubicBezTo>
                  <a:pt x="29678" y="2700797"/>
                  <a:pt x="-22663" y="2614960"/>
                  <a:pt x="0" y="2385591"/>
                </a:cubicBezTo>
                <a:cubicBezTo>
                  <a:pt x="22663" y="2156222"/>
                  <a:pt x="28579" y="1917722"/>
                  <a:pt x="0" y="1793836"/>
                </a:cubicBezTo>
                <a:cubicBezTo>
                  <a:pt x="-28579" y="1669951"/>
                  <a:pt x="-15548" y="1399814"/>
                  <a:pt x="0" y="1227810"/>
                </a:cubicBezTo>
                <a:cubicBezTo>
                  <a:pt x="15548" y="1055806"/>
                  <a:pt x="-9235" y="590122"/>
                  <a:pt x="0" y="430227"/>
                </a:cubicBezTo>
                <a:close/>
              </a:path>
              <a:path w="6849511" h="3433301" stroke="0" extrusionOk="0">
                <a:moveTo>
                  <a:pt x="0" y="430227"/>
                </a:moveTo>
                <a:cubicBezTo>
                  <a:pt x="1578" y="240867"/>
                  <a:pt x="214525" y="39143"/>
                  <a:pt x="430227" y="0"/>
                </a:cubicBezTo>
                <a:cubicBezTo>
                  <a:pt x="644863" y="-25823"/>
                  <a:pt x="990684" y="11253"/>
                  <a:pt x="1155568" y="0"/>
                </a:cubicBezTo>
                <a:cubicBezTo>
                  <a:pt x="1320452" y="-11253"/>
                  <a:pt x="1470114" y="1786"/>
                  <a:pt x="1701238" y="0"/>
                </a:cubicBezTo>
                <a:cubicBezTo>
                  <a:pt x="1932362" y="-1786"/>
                  <a:pt x="1997468" y="26197"/>
                  <a:pt x="2246908" y="0"/>
                </a:cubicBezTo>
                <a:cubicBezTo>
                  <a:pt x="2496348" y="-26197"/>
                  <a:pt x="2770982" y="-33545"/>
                  <a:pt x="2972249" y="0"/>
                </a:cubicBezTo>
                <a:cubicBezTo>
                  <a:pt x="3173516" y="33545"/>
                  <a:pt x="3284120" y="-5622"/>
                  <a:pt x="3577809" y="0"/>
                </a:cubicBezTo>
                <a:cubicBezTo>
                  <a:pt x="3871498" y="5622"/>
                  <a:pt x="4002044" y="972"/>
                  <a:pt x="4363041" y="0"/>
                </a:cubicBezTo>
                <a:cubicBezTo>
                  <a:pt x="4724038" y="-972"/>
                  <a:pt x="4845231" y="2168"/>
                  <a:pt x="5148273" y="0"/>
                </a:cubicBezTo>
                <a:cubicBezTo>
                  <a:pt x="5451315" y="-2168"/>
                  <a:pt x="5875544" y="16647"/>
                  <a:pt x="6419284" y="0"/>
                </a:cubicBezTo>
                <a:cubicBezTo>
                  <a:pt x="6643751" y="-5904"/>
                  <a:pt x="6812589" y="192295"/>
                  <a:pt x="6849511" y="430227"/>
                </a:cubicBezTo>
                <a:cubicBezTo>
                  <a:pt x="6835894" y="696529"/>
                  <a:pt x="6879174" y="820934"/>
                  <a:pt x="6849511" y="1073439"/>
                </a:cubicBezTo>
                <a:cubicBezTo>
                  <a:pt x="6819848" y="1325944"/>
                  <a:pt x="6824300" y="1539141"/>
                  <a:pt x="6849511" y="1716651"/>
                </a:cubicBezTo>
                <a:cubicBezTo>
                  <a:pt x="6874722" y="1894161"/>
                  <a:pt x="6861997" y="2129725"/>
                  <a:pt x="6849511" y="2359862"/>
                </a:cubicBezTo>
                <a:cubicBezTo>
                  <a:pt x="6837025" y="2589999"/>
                  <a:pt x="6876447" y="2688290"/>
                  <a:pt x="6849511" y="3003074"/>
                </a:cubicBezTo>
                <a:cubicBezTo>
                  <a:pt x="6880385" y="3231661"/>
                  <a:pt x="6659321" y="3474432"/>
                  <a:pt x="6419284" y="3433301"/>
                </a:cubicBezTo>
                <a:cubicBezTo>
                  <a:pt x="6057430" y="3400690"/>
                  <a:pt x="5833670" y="3414874"/>
                  <a:pt x="5634052" y="3433301"/>
                </a:cubicBezTo>
                <a:cubicBezTo>
                  <a:pt x="5434434" y="3451728"/>
                  <a:pt x="5254075" y="3426354"/>
                  <a:pt x="5028492" y="3433301"/>
                </a:cubicBezTo>
                <a:cubicBezTo>
                  <a:pt x="4802909" y="3440248"/>
                  <a:pt x="4470110" y="3396260"/>
                  <a:pt x="4243260" y="3433301"/>
                </a:cubicBezTo>
                <a:cubicBezTo>
                  <a:pt x="4016410" y="3470342"/>
                  <a:pt x="3844055" y="3450788"/>
                  <a:pt x="3517919" y="3433301"/>
                </a:cubicBezTo>
                <a:cubicBezTo>
                  <a:pt x="3191783" y="3415814"/>
                  <a:pt x="3180372" y="3461679"/>
                  <a:pt x="2912358" y="3433301"/>
                </a:cubicBezTo>
                <a:cubicBezTo>
                  <a:pt x="2644344" y="3404923"/>
                  <a:pt x="2498777" y="3430820"/>
                  <a:pt x="2366689" y="3433301"/>
                </a:cubicBezTo>
                <a:cubicBezTo>
                  <a:pt x="2234601" y="3435782"/>
                  <a:pt x="2010813" y="3406255"/>
                  <a:pt x="1821019" y="3433301"/>
                </a:cubicBezTo>
                <a:cubicBezTo>
                  <a:pt x="1631225" y="3460348"/>
                  <a:pt x="1299376" y="3429528"/>
                  <a:pt x="1035787" y="3433301"/>
                </a:cubicBezTo>
                <a:cubicBezTo>
                  <a:pt x="772198" y="3437074"/>
                  <a:pt x="563188" y="3453730"/>
                  <a:pt x="430227" y="3433301"/>
                </a:cubicBezTo>
                <a:cubicBezTo>
                  <a:pt x="190649" y="3426939"/>
                  <a:pt x="-17047" y="3278771"/>
                  <a:pt x="0" y="3003074"/>
                </a:cubicBezTo>
                <a:cubicBezTo>
                  <a:pt x="-25775" y="2748650"/>
                  <a:pt x="11838" y="2463954"/>
                  <a:pt x="0" y="2308405"/>
                </a:cubicBezTo>
                <a:cubicBezTo>
                  <a:pt x="-11838" y="2152856"/>
                  <a:pt x="-1737" y="1937759"/>
                  <a:pt x="0" y="1742379"/>
                </a:cubicBezTo>
                <a:cubicBezTo>
                  <a:pt x="1737" y="1546999"/>
                  <a:pt x="16714" y="1385389"/>
                  <a:pt x="0" y="1150624"/>
                </a:cubicBezTo>
                <a:cubicBezTo>
                  <a:pt x="-16714" y="915860"/>
                  <a:pt x="-7058" y="750806"/>
                  <a:pt x="0" y="430227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 lvl="0" indent="692150" algn="just">
              <a:lnSpc>
                <a:spcPct val="120000"/>
              </a:lnSpc>
              <a:defRPr/>
            </a:pPr>
            <a:r>
              <a:rPr lang="vi-VN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Đã ai lên rừng cọ</a:t>
            </a:r>
          </a:p>
          <a:p>
            <a:pPr lvl="0" indent="692150" algn="just">
              <a:lnSpc>
                <a:spcPct val="120000"/>
              </a:lnSpc>
              <a:defRPr/>
            </a:pPr>
            <a:r>
              <a:rPr lang="vi-VN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Giữa một buổi trưa hè</a:t>
            </a:r>
          </a:p>
          <a:p>
            <a:pPr lvl="0" indent="692150" algn="just">
              <a:lnSpc>
                <a:spcPct val="120000"/>
              </a:lnSpc>
              <a:defRPr/>
            </a:pPr>
            <a:r>
              <a:rPr lang="vi-VN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Gối đầu lên thảm cỏ</a:t>
            </a:r>
          </a:p>
          <a:p>
            <a:pPr lvl="0" indent="692150" algn="just">
              <a:lnSpc>
                <a:spcPct val="120000"/>
              </a:lnSpc>
              <a:defRPr/>
            </a:pPr>
            <a:r>
              <a:rPr lang="vi-VN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Nhìn trời xanh, lá che.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9737572-B7B0-457A-B75C-FC03A44173EE}"/>
              </a:ext>
            </a:extLst>
          </p:cNvPr>
          <p:cNvSpPr/>
          <p:nvPr/>
        </p:nvSpPr>
        <p:spPr>
          <a:xfrm>
            <a:off x="1446878" y="3604445"/>
            <a:ext cx="4334797" cy="47225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24B0932-CE2F-4D01-8ABB-C6C512139151}"/>
              </a:ext>
            </a:extLst>
          </p:cNvPr>
          <p:cNvSpPr/>
          <p:nvPr/>
        </p:nvSpPr>
        <p:spPr>
          <a:xfrm>
            <a:off x="1380203" y="4423595"/>
            <a:ext cx="4658647" cy="50083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: Rounded Corners 44">
            <a:extLst>
              <a:ext uri="{FF2B5EF4-FFF2-40B4-BE49-F238E27FC236}">
                <a16:creationId xmlns:a16="http://schemas.microsoft.com/office/drawing/2014/main" xmlns="" id="{09B25C4C-00BB-4364-AA3F-9CAADEBAFDAF}"/>
              </a:ext>
            </a:extLst>
          </p:cNvPr>
          <p:cNvSpPr/>
          <p:nvPr/>
        </p:nvSpPr>
        <p:spPr>
          <a:xfrm>
            <a:off x="1134713" y="5449957"/>
            <a:ext cx="8229600" cy="1243005"/>
          </a:xfrm>
          <a:custGeom>
            <a:avLst/>
            <a:gdLst>
              <a:gd name="connsiteX0" fmla="*/ 0 w 8229600"/>
              <a:gd name="connsiteY0" fmla="*/ 155761 h 1243005"/>
              <a:gd name="connsiteX1" fmla="*/ 155761 w 8229600"/>
              <a:gd name="connsiteY1" fmla="*/ 0 h 1243005"/>
              <a:gd name="connsiteX2" fmla="*/ 894782 w 8229600"/>
              <a:gd name="connsiteY2" fmla="*/ 0 h 1243005"/>
              <a:gd name="connsiteX3" fmla="*/ 1554621 w 8229600"/>
              <a:gd name="connsiteY3" fmla="*/ 0 h 1243005"/>
              <a:gd name="connsiteX4" fmla="*/ 2214461 w 8229600"/>
              <a:gd name="connsiteY4" fmla="*/ 0 h 1243005"/>
              <a:gd name="connsiteX5" fmla="*/ 2874301 w 8229600"/>
              <a:gd name="connsiteY5" fmla="*/ 0 h 1243005"/>
              <a:gd name="connsiteX6" fmla="*/ 3692503 w 8229600"/>
              <a:gd name="connsiteY6" fmla="*/ 0 h 1243005"/>
              <a:gd name="connsiteX7" fmla="*/ 4352342 w 8229600"/>
              <a:gd name="connsiteY7" fmla="*/ 0 h 1243005"/>
              <a:gd name="connsiteX8" fmla="*/ 5012182 w 8229600"/>
              <a:gd name="connsiteY8" fmla="*/ 0 h 1243005"/>
              <a:gd name="connsiteX9" fmla="*/ 5751203 w 8229600"/>
              <a:gd name="connsiteY9" fmla="*/ 0 h 1243005"/>
              <a:gd name="connsiteX10" fmla="*/ 6411043 w 8229600"/>
              <a:gd name="connsiteY10" fmla="*/ 0 h 1243005"/>
              <a:gd name="connsiteX11" fmla="*/ 6991702 w 8229600"/>
              <a:gd name="connsiteY11" fmla="*/ 0 h 1243005"/>
              <a:gd name="connsiteX12" fmla="*/ 8073839 w 8229600"/>
              <a:gd name="connsiteY12" fmla="*/ 0 h 1243005"/>
              <a:gd name="connsiteX13" fmla="*/ 8229600 w 8229600"/>
              <a:gd name="connsiteY13" fmla="*/ 155761 h 1243005"/>
              <a:gd name="connsiteX14" fmla="*/ 8229600 w 8229600"/>
              <a:gd name="connsiteY14" fmla="*/ 630817 h 1243005"/>
              <a:gd name="connsiteX15" fmla="*/ 8229600 w 8229600"/>
              <a:gd name="connsiteY15" fmla="*/ 1087244 h 1243005"/>
              <a:gd name="connsiteX16" fmla="*/ 8073839 w 8229600"/>
              <a:gd name="connsiteY16" fmla="*/ 1243005 h 1243005"/>
              <a:gd name="connsiteX17" fmla="*/ 7334818 w 8229600"/>
              <a:gd name="connsiteY17" fmla="*/ 1243005 h 1243005"/>
              <a:gd name="connsiteX18" fmla="*/ 6595798 w 8229600"/>
              <a:gd name="connsiteY18" fmla="*/ 1243005 h 1243005"/>
              <a:gd name="connsiteX19" fmla="*/ 5935958 w 8229600"/>
              <a:gd name="connsiteY19" fmla="*/ 1243005 h 1243005"/>
              <a:gd name="connsiteX20" fmla="*/ 5355299 w 8229600"/>
              <a:gd name="connsiteY20" fmla="*/ 1243005 h 1243005"/>
              <a:gd name="connsiteX21" fmla="*/ 4933001 w 8229600"/>
              <a:gd name="connsiteY21" fmla="*/ 1243005 h 1243005"/>
              <a:gd name="connsiteX22" fmla="*/ 4352342 w 8229600"/>
              <a:gd name="connsiteY22" fmla="*/ 1243005 h 1243005"/>
              <a:gd name="connsiteX23" fmla="*/ 3771683 w 8229600"/>
              <a:gd name="connsiteY23" fmla="*/ 1243005 h 1243005"/>
              <a:gd name="connsiteX24" fmla="*/ 3349386 w 8229600"/>
              <a:gd name="connsiteY24" fmla="*/ 1243005 h 1243005"/>
              <a:gd name="connsiteX25" fmla="*/ 2847908 w 8229600"/>
              <a:gd name="connsiteY25" fmla="*/ 1243005 h 1243005"/>
              <a:gd name="connsiteX26" fmla="*/ 2425610 w 8229600"/>
              <a:gd name="connsiteY26" fmla="*/ 1243005 h 1243005"/>
              <a:gd name="connsiteX27" fmla="*/ 1607409 w 8229600"/>
              <a:gd name="connsiteY27" fmla="*/ 1243005 h 1243005"/>
              <a:gd name="connsiteX28" fmla="*/ 1105930 w 8229600"/>
              <a:gd name="connsiteY28" fmla="*/ 1243005 h 1243005"/>
              <a:gd name="connsiteX29" fmla="*/ 155761 w 8229600"/>
              <a:gd name="connsiteY29" fmla="*/ 1243005 h 1243005"/>
              <a:gd name="connsiteX30" fmla="*/ 0 w 8229600"/>
              <a:gd name="connsiteY30" fmla="*/ 1087244 h 1243005"/>
              <a:gd name="connsiteX31" fmla="*/ 0 w 8229600"/>
              <a:gd name="connsiteY31" fmla="*/ 630817 h 1243005"/>
              <a:gd name="connsiteX32" fmla="*/ 0 w 8229600"/>
              <a:gd name="connsiteY32" fmla="*/ 155761 h 124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229600" h="1243005" fill="none" extrusionOk="0">
                <a:moveTo>
                  <a:pt x="0" y="155761"/>
                </a:moveTo>
                <a:cubicBezTo>
                  <a:pt x="1342" y="48772"/>
                  <a:pt x="64696" y="-18989"/>
                  <a:pt x="155761" y="0"/>
                </a:cubicBezTo>
                <a:cubicBezTo>
                  <a:pt x="449335" y="-11402"/>
                  <a:pt x="626889" y="22809"/>
                  <a:pt x="894782" y="0"/>
                </a:cubicBezTo>
                <a:cubicBezTo>
                  <a:pt x="1162675" y="-22809"/>
                  <a:pt x="1229133" y="19891"/>
                  <a:pt x="1554621" y="0"/>
                </a:cubicBezTo>
                <a:cubicBezTo>
                  <a:pt x="1880109" y="-19891"/>
                  <a:pt x="1933018" y="9389"/>
                  <a:pt x="2214461" y="0"/>
                </a:cubicBezTo>
                <a:cubicBezTo>
                  <a:pt x="2495904" y="-9389"/>
                  <a:pt x="2741651" y="24920"/>
                  <a:pt x="2874301" y="0"/>
                </a:cubicBezTo>
                <a:cubicBezTo>
                  <a:pt x="3006951" y="-24920"/>
                  <a:pt x="3520771" y="285"/>
                  <a:pt x="3692503" y="0"/>
                </a:cubicBezTo>
                <a:cubicBezTo>
                  <a:pt x="3864235" y="-285"/>
                  <a:pt x="4022562" y="-25804"/>
                  <a:pt x="4352342" y="0"/>
                </a:cubicBezTo>
                <a:cubicBezTo>
                  <a:pt x="4682122" y="25804"/>
                  <a:pt x="4786574" y="-32843"/>
                  <a:pt x="5012182" y="0"/>
                </a:cubicBezTo>
                <a:cubicBezTo>
                  <a:pt x="5237790" y="32843"/>
                  <a:pt x="5551318" y="-31825"/>
                  <a:pt x="5751203" y="0"/>
                </a:cubicBezTo>
                <a:cubicBezTo>
                  <a:pt x="5951088" y="31825"/>
                  <a:pt x="6113084" y="-26482"/>
                  <a:pt x="6411043" y="0"/>
                </a:cubicBezTo>
                <a:cubicBezTo>
                  <a:pt x="6709002" y="26482"/>
                  <a:pt x="6775753" y="3746"/>
                  <a:pt x="6991702" y="0"/>
                </a:cubicBezTo>
                <a:cubicBezTo>
                  <a:pt x="7207651" y="-3746"/>
                  <a:pt x="7546624" y="43442"/>
                  <a:pt x="8073839" y="0"/>
                </a:cubicBezTo>
                <a:cubicBezTo>
                  <a:pt x="8167383" y="-5759"/>
                  <a:pt x="8218553" y="54198"/>
                  <a:pt x="8229600" y="155761"/>
                </a:cubicBezTo>
                <a:cubicBezTo>
                  <a:pt x="8243182" y="338391"/>
                  <a:pt x="8207656" y="433360"/>
                  <a:pt x="8229600" y="630817"/>
                </a:cubicBezTo>
                <a:cubicBezTo>
                  <a:pt x="8251544" y="828274"/>
                  <a:pt x="8240384" y="917153"/>
                  <a:pt x="8229600" y="1087244"/>
                </a:cubicBezTo>
                <a:cubicBezTo>
                  <a:pt x="8227022" y="1181137"/>
                  <a:pt x="8168132" y="1254316"/>
                  <a:pt x="8073839" y="1243005"/>
                </a:cubicBezTo>
                <a:cubicBezTo>
                  <a:pt x="7714621" y="1257594"/>
                  <a:pt x="7484426" y="1220049"/>
                  <a:pt x="7334818" y="1243005"/>
                </a:cubicBezTo>
                <a:cubicBezTo>
                  <a:pt x="7185210" y="1265961"/>
                  <a:pt x="6894428" y="1268231"/>
                  <a:pt x="6595798" y="1243005"/>
                </a:cubicBezTo>
                <a:cubicBezTo>
                  <a:pt x="6297168" y="1217779"/>
                  <a:pt x="6111969" y="1271048"/>
                  <a:pt x="5935958" y="1243005"/>
                </a:cubicBezTo>
                <a:cubicBezTo>
                  <a:pt x="5759947" y="1214962"/>
                  <a:pt x="5476941" y="1215888"/>
                  <a:pt x="5355299" y="1243005"/>
                </a:cubicBezTo>
                <a:cubicBezTo>
                  <a:pt x="5233657" y="1270122"/>
                  <a:pt x="5065539" y="1226652"/>
                  <a:pt x="4933001" y="1243005"/>
                </a:cubicBezTo>
                <a:cubicBezTo>
                  <a:pt x="4800463" y="1259358"/>
                  <a:pt x="4588860" y="1236302"/>
                  <a:pt x="4352342" y="1243005"/>
                </a:cubicBezTo>
                <a:cubicBezTo>
                  <a:pt x="4115824" y="1249708"/>
                  <a:pt x="3951901" y="1227718"/>
                  <a:pt x="3771683" y="1243005"/>
                </a:cubicBezTo>
                <a:cubicBezTo>
                  <a:pt x="3591465" y="1258292"/>
                  <a:pt x="3442801" y="1261507"/>
                  <a:pt x="3349386" y="1243005"/>
                </a:cubicBezTo>
                <a:cubicBezTo>
                  <a:pt x="3255971" y="1224503"/>
                  <a:pt x="3057074" y="1256172"/>
                  <a:pt x="2847908" y="1243005"/>
                </a:cubicBezTo>
                <a:cubicBezTo>
                  <a:pt x="2638742" y="1229838"/>
                  <a:pt x="2614785" y="1223637"/>
                  <a:pt x="2425610" y="1243005"/>
                </a:cubicBezTo>
                <a:cubicBezTo>
                  <a:pt x="2236435" y="1262373"/>
                  <a:pt x="1780508" y="1260042"/>
                  <a:pt x="1607409" y="1243005"/>
                </a:cubicBezTo>
                <a:cubicBezTo>
                  <a:pt x="1434310" y="1225968"/>
                  <a:pt x="1220444" y="1264889"/>
                  <a:pt x="1105930" y="1243005"/>
                </a:cubicBezTo>
                <a:cubicBezTo>
                  <a:pt x="991416" y="1221121"/>
                  <a:pt x="400689" y="1288921"/>
                  <a:pt x="155761" y="1243005"/>
                </a:cubicBezTo>
                <a:cubicBezTo>
                  <a:pt x="59249" y="1246077"/>
                  <a:pt x="3356" y="1165166"/>
                  <a:pt x="0" y="1087244"/>
                </a:cubicBezTo>
                <a:cubicBezTo>
                  <a:pt x="-1718" y="910254"/>
                  <a:pt x="-1403" y="826764"/>
                  <a:pt x="0" y="630817"/>
                </a:cubicBezTo>
                <a:cubicBezTo>
                  <a:pt x="1403" y="434870"/>
                  <a:pt x="11933" y="336010"/>
                  <a:pt x="0" y="155761"/>
                </a:cubicBezTo>
                <a:close/>
              </a:path>
              <a:path w="8229600" h="1243005" stroke="0" extrusionOk="0">
                <a:moveTo>
                  <a:pt x="0" y="155761"/>
                </a:moveTo>
                <a:cubicBezTo>
                  <a:pt x="309" y="79200"/>
                  <a:pt x="79432" y="17323"/>
                  <a:pt x="155761" y="0"/>
                </a:cubicBezTo>
                <a:cubicBezTo>
                  <a:pt x="429233" y="-32697"/>
                  <a:pt x="620659" y="22937"/>
                  <a:pt x="894782" y="0"/>
                </a:cubicBezTo>
                <a:cubicBezTo>
                  <a:pt x="1168905" y="-22937"/>
                  <a:pt x="1207098" y="-19592"/>
                  <a:pt x="1396260" y="0"/>
                </a:cubicBezTo>
                <a:cubicBezTo>
                  <a:pt x="1585422" y="19592"/>
                  <a:pt x="1654349" y="-2154"/>
                  <a:pt x="1897738" y="0"/>
                </a:cubicBezTo>
                <a:cubicBezTo>
                  <a:pt x="2141127" y="2154"/>
                  <a:pt x="2363293" y="-7143"/>
                  <a:pt x="2636759" y="0"/>
                </a:cubicBezTo>
                <a:cubicBezTo>
                  <a:pt x="2910225" y="7143"/>
                  <a:pt x="3050864" y="-5121"/>
                  <a:pt x="3217418" y="0"/>
                </a:cubicBezTo>
                <a:cubicBezTo>
                  <a:pt x="3383972" y="5121"/>
                  <a:pt x="3808792" y="-15487"/>
                  <a:pt x="4035619" y="0"/>
                </a:cubicBezTo>
                <a:cubicBezTo>
                  <a:pt x="4262446" y="15487"/>
                  <a:pt x="4617028" y="8516"/>
                  <a:pt x="4853821" y="0"/>
                </a:cubicBezTo>
                <a:cubicBezTo>
                  <a:pt x="5090614" y="-8516"/>
                  <a:pt x="5271887" y="28517"/>
                  <a:pt x="5592841" y="0"/>
                </a:cubicBezTo>
                <a:cubicBezTo>
                  <a:pt x="5913795" y="-28517"/>
                  <a:pt x="5877753" y="-9477"/>
                  <a:pt x="6094319" y="0"/>
                </a:cubicBezTo>
                <a:cubicBezTo>
                  <a:pt x="6310885" y="9477"/>
                  <a:pt x="6325841" y="-10027"/>
                  <a:pt x="6516617" y="0"/>
                </a:cubicBezTo>
                <a:cubicBezTo>
                  <a:pt x="6707393" y="10027"/>
                  <a:pt x="6942519" y="-27568"/>
                  <a:pt x="7334818" y="0"/>
                </a:cubicBezTo>
                <a:cubicBezTo>
                  <a:pt x="7727117" y="27568"/>
                  <a:pt x="7882343" y="14423"/>
                  <a:pt x="8073839" y="0"/>
                </a:cubicBezTo>
                <a:cubicBezTo>
                  <a:pt x="8161456" y="-20660"/>
                  <a:pt x="8221684" y="54712"/>
                  <a:pt x="8229600" y="155761"/>
                </a:cubicBezTo>
                <a:cubicBezTo>
                  <a:pt x="8251127" y="332109"/>
                  <a:pt x="8249485" y="494173"/>
                  <a:pt x="8229600" y="593558"/>
                </a:cubicBezTo>
                <a:cubicBezTo>
                  <a:pt x="8209715" y="692943"/>
                  <a:pt x="8223490" y="980921"/>
                  <a:pt x="8229600" y="1087244"/>
                </a:cubicBezTo>
                <a:cubicBezTo>
                  <a:pt x="8238590" y="1154624"/>
                  <a:pt x="8163368" y="1247599"/>
                  <a:pt x="8073839" y="1243005"/>
                </a:cubicBezTo>
                <a:cubicBezTo>
                  <a:pt x="7915713" y="1254125"/>
                  <a:pt x="7739645" y="1251796"/>
                  <a:pt x="7651542" y="1243005"/>
                </a:cubicBezTo>
                <a:cubicBezTo>
                  <a:pt x="7563439" y="1234214"/>
                  <a:pt x="7267195" y="1217097"/>
                  <a:pt x="6912521" y="1243005"/>
                </a:cubicBezTo>
                <a:cubicBezTo>
                  <a:pt x="6557847" y="1268913"/>
                  <a:pt x="6551582" y="1263815"/>
                  <a:pt x="6331862" y="1243005"/>
                </a:cubicBezTo>
                <a:cubicBezTo>
                  <a:pt x="6112142" y="1222195"/>
                  <a:pt x="5982826" y="1257007"/>
                  <a:pt x="5830384" y="1243005"/>
                </a:cubicBezTo>
                <a:cubicBezTo>
                  <a:pt x="5677942" y="1229003"/>
                  <a:pt x="5446032" y="1265798"/>
                  <a:pt x="5328905" y="1243005"/>
                </a:cubicBezTo>
                <a:cubicBezTo>
                  <a:pt x="5211778" y="1220212"/>
                  <a:pt x="4712884" y="1211541"/>
                  <a:pt x="4510704" y="1243005"/>
                </a:cubicBezTo>
                <a:cubicBezTo>
                  <a:pt x="4308524" y="1274469"/>
                  <a:pt x="4126644" y="1242349"/>
                  <a:pt x="3930045" y="1243005"/>
                </a:cubicBezTo>
                <a:cubicBezTo>
                  <a:pt x="3733446" y="1243661"/>
                  <a:pt x="3427712" y="1239160"/>
                  <a:pt x="3111843" y="1243005"/>
                </a:cubicBezTo>
                <a:cubicBezTo>
                  <a:pt x="2795974" y="1246850"/>
                  <a:pt x="2676688" y="1268949"/>
                  <a:pt x="2293642" y="1243005"/>
                </a:cubicBezTo>
                <a:cubicBezTo>
                  <a:pt x="1910596" y="1217061"/>
                  <a:pt x="1921931" y="1266000"/>
                  <a:pt x="1712983" y="1243005"/>
                </a:cubicBezTo>
                <a:cubicBezTo>
                  <a:pt x="1504035" y="1220010"/>
                  <a:pt x="1476910" y="1252947"/>
                  <a:pt x="1290686" y="1243005"/>
                </a:cubicBezTo>
                <a:cubicBezTo>
                  <a:pt x="1104462" y="1233063"/>
                  <a:pt x="1037238" y="1257875"/>
                  <a:pt x="789207" y="1243005"/>
                </a:cubicBezTo>
                <a:cubicBezTo>
                  <a:pt x="541176" y="1228135"/>
                  <a:pt x="437259" y="1254489"/>
                  <a:pt x="155761" y="1243005"/>
                </a:cubicBezTo>
                <a:cubicBezTo>
                  <a:pt x="74113" y="1243441"/>
                  <a:pt x="3490" y="1163670"/>
                  <a:pt x="0" y="1087244"/>
                </a:cubicBezTo>
                <a:cubicBezTo>
                  <a:pt x="3961" y="868678"/>
                  <a:pt x="-11053" y="832541"/>
                  <a:pt x="0" y="621503"/>
                </a:cubicBezTo>
                <a:cubicBezTo>
                  <a:pt x="11053" y="410465"/>
                  <a:pt x="15310" y="340547"/>
                  <a:pt x="0" y="155761"/>
                </a:cubicBezTo>
                <a:close/>
              </a:path>
            </a:pathLst>
          </a:custGeom>
          <a:solidFill>
            <a:srgbClr val="FFFF00"/>
          </a:solidFill>
          <a:ln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 marL="0" marR="0" lvl="0" indent="6921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trưa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cọ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mộng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gối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thảm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702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ute element Vectors &amp; Illustrations for Free Download | Freepik">
            <a:extLst>
              <a:ext uri="{FF2B5EF4-FFF2-40B4-BE49-F238E27FC236}">
                <a16:creationId xmlns:a16="http://schemas.microsoft.com/office/drawing/2014/main" xmlns="" id="{DB9298AD-C9FC-495D-9F78-C4C140C98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937844AC-9B5C-A260-EA4C-9BA8E99D2CF1}"/>
              </a:ext>
            </a:extLst>
          </p:cNvPr>
          <p:cNvSpPr/>
          <p:nvPr/>
        </p:nvSpPr>
        <p:spPr>
          <a:xfrm>
            <a:off x="618554" y="251791"/>
            <a:ext cx="11361759" cy="1454211"/>
          </a:xfrm>
          <a:custGeom>
            <a:avLst/>
            <a:gdLst>
              <a:gd name="connsiteX0" fmla="*/ 0 w 11361759"/>
              <a:gd name="connsiteY0" fmla="*/ 306730 h 1256008"/>
              <a:gd name="connsiteX1" fmla="*/ 306730 w 11361759"/>
              <a:gd name="connsiteY1" fmla="*/ 0 h 1256008"/>
              <a:gd name="connsiteX2" fmla="*/ 11055029 w 11361759"/>
              <a:gd name="connsiteY2" fmla="*/ 0 h 1256008"/>
              <a:gd name="connsiteX3" fmla="*/ 11361759 w 11361759"/>
              <a:gd name="connsiteY3" fmla="*/ 306730 h 1256008"/>
              <a:gd name="connsiteX4" fmla="*/ 11361759 w 11361759"/>
              <a:gd name="connsiteY4" fmla="*/ 949278 h 1256008"/>
              <a:gd name="connsiteX5" fmla="*/ 11055029 w 11361759"/>
              <a:gd name="connsiteY5" fmla="*/ 1256008 h 1256008"/>
              <a:gd name="connsiteX6" fmla="*/ 306730 w 11361759"/>
              <a:gd name="connsiteY6" fmla="*/ 1256008 h 1256008"/>
              <a:gd name="connsiteX7" fmla="*/ 0 w 11361759"/>
              <a:gd name="connsiteY7" fmla="*/ 949278 h 1256008"/>
              <a:gd name="connsiteX8" fmla="*/ 0 w 11361759"/>
              <a:gd name="connsiteY8" fmla="*/ 306730 h 125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61759" h="1256008" fill="none" extrusionOk="0">
                <a:moveTo>
                  <a:pt x="0" y="306730"/>
                </a:moveTo>
                <a:cubicBezTo>
                  <a:pt x="-4572" y="153349"/>
                  <a:pt x="128292" y="-6072"/>
                  <a:pt x="306730" y="0"/>
                </a:cubicBezTo>
                <a:cubicBezTo>
                  <a:pt x="3445287" y="-35273"/>
                  <a:pt x="6716408" y="-144294"/>
                  <a:pt x="11055029" y="0"/>
                </a:cubicBezTo>
                <a:cubicBezTo>
                  <a:pt x="11233877" y="2875"/>
                  <a:pt x="11353493" y="130358"/>
                  <a:pt x="11361759" y="306730"/>
                </a:cubicBezTo>
                <a:cubicBezTo>
                  <a:pt x="11304557" y="460663"/>
                  <a:pt x="11341946" y="787164"/>
                  <a:pt x="11361759" y="949278"/>
                </a:cubicBezTo>
                <a:cubicBezTo>
                  <a:pt x="11379505" y="1105261"/>
                  <a:pt x="11228241" y="1251878"/>
                  <a:pt x="11055029" y="1256008"/>
                </a:cubicBezTo>
                <a:cubicBezTo>
                  <a:pt x="8331090" y="1333533"/>
                  <a:pt x="3700185" y="1212305"/>
                  <a:pt x="306730" y="1256008"/>
                </a:cubicBezTo>
                <a:cubicBezTo>
                  <a:pt x="125428" y="1252711"/>
                  <a:pt x="-26051" y="1118324"/>
                  <a:pt x="0" y="949278"/>
                </a:cubicBezTo>
                <a:cubicBezTo>
                  <a:pt x="-28124" y="714479"/>
                  <a:pt x="-19105" y="446398"/>
                  <a:pt x="0" y="306730"/>
                </a:cubicBezTo>
                <a:close/>
              </a:path>
              <a:path w="11361759" h="1256008" stroke="0" extrusionOk="0">
                <a:moveTo>
                  <a:pt x="0" y="306730"/>
                </a:moveTo>
                <a:cubicBezTo>
                  <a:pt x="-6826" y="113742"/>
                  <a:pt x="117668" y="15923"/>
                  <a:pt x="306730" y="0"/>
                </a:cubicBezTo>
                <a:cubicBezTo>
                  <a:pt x="2056398" y="-95379"/>
                  <a:pt x="6753374" y="58096"/>
                  <a:pt x="11055029" y="0"/>
                </a:cubicBezTo>
                <a:cubicBezTo>
                  <a:pt x="11199249" y="-17727"/>
                  <a:pt x="11340743" y="122224"/>
                  <a:pt x="11361759" y="306730"/>
                </a:cubicBezTo>
                <a:cubicBezTo>
                  <a:pt x="11407893" y="527892"/>
                  <a:pt x="11413062" y="798434"/>
                  <a:pt x="11361759" y="949278"/>
                </a:cubicBezTo>
                <a:cubicBezTo>
                  <a:pt x="11381276" y="1095481"/>
                  <a:pt x="11208853" y="1240490"/>
                  <a:pt x="11055029" y="1256008"/>
                </a:cubicBezTo>
                <a:cubicBezTo>
                  <a:pt x="9577202" y="1196102"/>
                  <a:pt x="5576936" y="1338522"/>
                  <a:pt x="306730" y="1256008"/>
                </a:cubicBezTo>
                <a:cubicBezTo>
                  <a:pt x="129312" y="1257990"/>
                  <a:pt x="-21665" y="1140668"/>
                  <a:pt x="0" y="949278"/>
                </a:cubicBezTo>
                <a:cubicBezTo>
                  <a:pt x="-54112" y="807555"/>
                  <a:pt x="-19569" y="432966"/>
                  <a:pt x="0" y="306730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Tìm những câu thơ nói về vẻ đẹp của hoa cọ và lá cọ. Vì sao lá cọ được gọi là “mặt trời xanh”?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F498AB45-FC9E-4AC4-3AE6-329F45D1E7F1}"/>
              </a:ext>
            </a:extLst>
          </p:cNvPr>
          <p:cNvSpPr/>
          <p:nvPr/>
        </p:nvSpPr>
        <p:spPr>
          <a:xfrm>
            <a:off x="192537" y="2104514"/>
            <a:ext cx="5608188" cy="4576321"/>
          </a:xfrm>
          <a:custGeom>
            <a:avLst/>
            <a:gdLst>
              <a:gd name="connsiteX0" fmla="*/ 0 w 5608188"/>
              <a:gd name="connsiteY0" fmla="*/ 573459 h 4576321"/>
              <a:gd name="connsiteX1" fmla="*/ 573459 w 5608188"/>
              <a:gd name="connsiteY1" fmla="*/ 0 h 4576321"/>
              <a:gd name="connsiteX2" fmla="*/ 1076945 w 5608188"/>
              <a:gd name="connsiteY2" fmla="*/ 0 h 4576321"/>
              <a:gd name="connsiteX3" fmla="*/ 1625044 w 5608188"/>
              <a:gd name="connsiteY3" fmla="*/ 0 h 4576321"/>
              <a:gd name="connsiteX4" fmla="*/ 2351594 w 5608188"/>
              <a:gd name="connsiteY4" fmla="*/ 0 h 4576321"/>
              <a:gd name="connsiteX5" fmla="*/ 2855080 w 5608188"/>
              <a:gd name="connsiteY5" fmla="*/ 0 h 4576321"/>
              <a:gd name="connsiteX6" fmla="*/ 3358566 w 5608188"/>
              <a:gd name="connsiteY6" fmla="*/ 0 h 4576321"/>
              <a:gd name="connsiteX7" fmla="*/ 3862052 w 5608188"/>
              <a:gd name="connsiteY7" fmla="*/ 0 h 4576321"/>
              <a:gd name="connsiteX8" fmla="*/ 5034729 w 5608188"/>
              <a:gd name="connsiteY8" fmla="*/ 0 h 4576321"/>
              <a:gd name="connsiteX9" fmla="*/ 5608188 w 5608188"/>
              <a:gd name="connsiteY9" fmla="*/ 573459 h 4576321"/>
              <a:gd name="connsiteX10" fmla="*/ 5608188 w 5608188"/>
              <a:gd name="connsiteY10" fmla="*/ 1259340 h 4576321"/>
              <a:gd name="connsiteX11" fmla="*/ 5608188 w 5608188"/>
              <a:gd name="connsiteY11" fmla="*/ 1945220 h 4576321"/>
              <a:gd name="connsiteX12" fmla="*/ 5608188 w 5608188"/>
              <a:gd name="connsiteY12" fmla="*/ 2631101 h 4576321"/>
              <a:gd name="connsiteX13" fmla="*/ 5608188 w 5608188"/>
              <a:gd name="connsiteY13" fmla="*/ 3351275 h 4576321"/>
              <a:gd name="connsiteX14" fmla="*/ 5608188 w 5608188"/>
              <a:gd name="connsiteY14" fmla="*/ 4002862 h 4576321"/>
              <a:gd name="connsiteX15" fmla="*/ 5034729 w 5608188"/>
              <a:gd name="connsiteY15" fmla="*/ 4576321 h 4576321"/>
              <a:gd name="connsiteX16" fmla="*/ 4352792 w 5608188"/>
              <a:gd name="connsiteY16" fmla="*/ 4576321 h 4576321"/>
              <a:gd name="connsiteX17" fmla="*/ 3760080 w 5608188"/>
              <a:gd name="connsiteY17" fmla="*/ 4576321 h 4576321"/>
              <a:gd name="connsiteX18" fmla="*/ 3211982 w 5608188"/>
              <a:gd name="connsiteY18" fmla="*/ 4576321 h 4576321"/>
              <a:gd name="connsiteX19" fmla="*/ 2708495 w 5608188"/>
              <a:gd name="connsiteY19" fmla="*/ 4576321 h 4576321"/>
              <a:gd name="connsiteX20" fmla="*/ 1981946 w 5608188"/>
              <a:gd name="connsiteY20" fmla="*/ 4576321 h 4576321"/>
              <a:gd name="connsiteX21" fmla="*/ 1344621 w 5608188"/>
              <a:gd name="connsiteY21" fmla="*/ 4576321 h 4576321"/>
              <a:gd name="connsiteX22" fmla="*/ 573459 w 5608188"/>
              <a:gd name="connsiteY22" fmla="*/ 4576321 h 4576321"/>
              <a:gd name="connsiteX23" fmla="*/ 0 w 5608188"/>
              <a:gd name="connsiteY23" fmla="*/ 4002862 h 4576321"/>
              <a:gd name="connsiteX24" fmla="*/ 0 w 5608188"/>
              <a:gd name="connsiteY24" fmla="*/ 3282687 h 4576321"/>
              <a:gd name="connsiteX25" fmla="*/ 0 w 5608188"/>
              <a:gd name="connsiteY25" fmla="*/ 2699689 h 4576321"/>
              <a:gd name="connsiteX26" fmla="*/ 0 w 5608188"/>
              <a:gd name="connsiteY26" fmla="*/ 2048102 h 4576321"/>
              <a:gd name="connsiteX27" fmla="*/ 0 w 5608188"/>
              <a:gd name="connsiteY27" fmla="*/ 1396516 h 4576321"/>
              <a:gd name="connsiteX28" fmla="*/ 0 w 5608188"/>
              <a:gd name="connsiteY28" fmla="*/ 573459 h 457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608188" h="4576321" fill="none" extrusionOk="0">
                <a:moveTo>
                  <a:pt x="0" y="573459"/>
                </a:moveTo>
                <a:cubicBezTo>
                  <a:pt x="-3722" y="287063"/>
                  <a:pt x="221009" y="-39561"/>
                  <a:pt x="573459" y="0"/>
                </a:cubicBezTo>
                <a:cubicBezTo>
                  <a:pt x="817474" y="-11999"/>
                  <a:pt x="863445" y="1133"/>
                  <a:pt x="1076945" y="0"/>
                </a:cubicBezTo>
                <a:cubicBezTo>
                  <a:pt x="1290445" y="-1133"/>
                  <a:pt x="1352987" y="-27344"/>
                  <a:pt x="1625044" y="0"/>
                </a:cubicBezTo>
                <a:cubicBezTo>
                  <a:pt x="1897101" y="27344"/>
                  <a:pt x="1991815" y="26179"/>
                  <a:pt x="2351594" y="0"/>
                </a:cubicBezTo>
                <a:cubicBezTo>
                  <a:pt x="2711373" y="-26179"/>
                  <a:pt x="2683117" y="-467"/>
                  <a:pt x="2855080" y="0"/>
                </a:cubicBezTo>
                <a:cubicBezTo>
                  <a:pt x="3027043" y="467"/>
                  <a:pt x="3247083" y="7046"/>
                  <a:pt x="3358566" y="0"/>
                </a:cubicBezTo>
                <a:cubicBezTo>
                  <a:pt x="3470049" y="-7046"/>
                  <a:pt x="3620772" y="20878"/>
                  <a:pt x="3862052" y="0"/>
                </a:cubicBezTo>
                <a:cubicBezTo>
                  <a:pt x="4103332" y="-20878"/>
                  <a:pt x="4609840" y="-55026"/>
                  <a:pt x="5034729" y="0"/>
                </a:cubicBezTo>
                <a:cubicBezTo>
                  <a:pt x="5388836" y="-22747"/>
                  <a:pt x="5657279" y="275244"/>
                  <a:pt x="5608188" y="573459"/>
                </a:cubicBezTo>
                <a:cubicBezTo>
                  <a:pt x="5630063" y="866688"/>
                  <a:pt x="5595460" y="976532"/>
                  <a:pt x="5608188" y="1259340"/>
                </a:cubicBezTo>
                <a:cubicBezTo>
                  <a:pt x="5620916" y="1542148"/>
                  <a:pt x="5606082" y="1795575"/>
                  <a:pt x="5608188" y="1945220"/>
                </a:cubicBezTo>
                <a:cubicBezTo>
                  <a:pt x="5610294" y="2094865"/>
                  <a:pt x="5584082" y="2338209"/>
                  <a:pt x="5608188" y="2631101"/>
                </a:cubicBezTo>
                <a:cubicBezTo>
                  <a:pt x="5632294" y="2923993"/>
                  <a:pt x="5578335" y="3021840"/>
                  <a:pt x="5608188" y="3351275"/>
                </a:cubicBezTo>
                <a:cubicBezTo>
                  <a:pt x="5638041" y="3680710"/>
                  <a:pt x="5639035" y="3730142"/>
                  <a:pt x="5608188" y="4002862"/>
                </a:cubicBezTo>
                <a:cubicBezTo>
                  <a:pt x="5545880" y="4329584"/>
                  <a:pt x="5364614" y="4575477"/>
                  <a:pt x="5034729" y="4576321"/>
                </a:cubicBezTo>
                <a:cubicBezTo>
                  <a:pt x="4887383" y="4609452"/>
                  <a:pt x="4544637" y="4577723"/>
                  <a:pt x="4352792" y="4576321"/>
                </a:cubicBezTo>
                <a:cubicBezTo>
                  <a:pt x="4160947" y="4574919"/>
                  <a:pt x="3970611" y="4586649"/>
                  <a:pt x="3760080" y="4576321"/>
                </a:cubicBezTo>
                <a:cubicBezTo>
                  <a:pt x="3549549" y="4565993"/>
                  <a:pt x="3448401" y="4568190"/>
                  <a:pt x="3211982" y="4576321"/>
                </a:cubicBezTo>
                <a:cubicBezTo>
                  <a:pt x="2975563" y="4584452"/>
                  <a:pt x="2860482" y="4562854"/>
                  <a:pt x="2708495" y="4576321"/>
                </a:cubicBezTo>
                <a:cubicBezTo>
                  <a:pt x="2556508" y="4589788"/>
                  <a:pt x="2159633" y="4594131"/>
                  <a:pt x="1981946" y="4576321"/>
                </a:cubicBezTo>
                <a:cubicBezTo>
                  <a:pt x="1804259" y="4558511"/>
                  <a:pt x="1590281" y="4584719"/>
                  <a:pt x="1344621" y="4576321"/>
                </a:cubicBezTo>
                <a:cubicBezTo>
                  <a:pt x="1098962" y="4567923"/>
                  <a:pt x="943004" y="4541572"/>
                  <a:pt x="573459" y="4576321"/>
                </a:cubicBezTo>
                <a:cubicBezTo>
                  <a:pt x="232433" y="4562034"/>
                  <a:pt x="1582" y="4360335"/>
                  <a:pt x="0" y="4002862"/>
                </a:cubicBezTo>
                <a:cubicBezTo>
                  <a:pt x="-32798" y="3826453"/>
                  <a:pt x="-105" y="3624013"/>
                  <a:pt x="0" y="3282687"/>
                </a:cubicBezTo>
                <a:cubicBezTo>
                  <a:pt x="105" y="2941361"/>
                  <a:pt x="1174" y="2865691"/>
                  <a:pt x="0" y="2699689"/>
                </a:cubicBezTo>
                <a:cubicBezTo>
                  <a:pt x="-1174" y="2533687"/>
                  <a:pt x="8177" y="2191785"/>
                  <a:pt x="0" y="2048102"/>
                </a:cubicBezTo>
                <a:cubicBezTo>
                  <a:pt x="-8177" y="1904419"/>
                  <a:pt x="2269" y="1582822"/>
                  <a:pt x="0" y="1396516"/>
                </a:cubicBezTo>
                <a:cubicBezTo>
                  <a:pt x="-2269" y="1210210"/>
                  <a:pt x="11476" y="949163"/>
                  <a:pt x="0" y="573459"/>
                </a:cubicBezTo>
                <a:close/>
              </a:path>
              <a:path w="5608188" h="4576321" stroke="0" extrusionOk="0">
                <a:moveTo>
                  <a:pt x="0" y="573459"/>
                </a:moveTo>
                <a:cubicBezTo>
                  <a:pt x="2410" y="330450"/>
                  <a:pt x="279640" y="40910"/>
                  <a:pt x="573459" y="0"/>
                </a:cubicBezTo>
                <a:cubicBezTo>
                  <a:pt x="725731" y="-12418"/>
                  <a:pt x="984624" y="-6215"/>
                  <a:pt x="1255396" y="0"/>
                </a:cubicBezTo>
                <a:cubicBezTo>
                  <a:pt x="1526168" y="6215"/>
                  <a:pt x="1579343" y="-7648"/>
                  <a:pt x="1803495" y="0"/>
                </a:cubicBezTo>
                <a:cubicBezTo>
                  <a:pt x="2027647" y="7648"/>
                  <a:pt x="2126331" y="9789"/>
                  <a:pt x="2351594" y="0"/>
                </a:cubicBezTo>
                <a:cubicBezTo>
                  <a:pt x="2576857" y="-9789"/>
                  <a:pt x="2736100" y="-3828"/>
                  <a:pt x="3033531" y="0"/>
                </a:cubicBezTo>
                <a:cubicBezTo>
                  <a:pt x="3330962" y="3828"/>
                  <a:pt x="3500540" y="-22838"/>
                  <a:pt x="3626242" y="0"/>
                </a:cubicBezTo>
                <a:cubicBezTo>
                  <a:pt x="3751944" y="22838"/>
                  <a:pt x="4133455" y="14333"/>
                  <a:pt x="4352792" y="0"/>
                </a:cubicBezTo>
                <a:cubicBezTo>
                  <a:pt x="4572129" y="-14333"/>
                  <a:pt x="4785240" y="-27451"/>
                  <a:pt x="5034729" y="0"/>
                </a:cubicBezTo>
                <a:cubicBezTo>
                  <a:pt x="5338363" y="6884"/>
                  <a:pt x="5639398" y="222197"/>
                  <a:pt x="5608188" y="573459"/>
                </a:cubicBezTo>
                <a:cubicBezTo>
                  <a:pt x="5593100" y="833146"/>
                  <a:pt x="5619789" y="946130"/>
                  <a:pt x="5608188" y="1190752"/>
                </a:cubicBezTo>
                <a:cubicBezTo>
                  <a:pt x="5596587" y="1435374"/>
                  <a:pt x="5598027" y="1578319"/>
                  <a:pt x="5608188" y="1945220"/>
                </a:cubicBezTo>
                <a:cubicBezTo>
                  <a:pt x="5618349" y="2312121"/>
                  <a:pt x="5617413" y="2396242"/>
                  <a:pt x="5608188" y="2631101"/>
                </a:cubicBezTo>
                <a:cubicBezTo>
                  <a:pt x="5598963" y="2865960"/>
                  <a:pt x="5618529" y="3173899"/>
                  <a:pt x="5608188" y="3316981"/>
                </a:cubicBezTo>
                <a:cubicBezTo>
                  <a:pt x="5597847" y="3460063"/>
                  <a:pt x="5603861" y="3799363"/>
                  <a:pt x="5608188" y="4002862"/>
                </a:cubicBezTo>
                <a:cubicBezTo>
                  <a:pt x="5632648" y="4312428"/>
                  <a:pt x="5353157" y="4605360"/>
                  <a:pt x="5034729" y="4576321"/>
                </a:cubicBezTo>
                <a:cubicBezTo>
                  <a:pt x="4886315" y="4588538"/>
                  <a:pt x="4646281" y="4563567"/>
                  <a:pt x="4308179" y="4576321"/>
                </a:cubicBezTo>
                <a:cubicBezTo>
                  <a:pt x="3970077" y="4589076"/>
                  <a:pt x="3965118" y="4593066"/>
                  <a:pt x="3715468" y="4576321"/>
                </a:cubicBezTo>
                <a:cubicBezTo>
                  <a:pt x="3465818" y="4559576"/>
                  <a:pt x="3319872" y="4554790"/>
                  <a:pt x="2988918" y="4576321"/>
                </a:cubicBezTo>
                <a:cubicBezTo>
                  <a:pt x="2657964" y="4597853"/>
                  <a:pt x="2592374" y="4555339"/>
                  <a:pt x="2306981" y="4576321"/>
                </a:cubicBezTo>
                <a:cubicBezTo>
                  <a:pt x="2021588" y="4597303"/>
                  <a:pt x="1973708" y="4588145"/>
                  <a:pt x="1714269" y="4576321"/>
                </a:cubicBezTo>
                <a:cubicBezTo>
                  <a:pt x="1454830" y="4564497"/>
                  <a:pt x="1403398" y="4570393"/>
                  <a:pt x="1166171" y="4576321"/>
                </a:cubicBezTo>
                <a:cubicBezTo>
                  <a:pt x="928944" y="4582249"/>
                  <a:pt x="736647" y="4582810"/>
                  <a:pt x="573459" y="4576321"/>
                </a:cubicBezTo>
                <a:cubicBezTo>
                  <a:pt x="285728" y="4543573"/>
                  <a:pt x="-17518" y="4369142"/>
                  <a:pt x="0" y="4002862"/>
                </a:cubicBezTo>
                <a:cubicBezTo>
                  <a:pt x="-18100" y="3782451"/>
                  <a:pt x="-30099" y="3570290"/>
                  <a:pt x="0" y="3248393"/>
                </a:cubicBezTo>
                <a:cubicBezTo>
                  <a:pt x="30099" y="2926496"/>
                  <a:pt x="-5351" y="2806773"/>
                  <a:pt x="0" y="2493925"/>
                </a:cubicBezTo>
                <a:cubicBezTo>
                  <a:pt x="5351" y="2181077"/>
                  <a:pt x="734" y="2069257"/>
                  <a:pt x="0" y="1842338"/>
                </a:cubicBezTo>
                <a:cubicBezTo>
                  <a:pt x="-734" y="1615419"/>
                  <a:pt x="17229" y="1403532"/>
                  <a:pt x="0" y="1259340"/>
                </a:cubicBezTo>
                <a:cubicBezTo>
                  <a:pt x="-17229" y="1115148"/>
                  <a:pt x="-17576" y="873089"/>
                  <a:pt x="0" y="573459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lvl="0" indent="45720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 ai biết gió ấm</a:t>
            </a:r>
          </a:p>
          <a:p>
            <a:pPr lvl="0" indent="45720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Thổi đến tự khi nào</a:t>
            </a:r>
          </a:p>
          <a:p>
            <a:pPr lvl="0" indent="45720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 khi rừng cọ nở</a:t>
            </a:r>
          </a:p>
          <a:p>
            <a:pPr lvl="0" indent="45720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 vàng như hoa cau.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 indent="457200" algn="just">
              <a:defRPr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 indent="45720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 có ai dậy sớm</a:t>
            </a:r>
          </a:p>
          <a:p>
            <a:pPr lvl="0" indent="45720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 lên rừng cọ tươi</a:t>
            </a:r>
          </a:p>
          <a:p>
            <a:pPr lvl="0" indent="45720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 xòe từng tia nắng</a:t>
            </a:r>
          </a:p>
          <a:p>
            <a:pPr lvl="0" indent="45720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Giống hệt như mặt trời.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7ECDA62-FFB4-48C9-89B5-9438164DAA58}"/>
              </a:ext>
            </a:extLst>
          </p:cNvPr>
          <p:cNvSpPr/>
          <p:nvPr/>
        </p:nvSpPr>
        <p:spPr>
          <a:xfrm>
            <a:off x="761078" y="3728270"/>
            <a:ext cx="4334797" cy="47225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D8D181F-A246-425A-8197-1FCF7ACFBA98}"/>
              </a:ext>
            </a:extLst>
          </p:cNvPr>
          <p:cNvSpPr/>
          <p:nvPr/>
        </p:nvSpPr>
        <p:spPr>
          <a:xfrm>
            <a:off x="799178" y="5661845"/>
            <a:ext cx="4334797" cy="47225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8F4EDBC-05CA-4603-915D-B6AE136F53C2}"/>
              </a:ext>
            </a:extLst>
          </p:cNvPr>
          <p:cNvSpPr/>
          <p:nvPr/>
        </p:nvSpPr>
        <p:spPr>
          <a:xfrm>
            <a:off x="780128" y="6176195"/>
            <a:ext cx="4334797" cy="47225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44">
            <a:extLst>
              <a:ext uri="{FF2B5EF4-FFF2-40B4-BE49-F238E27FC236}">
                <a16:creationId xmlns:a16="http://schemas.microsoft.com/office/drawing/2014/main" xmlns="" id="{DC0D3128-9611-4177-BAD1-D802445EF2B6}"/>
              </a:ext>
            </a:extLst>
          </p:cNvPr>
          <p:cNvSpPr/>
          <p:nvPr/>
        </p:nvSpPr>
        <p:spPr>
          <a:xfrm>
            <a:off x="5991225" y="2133600"/>
            <a:ext cx="5856218" cy="3667125"/>
          </a:xfrm>
          <a:custGeom>
            <a:avLst/>
            <a:gdLst>
              <a:gd name="connsiteX0" fmla="*/ 0 w 4457700"/>
              <a:gd name="connsiteY0" fmla="*/ 459527 h 3667125"/>
              <a:gd name="connsiteX1" fmla="*/ 459527 w 4457700"/>
              <a:gd name="connsiteY1" fmla="*/ 0 h 3667125"/>
              <a:gd name="connsiteX2" fmla="*/ 1049301 w 4457700"/>
              <a:gd name="connsiteY2" fmla="*/ 0 h 3667125"/>
              <a:gd name="connsiteX3" fmla="*/ 1568303 w 4457700"/>
              <a:gd name="connsiteY3" fmla="*/ 0 h 3667125"/>
              <a:gd name="connsiteX4" fmla="*/ 2087304 w 4457700"/>
              <a:gd name="connsiteY4" fmla="*/ 0 h 3667125"/>
              <a:gd name="connsiteX5" fmla="*/ 2712465 w 4457700"/>
              <a:gd name="connsiteY5" fmla="*/ 0 h 3667125"/>
              <a:gd name="connsiteX6" fmla="*/ 3196080 w 4457700"/>
              <a:gd name="connsiteY6" fmla="*/ 0 h 3667125"/>
              <a:gd name="connsiteX7" fmla="*/ 3998173 w 4457700"/>
              <a:gd name="connsiteY7" fmla="*/ 0 h 3667125"/>
              <a:gd name="connsiteX8" fmla="*/ 4457700 w 4457700"/>
              <a:gd name="connsiteY8" fmla="*/ 459527 h 3667125"/>
              <a:gd name="connsiteX9" fmla="*/ 4457700 w 4457700"/>
              <a:gd name="connsiteY9" fmla="*/ 1174025 h 3667125"/>
              <a:gd name="connsiteX10" fmla="*/ 4457700 w 4457700"/>
              <a:gd name="connsiteY10" fmla="*/ 1778601 h 3667125"/>
              <a:gd name="connsiteX11" fmla="*/ 4457700 w 4457700"/>
              <a:gd name="connsiteY11" fmla="*/ 2465619 h 3667125"/>
              <a:gd name="connsiteX12" fmla="*/ 4457700 w 4457700"/>
              <a:gd name="connsiteY12" fmla="*/ 3207598 h 3667125"/>
              <a:gd name="connsiteX13" fmla="*/ 3998173 w 4457700"/>
              <a:gd name="connsiteY13" fmla="*/ 3667125 h 3667125"/>
              <a:gd name="connsiteX14" fmla="*/ 3408399 w 4457700"/>
              <a:gd name="connsiteY14" fmla="*/ 3667125 h 3667125"/>
              <a:gd name="connsiteX15" fmla="*/ 2818624 w 4457700"/>
              <a:gd name="connsiteY15" fmla="*/ 3667125 h 3667125"/>
              <a:gd name="connsiteX16" fmla="*/ 2193464 w 4457700"/>
              <a:gd name="connsiteY16" fmla="*/ 3667125 h 3667125"/>
              <a:gd name="connsiteX17" fmla="*/ 1603689 w 4457700"/>
              <a:gd name="connsiteY17" fmla="*/ 3667125 h 3667125"/>
              <a:gd name="connsiteX18" fmla="*/ 1049301 w 4457700"/>
              <a:gd name="connsiteY18" fmla="*/ 3667125 h 3667125"/>
              <a:gd name="connsiteX19" fmla="*/ 459527 w 4457700"/>
              <a:gd name="connsiteY19" fmla="*/ 3667125 h 3667125"/>
              <a:gd name="connsiteX20" fmla="*/ 0 w 4457700"/>
              <a:gd name="connsiteY20" fmla="*/ 3207598 h 3667125"/>
              <a:gd name="connsiteX21" fmla="*/ 0 w 4457700"/>
              <a:gd name="connsiteY21" fmla="*/ 2493100 h 3667125"/>
              <a:gd name="connsiteX22" fmla="*/ 0 w 4457700"/>
              <a:gd name="connsiteY22" fmla="*/ 1888524 h 3667125"/>
              <a:gd name="connsiteX23" fmla="*/ 0 w 4457700"/>
              <a:gd name="connsiteY23" fmla="*/ 1146545 h 3667125"/>
              <a:gd name="connsiteX24" fmla="*/ 0 w 4457700"/>
              <a:gd name="connsiteY24" fmla="*/ 459527 h 366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57700" h="3667125" fill="none" extrusionOk="0">
                <a:moveTo>
                  <a:pt x="0" y="459527"/>
                </a:moveTo>
                <a:cubicBezTo>
                  <a:pt x="-15343" y="159980"/>
                  <a:pt x="219369" y="19956"/>
                  <a:pt x="459527" y="0"/>
                </a:cubicBezTo>
                <a:cubicBezTo>
                  <a:pt x="656705" y="-23366"/>
                  <a:pt x="838833" y="26408"/>
                  <a:pt x="1049301" y="0"/>
                </a:cubicBezTo>
                <a:cubicBezTo>
                  <a:pt x="1259769" y="-26408"/>
                  <a:pt x="1346753" y="-21152"/>
                  <a:pt x="1568303" y="0"/>
                </a:cubicBezTo>
                <a:cubicBezTo>
                  <a:pt x="1789853" y="21152"/>
                  <a:pt x="1875361" y="-19196"/>
                  <a:pt x="2087304" y="0"/>
                </a:cubicBezTo>
                <a:cubicBezTo>
                  <a:pt x="2299247" y="19196"/>
                  <a:pt x="2586569" y="2121"/>
                  <a:pt x="2712465" y="0"/>
                </a:cubicBezTo>
                <a:cubicBezTo>
                  <a:pt x="2838361" y="-2121"/>
                  <a:pt x="3028314" y="23251"/>
                  <a:pt x="3196080" y="0"/>
                </a:cubicBezTo>
                <a:cubicBezTo>
                  <a:pt x="3363847" y="-23251"/>
                  <a:pt x="3834237" y="-13831"/>
                  <a:pt x="3998173" y="0"/>
                </a:cubicBezTo>
                <a:cubicBezTo>
                  <a:pt x="4229209" y="-11884"/>
                  <a:pt x="4465750" y="267612"/>
                  <a:pt x="4457700" y="459527"/>
                </a:cubicBezTo>
                <a:cubicBezTo>
                  <a:pt x="4427110" y="798890"/>
                  <a:pt x="4468116" y="908040"/>
                  <a:pt x="4457700" y="1174025"/>
                </a:cubicBezTo>
                <a:cubicBezTo>
                  <a:pt x="4447284" y="1440010"/>
                  <a:pt x="4454109" y="1477715"/>
                  <a:pt x="4457700" y="1778601"/>
                </a:cubicBezTo>
                <a:cubicBezTo>
                  <a:pt x="4461291" y="2079487"/>
                  <a:pt x="4426551" y="2157742"/>
                  <a:pt x="4457700" y="2465619"/>
                </a:cubicBezTo>
                <a:cubicBezTo>
                  <a:pt x="4488849" y="2773496"/>
                  <a:pt x="4491832" y="2997961"/>
                  <a:pt x="4457700" y="3207598"/>
                </a:cubicBezTo>
                <a:cubicBezTo>
                  <a:pt x="4476305" y="3458089"/>
                  <a:pt x="4233106" y="3647331"/>
                  <a:pt x="3998173" y="3667125"/>
                </a:cubicBezTo>
                <a:cubicBezTo>
                  <a:pt x="3834127" y="3647409"/>
                  <a:pt x="3617908" y="3643315"/>
                  <a:pt x="3408399" y="3667125"/>
                </a:cubicBezTo>
                <a:cubicBezTo>
                  <a:pt x="3198890" y="3690935"/>
                  <a:pt x="2943885" y="3659104"/>
                  <a:pt x="2818624" y="3667125"/>
                </a:cubicBezTo>
                <a:cubicBezTo>
                  <a:pt x="2693363" y="3675146"/>
                  <a:pt x="2471525" y="3653269"/>
                  <a:pt x="2193464" y="3667125"/>
                </a:cubicBezTo>
                <a:cubicBezTo>
                  <a:pt x="1915403" y="3680981"/>
                  <a:pt x="1752646" y="3659168"/>
                  <a:pt x="1603689" y="3667125"/>
                </a:cubicBezTo>
                <a:cubicBezTo>
                  <a:pt x="1454732" y="3675082"/>
                  <a:pt x="1213506" y="3654570"/>
                  <a:pt x="1049301" y="3667125"/>
                </a:cubicBezTo>
                <a:cubicBezTo>
                  <a:pt x="885096" y="3679680"/>
                  <a:pt x="656374" y="3687541"/>
                  <a:pt x="459527" y="3667125"/>
                </a:cubicBezTo>
                <a:cubicBezTo>
                  <a:pt x="255066" y="3629347"/>
                  <a:pt x="-20864" y="3432040"/>
                  <a:pt x="0" y="3207598"/>
                </a:cubicBezTo>
                <a:cubicBezTo>
                  <a:pt x="32485" y="2934090"/>
                  <a:pt x="-26331" y="2778708"/>
                  <a:pt x="0" y="2493100"/>
                </a:cubicBezTo>
                <a:cubicBezTo>
                  <a:pt x="26331" y="2207492"/>
                  <a:pt x="27980" y="2142832"/>
                  <a:pt x="0" y="1888524"/>
                </a:cubicBezTo>
                <a:cubicBezTo>
                  <a:pt x="-27980" y="1634216"/>
                  <a:pt x="-15941" y="1321822"/>
                  <a:pt x="0" y="1146545"/>
                </a:cubicBezTo>
                <a:cubicBezTo>
                  <a:pt x="15941" y="971268"/>
                  <a:pt x="-26662" y="748318"/>
                  <a:pt x="0" y="459527"/>
                </a:cubicBezTo>
                <a:close/>
              </a:path>
              <a:path w="4457700" h="3667125" stroke="0" extrusionOk="0">
                <a:moveTo>
                  <a:pt x="0" y="459527"/>
                </a:moveTo>
                <a:cubicBezTo>
                  <a:pt x="847" y="231624"/>
                  <a:pt x="211885" y="10987"/>
                  <a:pt x="459527" y="0"/>
                </a:cubicBezTo>
                <a:cubicBezTo>
                  <a:pt x="584828" y="29797"/>
                  <a:pt x="884278" y="185"/>
                  <a:pt x="1084688" y="0"/>
                </a:cubicBezTo>
                <a:cubicBezTo>
                  <a:pt x="1285098" y="-185"/>
                  <a:pt x="1432165" y="25161"/>
                  <a:pt x="1603689" y="0"/>
                </a:cubicBezTo>
                <a:cubicBezTo>
                  <a:pt x="1775213" y="-25161"/>
                  <a:pt x="1973820" y="-1541"/>
                  <a:pt x="2122691" y="0"/>
                </a:cubicBezTo>
                <a:cubicBezTo>
                  <a:pt x="2271562" y="1541"/>
                  <a:pt x="2495319" y="-9856"/>
                  <a:pt x="2747851" y="0"/>
                </a:cubicBezTo>
                <a:cubicBezTo>
                  <a:pt x="3000383" y="9856"/>
                  <a:pt x="3163319" y="21521"/>
                  <a:pt x="3302239" y="0"/>
                </a:cubicBezTo>
                <a:cubicBezTo>
                  <a:pt x="3441159" y="-21521"/>
                  <a:pt x="3789284" y="-29176"/>
                  <a:pt x="3998173" y="0"/>
                </a:cubicBezTo>
                <a:cubicBezTo>
                  <a:pt x="4255801" y="-11647"/>
                  <a:pt x="4494999" y="242543"/>
                  <a:pt x="4457700" y="459527"/>
                </a:cubicBezTo>
                <a:cubicBezTo>
                  <a:pt x="4440983" y="751314"/>
                  <a:pt x="4463620" y="931116"/>
                  <a:pt x="4457700" y="1091583"/>
                </a:cubicBezTo>
                <a:cubicBezTo>
                  <a:pt x="4451780" y="1252050"/>
                  <a:pt x="4441288" y="1485563"/>
                  <a:pt x="4457700" y="1696159"/>
                </a:cubicBezTo>
                <a:cubicBezTo>
                  <a:pt x="4474112" y="1906755"/>
                  <a:pt x="4444205" y="2129235"/>
                  <a:pt x="4457700" y="2438138"/>
                </a:cubicBezTo>
                <a:cubicBezTo>
                  <a:pt x="4471195" y="2747041"/>
                  <a:pt x="4471264" y="2970260"/>
                  <a:pt x="4457700" y="3207598"/>
                </a:cubicBezTo>
                <a:cubicBezTo>
                  <a:pt x="4459532" y="3437633"/>
                  <a:pt x="4229753" y="3624968"/>
                  <a:pt x="3998173" y="3667125"/>
                </a:cubicBezTo>
                <a:cubicBezTo>
                  <a:pt x="3859722" y="3665337"/>
                  <a:pt x="3676049" y="3682409"/>
                  <a:pt x="3514558" y="3667125"/>
                </a:cubicBezTo>
                <a:cubicBezTo>
                  <a:pt x="3353067" y="3651841"/>
                  <a:pt x="2995157" y="3640630"/>
                  <a:pt x="2854011" y="3667125"/>
                </a:cubicBezTo>
                <a:cubicBezTo>
                  <a:pt x="2712865" y="3693620"/>
                  <a:pt x="2432172" y="3653442"/>
                  <a:pt x="2299623" y="3667125"/>
                </a:cubicBezTo>
                <a:cubicBezTo>
                  <a:pt x="2167074" y="3680808"/>
                  <a:pt x="1933791" y="3651529"/>
                  <a:pt x="1745235" y="3667125"/>
                </a:cubicBezTo>
                <a:cubicBezTo>
                  <a:pt x="1556679" y="3682721"/>
                  <a:pt x="1220220" y="3653461"/>
                  <a:pt x="1084688" y="3667125"/>
                </a:cubicBezTo>
                <a:cubicBezTo>
                  <a:pt x="949156" y="3680789"/>
                  <a:pt x="656046" y="3690262"/>
                  <a:pt x="459527" y="3667125"/>
                </a:cubicBezTo>
                <a:cubicBezTo>
                  <a:pt x="248569" y="3655477"/>
                  <a:pt x="10816" y="3466894"/>
                  <a:pt x="0" y="3207598"/>
                </a:cubicBezTo>
                <a:cubicBezTo>
                  <a:pt x="-27069" y="2972587"/>
                  <a:pt x="30905" y="2814485"/>
                  <a:pt x="0" y="2575542"/>
                </a:cubicBezTo>
                <a:cubicBezTo>
                  <a:pt x="-30905" y="2336599"/>
                  <a:pt x="19913" y="2059064"/>
                  <a:pt x="0" y="1833563"/>
                </a:cubicBezTo>
                <a:cubicBezTo>
                  <a:pt x="-19913" y="1608062"/>
                  <a:pt x="-21140" y="1413261"/>
                  <a:pt x="0" y="1174025"/>
                </a:cubicBezTo>
                <a:cubicBezTo>
                  <a:pt x="21140" y="934789"/>
                  <a:pt x="3981" y="613038"/>
                  <a:pt x="0" y="459527"/>
                </a:cubicBezTo>
                <a:close/>
              </a:path>
            </a:pathLst>
          </a:custGeom>
          <a:solidFill>
            <a:srgbClr val="FFFF00"/>
          </a:solidFill>
          <a:ln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 lvl="0" indent="692150" algn="just">
              <a:lnSpc>
                <a:spcPct val="120000"/>
              </a:lnSpc>
              <a:defRPr/>
            </a:pP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 cọ được gọi là “mặt trời xanh” vì lá có có hình tròn, mép lá là những hình răng cưa xòe ra giống như những tia nắng.</a:t>
            </a:r>
          </a:p>
        </p:txBody>
      </p:sp>
    </p:spTree>
    <p:extLst>
      <p:ext uri="{BB962C8B-B14F-4D97-AF65-F5344CB8AC3E}">
        <p14:creationId xmlns:p14="http://schemas.microsoft.com/office/powerpoint/2010/main" val="4075648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ute element Vectors &amp; Illustrations for Free Download | Freepik">
            <a:extLst>
              <a:ext uri="{FF2B5EF4-FFF2-40B4-BE49-F238E27FC236}">
                <a16:creationId xmlns:a16="http://schemas.microsoft.com/office/drawing/2014/main" xmlns="" id="{DB9298AD-C9FC-495D-9F78-C4C140C98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937844AC-9B5C-A260-EA4C-9BA8E99D2CF1}"/>
              </a:ext>
            </a:extLst>
          </p:cNvPr>
          <p:cNvSpPr/>
          <p:nvPr/>
        </p:nvSpPr>
        <p:spPr>
          <a:xfrm>
            <a:off x="618554" y="449994"/>
            <a:ext cx="11361759" cy="1256008"/>
          </a:xfrm>
          <a:custGeom>
            <a:avLst/>
            <a:gdLst>
              <a:gd name="connsiteX0" fmla="*/ 0 w 11361759"/>
              <a:gd name="connsiteY0" fmla="*/ 306730 h 1256008"/>
              <a:gd name="connsiteX1" fmla="*/ 306730 w 11361759"/>
              <a:gd name="connsiteY1" fmla="*/ 0 h 1256008"/>
              <a:gd name="connsiteX2" fmla="*/ 11055029 w 11361759"/>
              <a:gd name="connsiteY2" fmla="*/ 0 h 1256008"/>
              <a:gd name="connsiteX3" fmla="*/ 11361759 w 11361759"/>
              <a:gd name="connsiteY3" fmla="*/ 306730 h 1256008"/>
              <a:gd name="connsiteX4" fmla="*/ 11361759 w 11361759"/>
              <a:gd name="connsiteY4" fmla="*/ 949278 h 1256008"/>
              <a:gd name="connsiteX5" fmla="*/ 11055029 w 11361759"/>
              <a:gd name="connsiteY5" fmla="*/ 1256008 h 1256008"/>
              <a:gd name="connsiteX6" fmla="*/ 306730 w 11361759"/>
              <a:gd name="connsiteY6" fmla="*/ 1256008 h 1256008"/>
              <a:gd name="connsiteX7" fmla="*/ 0 w 11361759"/>
              <a:gd name="connsiteY7" fmla="*/ 949278 h 1256008"/>
              <a:gd name="connsiteX8" fmla="*/ 0 w 11361759"/>
              <a:gd name="connsiteY8" fmla="*/ 306730 h 125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61759" h="1256008" fill="none" extrusionOk="0">
                <a:moveTo>
                  <a:pt x="0" y="306730"/>
                </a:moveTo>
                <a:cubicBezTo>
                  <a:pt x="-4572" y="153349"/>
                  <a:pt x="128292" y="-6072"/>
                  <a:pt x="306730" y="0"/>
                </a:cubicBezTo>
                <a:cubicBezTo>
                  <a:pt x="3445287" y="-35273"/>
                  <a:pt x="6716408" y="-144294"/>
                  <a:pt x="11055029" y="0"/>
                </a:cubicBezTo>
                <a:cubicBezTo>
                  <a:pt x="11233877" y="2875"/>
                  <a:pt x="11353493" y="130358"/>
                  <a:pt x="11361759" y="306730"/>
                </a:cubicBezTo>
                <a:cubicBezTo>
                  <a:pt x="11304557" y="460663"/>
                  <a:pt x="11341946" y="787164"/>
                  <a:pt x="11361759" y="949278"/>
                </a:cubicBezTo>
                <a:cubicBezTo>
                  <a:pt x="11379505" y="1105261"/>
                  <a:pt x="11228241" y="1251878"/>
                  <a:pt x="11055029" y="1256008"/>
                </a:cubicBezTo>
                <a:cubicBezTo>
                  <a:pt x="8331090" y="1333533"/>
                  <a:pt x="3700185" y="1212305"/>
                  <a:pt x="306730" y="1256008"/>
                </a:cubicBezTo>
                <a:cubicBezTo>
                  <a:pt x="125428" y="1252711"/>
                  <a:pt x="-26051" y="1118324"/>
                  <a:pt x="0" y="949278"/>
                </a:cubicBezTo>
                <a:cubicBezTo>
                  <a:pt x="-28124" y="714479"/>
                  <a:pt x="-19105" y="446398"/>
                  <a:pt x="0" y="306730"/>
                </a:cubicBezTo>
                <a:close/>
              </a:path>
              <a:path w="11361759" h="1256008" stroke="0" extrusionOk="0">
                <a:moveTo>
                  <a:pt x="0" y="306730"/>
                </a:moveTo>
                <a:cubicBezTo>
                  <a:pt x="-6826" y="113742"/>
                  <a:pt x="117668" y="15923"/>
                  <a:pt x="306730" y="0"/>
                </a:cubicBezTo>
                <a:cubicBezTo>
                  <a:pt x="2056398" y="-95379"/>
                  <a:pt x="6753374" y="58096"/>
                  <a:pt x="11055029" y="0"/>
                </a:cubicBezTo>
                <a:cubicBezTo>
                  <a:pt x="11199249" y="-17727"/>
                  <a:pt x="11340743" y="122224"/>
                  <a:pt x="11361759" y="306730"/>
                </a:cubicBezTo>
                <a:cubicBezTo>
                  <a:pt x="11407893" y="527892"/>
                  <a:pt x="11413062" y="798434"/>
                  <a:pt x="11361759" y="949278"/>
                </a:cubicBezTo>
                <a:cubicBezTo>
                  <a:pt x="11381276" y="1095481"/>
                  <a:pt x="11208853" y="1240490"/>
                  <a:pt x="11055029" y="1256008"/>
                </a:cubicBezTo>
                <a:cubicBezTo>
                  <a:pt x="9577202" y="1196102"/>
                  <a:pt x="5576936" y="1338522"/>
                  <a:pt x="306730" y="1256008"/>
                </a:cubicBezTo>
                <a:cubicBezTo>
                  <a:pt x="129312" y="1257990"/>
                  <a:pt x="-21665" y="1140668"/>
                  <a:pt x="0" y="949278"/>
                </a:cubicBezTo>
                <a:cubicBezTo>
                  <a:pt x="-54112" y="807555"/>
                  <a:pt x="-19569" y="432966"/>
                  <a:pt x="0" y="306730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Vẻ đẹp của rừng cọ được tác giả cảm nhận bằng những giác quan nào?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9BCA17C-7C31-48F3-9AB2-20A25FDDF678}"/>
              </a:ext>
            </a:extLst>
          </p:cNvPr>
          <p:cNvSpPr/>
          <p:nvPr/>
        </p:nvSpPr>
        <p:spPr>
          <a:xfrm>
            <a:off x="6096000" y="2796288"/>
            <a:ext cx="1597810" cy="48669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44">
            <a:extLst>
              <a:ext uri="{FF2B5EF4-FFF2-40B4-BE49-F238E27FC236}">
                <a16:creationId xmlns:a16="http://schemas.microsoft.com/office/drawing/2014/main" xmlns="" id="{BE341A0B-6675-4B4C-B860-CB43E61D54AD}"/>
              </a:ext>
            </a:extLst>
          </p:cNvPr>
          <p:cNvSpPr/>
          <p:nvPr/>
        </p:nvSpPr>
        <p:spPr>
          <a:xfrm>
            <a:off x="993913" y="2459844"/>
            <a:ext cx="9899374" cy="3359932"/>
          </a:xfrm>
          <a:custGeom>
            <a:avLst/>
            <a:gdLst>
              <a:gd name="connsiteX0" fmla="*/ 0 w 7434598"/>
              <a:gd name="connsiteY0" fmla="*/ 421033 h 3359932"/>
              <a:gd name="connsiteX1" fmla="*/ 421033 w 7434598"/>
              <a:gd name="connsiteY1" fmla="*/ 0 h 3359932"/>
              <a:gd name="connsiteX2" fmla="*/ 1146212 w 7434598"/>
              <a:gd name="connsiteY2" fmla="*/ 0 h 3359932"/>
              <a:gd name="connsiteX3" fmla="*/ 1607689 w 7434598"/>
              <a:gd name="connsiteY3" fmla="*/ 0 h 3359932"/>
              <a:gd name="connsiteX4" fmla="*/ 2266942 w 7434598"/>
              <a:gd name="connsiteY4" fmla="*/ 0 h 3359932"/>
              <a:gd name="connsiteX5" fmla="*/ 2926195 w 7434598"/>
              <a:gd name="connsiteY5" fmla="*/ 0 h 3359932"/>
              <a:gd name="connsiteX6" fmla="*/ 3585448 w 7434598"/>
              <a:gd name="connsiteY6" fmla="*/ 0 h 3359932"/>
              <a:gd name="connsiteX7" fmla="*/ 4376552 w 7434598"/>
              <a:gd name="connsiteY7" fmla="*/ 0 h 3359932"/>
              <a:gd name="connsiteX8" fmla="*/ 5035805 w 7434598"/>
              <a:gd name="connsiteY8" fmla="*/ 0 h 3359932"/>
              <a:gd name="connsiteX9" fmla="*/ 5695059 w 7434598"/>
              <a:gd name="connsiteY9" fmla="*/ 0 h 3359932"/>
              <a:gd name="connsiteX10" fmla="*/ 6420237 w 7434598"/>
              <a:gd name="connsiteY10" fmla="*/ 0 h 3359932"/>
              <a:gd name="connsiteX11" fmla="*/ 7013565 w 7434598"/>
              <a:gd name="connsiteY11" fmla="*/ 0 h 3359932"/>
              <a:gd name="connsiteX12" fmla="*/ 7434598 w 7434598"/>
              <a:gd name="connsiteY12" fmla="*/ 421033 h 3359932"/>
              <a:gd name="connsiteX13" fmla="*/ 7434598 w 7434598"/>
              <a:gd name="connsiteY13" fmla="*/ 1075678 h 3359932"/>
              <a:gd name="connsiteX14" fmla="*/ 7434598 w 7434598"/>
              <a:gd name="connsiteY14" fmla="*/ 1679966 h 3359932"/>
              <a:gd name="connsiteX15" fmla="*/ 7434598 w 7434598"/>
              <a:gd name="connsiteY15" fmla="*/ 2259075 h 3359932"/>
              <a:gd name="connsiteX16" fmla="*/ 7434598 w 7434598"/>
              <a:gd name="connsiteY16" fmla="*/ 2938899 h 3359932"/>
              <a:gd name="connsiteX17" fmla="*/ 7013565 w 7434598"/>
              <a:gd name="connsiteY17" fmla="*/ 3359932 h 3359932"/>
              <a:gd name="connsiteX18" fmla="*/ 6288386 w 7434598"/>
              <a:gd name="connsiteY18" fmla="*/ 3359932 h 3359932"/>
              <a:gd name="connsiteX19" fmla="*/ 5563208 w 7434598"/>
              <a:gd name="connsiteY19" fmla="*/ 3359932 h 3359932"/>
              <a:gd name="connsiteX20" fmla="*/ 4903955 w 7434598"/>
              <a:gd name="connsiteY20" fmla="*/ 3359932 h 3359932"/>
              <a:gd name="connsiteX21" fmla="*/ 4310627 w 7434598"/>
              <a:gd name="connsiteY21" fmla="*/ 3359932 h 3359932"/>
              <a:gd name="connsiteX22" fmla="*/ 3849150 w 7434598"/>
              <a:gd name="connsiteY22" fmla="*/ 3359932 h 3359932"/>
              <a:gd name="connsiteX23" fmla="*/ 3255822 w 7434598"/>
              <a:gd name="connsiteY23" fmla="*/ 3359932 h 3359932"/>
              <a:gd name="connsiteX24" fmla="*/ 2662494 w 7434598"/>
              <a:gd name="connsiteY24" fmla="*/ 3359932 h 3359932"/>
              <a:gd name="connsiteX25" fmla="*/ 2201017 w 7434598"/>
              <a:gd name="connsiteY25" fmla="*/ 3359932 h 3359932"/>
              <a:gd name="connsiteX26" fmla="*/ 1673614 w 7434598"/>
              <a:gd name="connsiteY26" fmla="*/ 3359932 h 3359932"/>
              <a:gd name="connsiteX27" fmla="*/ 1212137 w 7434598"/>
              <a:gd name="connsiteY27" fmla="*/ 3359932 h 3359932"/>
              <a:gd name="connsiteX28" fmla="*/ 421033 w 7434598"/>
              <a:gd name="connsiteY28" fmla="*/ 3359932 h 3359932"/>
              <a:gd name="connsiteX29" fmla="*/ 0 w 7434598"/>
              <a:gd name="connsiteY29" fmla="*/ 2938899 h 3359932"/>
              <a:gd name="connsiteX30" fmla="*/ 0 w 7434598"/>
              <a:gd name="connsiteY30" fmla="*/ 2259075 h 3359932"/>
              <a:gd name="connsiteX31" fmla="*/ 0 w 7434598"/>
              <a:gd name="connsiteY31" fmla="*/ 1705145 h 3359932"/>
              <a:gd name="connsiteX32" fmla="*/ 0 w 7434598"/>
              <a:gd name="connsiteY32" fmla="*/ 1050500 h 3359932"/>
              <a:gd name="connsiteX33" fmla="*/ 0 w 7434598"/>
              <a:gd name="connsiteY33" fmla="*/ 421033 h 335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434598" h="3359932" fill="none" extrusionOk="0">
                <a:moveTo>
                  <a:pt x="0" y="421033"/>
                </a:moveTo>
                <a:cubicBezTo>
                  <a:pt x="-9580" y="183500"/>
                  <a:pt x="194854" y="48816"/>
                  <a:pt x="421033" y="0"/>
                </a:cubicBezTo>
                <a:cubicBezTo>
                  <a:pt x="723329" y="-12693"/>
                  <a:pt x="961453" y="-23436"/>
                  <a:pt x="1146212" y="0"/>
                </a:cubicBezTo>
                <a:cubicBezTo>
                  <a:pt x="1330971" y="23436"/>
                  <a:pt x="1454279" y="-19926"/>
                  <a:pt x="1607689" y="0"/>
                </a:cubicBezTo>
                <a:cubicBezTo>
                  <a:pt x="1761099" y="19926"/>
                  <a:pt x="1987434" y="-3007"/>
                  <a:pt x="2266942" y="0"/>
                </a:cubicBezTo>
                <a:cubicBezTo>
                  <a:pt x="2546450" y="3007"/>
                  <a:pt x="2747765" y="6191"/>
                  <a:pt x="2926195" y="0"/>
                </a:cubicBezTo>
                <a:cubicBezTo>
                  <a:pt x="3104625" y="-6191"/>
                  <a:pt x="3327140" y="-27085"/>
                  <a:pt x="3585448" y="0"/>
                </a:cubicBezTo>
                <a:cubicBezTo>
                  <a:pt x="3843756" y="27085"/>
                  <a:pt x="4030225" y="-29079"/>
                  <a:pt x="4376552" y="0"/>
                </a:cubicBezTo>
                <a:cubicBezTo>
                  <a:pt x="4722879" y="29079"/>
                  <a:pt x="4752905" y="15476"/>
                  <a:pt x="5035805" y="0"/>
                </a:cubicBezTo>
                <a:cubicBezTo>
                  <a:pt x="5318705" y="-15476"/>
                  <a:pt x="5507359" y="29224"/>
                  <a:pt x="5695059" y="0"/>
                </a:cubicBezTo>
                <a:cubicBezTo>
                  <a:pt x="5882759" y="-29224"/>
                  <a:pt x="6243678" y="-12263"/>
                  <a:pt x="6420237" y="0"/>
                </a:cubicBezTo>
                <a:cubicBezTo>
                  <a:pt x="6596796" y="12263"/>
                  <a:pt x="6883790" y="-23638"/>
                  <a:pt x="7013565" y="0"/>
                </a:cubicBezTo>
                <a:cubicBezTo>
                  <a:pt x="7209001" y="5959"/>
                  <a:pt x="7457031" y="187066"/>
                  <a:pt x="7434598" y="421033"/>
                </a:cubicBezTo>
                <a:cubicBezTo>
                  <a:pt x="7444007" y="718442"/>
                  <a:pt x="7402388" y="756628"/>
                  <a:pt x="7434598" y="1075678"/>
                </a:cubicBezTo>
                <a:cubicBezTo>
                  <a:pt x="7466808" y="1394729"/>
                  <a:pt x="7404904" y="1433993"/>
                  <a:pt x="7434598" y="1679966"/>
                </a:cubicBezTo>
                <a:cubicBezTo>
                  <a:pt x="7464292" y="1925939"/>
                  <a:pt x="7421011" y="2046719"/>
                  <a:pt x="7434598" y="2259075"/>
                </a:cubicBezTo>
                <a:cubicBezTo>
                  <a:pt x="7448185" y="2471431"/>
                  <a:pt x="7447099" y="2755443"/>
                  <a:pt x="7434598" y="2938899"/>
                </a:cubicBezTo>
                <a:cubicBezTo>
                  <a:pt x="7429409" y="3187267"/>
                  <a:pt x="7270929" y="3393900"/>
                  <a:pt x="7013565" y="3359932"/>
                </a:cubicBezTo>
                <a:cubicBezTo>
                  <a:pt x="6660018" y="3326359"/>
                  <a:pt x="6574004" y="3346747"/>
                  <a:pt x="6288386" y="3359932"/>
                </a:cubicBezTo>
                <a:cubicBezTo>
                  <a:pt x="6002768" y="3373117"/>
                  <a:pt x="5723350" y="3382399"/>
                  <a:pt x="5563208" y="3359932"/>
                </a:cubicBezTo>
                <a:cubicBezTo>
                  <a:pt x="5403066" y="3337465"/>
                  <a:pt x="5212634" y="3349842"/>
                  <a:pt x="4903955" y="3359932"/>
                </a:cubicBezTo>
                <a:cubicBezTo>
                  <a:pt x="4595276" y="3370022"/>
                  <a:pt x="4515261" y="3355865"/>
                  <a:pt x="4310627" y="3359932"/>
                </a:cubicBezTo>
                <a:cubicBezTo>
                  <a:pt x="4105993" y="3363999"/>
                  <a:pt x="4049351" y="3352037"/>
                  <a:pt x="3849150" y="3359932"/>
                </a:cubicBezTo>
                <a:cubicBezTo>
                  <a:pt x="3648949" y="3367827"/>
                  <a:pt x="3398594" y="3360158"/>
                  <a:pt x="3255822" y="3359932"/>
                </a:cubicBezTo>
                <a:cubicBezTo>
                  <a:pt x="3113050" y="3359706"/>
                  <a:pt x="2862349" y="3359203"/>
                  <a:pt x="2662494" y="3359932"/>
                </a:cubicBezTo>
                <a:cubicBezTo>
                  <a:pt x="2462639" y="3360661"/>
                  <a:pt x="2317845" y="3344675"/>
                  <a:pt x="2201017" y="3359932"/>
                </a:cubicBezTo>
                <a:cubicBezTo>
                  <a:pt x="2084189" y="3375189"/>
                  <a:pt x="1897801" y="3366079"/>
                  <a:pt x="1673614" y="3359932"/>
                </a:cubicBezTo>
                <a:cubicBezTo>
                  <a:pt x="1449427" y="3353785"/>
                  <a:pt x="1366210" y="3359717"/>
                  <a:pt x="1212137" y="3359932"/>
                </a:cubicBezTo>
                <a:cubicBezTo>
                  <a:pt x="1058064" y="3360147"/>
                  <a:pt x="724768" y="3330778"/>
                  <a:pt x="421033" y="3359932"/>
                </a:cubicBezTo>
                <a:cubicBezTo>
                  <a:pt x="212432" y="3400668"/>
                  <a:pt x="-5496" y="3174343"/>
                  <a:pt x="0" y="2938899"/>
                </a:cubicBezTo>
                <a:cubicBezTo>
                  <a:pt x="19913" y="2624652"/>
                  <a:pt x="6573" y="2566633"/>
                  <a:pt x="0" y="2259075"/>
                </a:cubicBezTo>
                <a:cubicBezTo>
                  <a:pt x="-6573" y="1951517"/>
                  <a:pt x="422" y="1982062"/>
                  <a:pt x="0" y="1705145"/>
                </a:cubicBezTo>
                <a:cubicBezTo>
                  <a:pt x="-422" y="1428228"/>
                  <a:pt x="-29408" y="1312960"/>
                  <a:pt x="0" y="1050500"/>
                </a:cubicBezTo>
                <a:cubicBezTo>
                  <a:pt x="29408" y="788040"/>
                  <a:pt x="27195" y="645372"/>
                  <a:pt x="0" y="421033"/>
                </a:cubicBezTo>
                <a:close/>
              </a:path>
              <a:path w="7434598" h="3359932" stroke="0" extrusionOk="0">
                <a:moveTo>
                  <a:pt x="0" y="421033"/>
                </a:moveTo>
                <a:cubicBezTo>
                  <a:pt x="1187" y="224787"/>
                  <a:pt x="198697" y="18215"/>
                  <a:pt x="421033" y="0"/>
                </a:cubicBezTo>
                <a:cubicBezTo>
                  <a:pt x="732475" y="30714"/>
                  <a:pt x="807796" y="1093"/>
                  <a:pt x="1146212" y="0"/>
                </a:cubicBezTo>
                <a:cubicBezTo>
                  <a:pt x="1484628" y="-1093"/>
                  <a:pt x="1453064" y="2561"/>
                  <a:pt x="1673614" y="0"/>
                </a:cubicBezTo>
                <a:cubicBezTo>
                  <a:pt x="1894164" y="-2561"/>
                  <a:pt x="1981679" y="9621"/>
                  <a:pt x="2201017" y="0"/>
                </a:cubicBezTo>
                <a:cubicBezTo>
                  <a:pt x="2420355" y="-9621"/>
                  <a:pt x="2695627" y="25852"/>
                  <a:pt x="2926195" y="0"/>
                </a:cubicBezTo>
                <a:cubicBezTo>
                  <a:pt x="3156763" y="-25852"/>
                  <a:pt x="3245259" y="15492"/>
                  <a:pt x="3519523" y="0"/>
                </a:cubicBezTo>
                <a:cubicBezTo>
                  <a:pt x="3793787" y="-15492"/>
                  <a:pt x="4117484" y="16998"/>
                  <a:pt x="4310627" y="0"/>
                </a:cubicBezTo>
                <a:cubicBezTo>
                  <a:pt x="4503770" y="-16998"/>
                  <a:pt x="4811348" y="16915"/>
                  <a:pt x="5101731" y="0"/>
                </a:cubicBezTo>
                <a:cubicBezTo>
                  <a:pt x="5392114" y="-16915"/>
                  <a:pt x="5535894" y="-35423"/>
                  <a:pt x="5826909" y="0"/>
                </a:cubicBezTo>
                <a:cubicBezTo>
                  <a:pt x="6117924" y="35423"/>
                  <a:pt x="6124766" y="13882"/>
                  <a:pt x="6354312" y="0"/>
                </a:cubicBezTo>
                <a:cubicBezTo>
                  <a:pt x="6583858" y="-13882"/>
                  <a:pt x="6815051" y="-7087"/>
                  <a:pt x="7013565" y="0"/>
                </a:cubicBezTo>
                <a:cubicBezTo>
                  <a:pt x="7250608" y="-29521"/>
                  <a:pt x="7463903" y="194630"/>
                  <a:pt x="7434598" y="421033"/>
                </a:cubicBezTo>
                <a:cubicBezTo>
                  <a:pt x="7461144" y="563311"/>
                  <a:pt x="7452943" y="802821"/>
                  <a:pt x="7434598" y="1000142"/>
                </a:cubicBezTo>
                <a:cubicBezTo>
                  <a:pt x="7416253" y="1197463"/>
                  <a:pt x="7408307" y="1327549"/>
                  <a:pt x="7434598" y="1579251"/>
                </a:cubicBezTo>
                <a:cubicBezTo>
                  <a:pt x="7460889" y="1830953"/>
                  <a:pt x="7465236" y="2033909"/>
                  <a:pt x="7434598" y="2233897"/>
                </a:cubicBezTo>
                <a:cubicBezTo>
                  <a:pt x="7403960" y="2433885"/>
                  <a:pt x="7423222" y="2772182"/>
                  <a:pt x="7434598" y="2938899"/>
                </a:cubicBezTo>
                <a:cubicBezTo>
                  <a:pt x="7458913" y="3121000"/>
                  <a:pt x="7265319" y="3385129"/>
                  <a:pt x="7013565" y="3359932"/>
                </a:cubicBezTo>
                <a:cubicBezTo>
                  <a:pt x="6797213" y="3349113"/>
                  <a:pt x="6661054" y="3382938"/>
                  <a:pt x="6552088" y="3359932"/>
                </a:cubicBezTo>
                <a:cubicBezTo>
                  <a:pt x="6443122" y="3336926"/>
                  <a:pt x="6168100" y="3366710"/>
                  <a:pt x="5826909" y="3359932"/>
                </a:cubicBezTo>
                <a:cubicBezTo>
                  <a:pt x="5485718" y="3353154"/>
                  <a:pt x="5514135" y="3357138"/>
                  <a:pt x="5233581" y="3359932"/>
                </a:cubicBezTo>
                <a:cubicBezTo>
                  <a:pt x="4953027" y="3362726"/>
                  <a:pt x="4831126" y="3343373"/>
                  <a:pt x="4706179" y="3359932"/>
                </a:cubicBezTo>
                <a:cubicBezTo>
                  <a:pt x="4581232" y="3376491"/>
                  <a:pt x="4327601" y="3378160"/>
                  <a:pt x="4178776" y="3359932"/>
                </a:cubicBezTo>
                <a:cubicBezTo>
                  <a:pt x="4029951" y="3341704"/>
                  <a:pt x="3577566" y="3373572"/>
                  <a:pt x="3387672" y="3359932"/>
                </a:cubicBezTo>
                <a:cubicBezTo>
                  <a:pt x="3197778" y="3346292"/>
                  <a:pt x="3070706" y="3375492"/>
                  <a:pt x="2794345" y="3359932"/>
                </a:cubicBezTo>
                <a:cubicBezTo>
                  <a:pt x="2517984" y="3344372"/>
                  <a:pt x="2385115" y="3377501"/>
                  <a:pt x="2003241" y="3359932"/>
                </a:cubicBezTo>
                <a:cubicBezTo>
                  <a:pt x="1621367" y="3342363"/>
                  <a:pt x="1453194" y="3324790"/>
                  <a:pt x="1212137" y="3359932"/>
                </a:cubicBezTo>
                <a:cubicBezTo>
                  <a:pt x="971080" y="3395074"/>
                  <a:pt x="755430" y="3368073"/>
                  <a:pt x="421033" y="3359932"/>
                </a:cubicBezTo>
                <a:cubicBezTo>
                  <a:pt x="160806" y="3357630"/>
                  <a:pt x="8952" y="3196476"/>
                  <a:pt x="0" y="2938899"/>
                </a:cubicBezTo>
                <a:cubicBezTo>
                  <a:pt x="-21949" y="2645025"/>
                  <a:pt x="-3557" y="2569981"/>
                  <a:pt x="0" y="2284254"/>
                </a:cubicBezTo>
                <a:cubicBezTo>
                  <a:pt x="3557" y="1998528"/>
                  <a:pt x="-26977" y="1863260"/>
                  <a:pt x="0" y="1629609"/>
                </a:cubicBezTo>
                <a:cubicBezTo>
                  <a:pt x="26977" y="1395959"/>
                  <a:pt x="27124" y="1301266"/>
                  <a:pt x="0" y="1075678"/>
                </a:cubicBezTo>
                <a:cubicBezTo>
                  <a:pt x="-27124" y="850090"/>
                  <a:pt x="16185" y="688932"/>
                  <a:pt x="0" y="421033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 lvl="0" indent="692150" algn="just">
              <a:lnSpc>
                <a:spcPct val="120000"/>
              </a:lnSpc>
              <a:defRPr/>
            </a:pPr>
            <a:r>
              <a:rPr lang="vi-VN" sz="40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 đẹp của rừng cọ được tác giả cảm nhận bằng các giác quan: Thính giác, thị giác, xúc giác…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4716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ute element Vectors &amp; Illustrations for Free Download | Freepik">
            <a:extLst>
              <a:ext uri="{FF2B5EF4-FFF2-40B4-BE49-F238E27FC236}">
                <a16:creationId xmlns:a16="http://schemas.microsoft.com/office/drawing/2014/main" xmlns="" id="{DB9298AD-C9FC-495D-9F78-C4C140C98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937844AC-9B5C-A260-EA4C-9BA8E99D2CF1}"/>
              </a:ext>
            </a:extLst>
          </p:cNvPr>
          <p:cNvSpPr/>
          <p:nvPr/>
        </p:nvSpPr>
        <p:spPr>
          <a:xfrm>
            <a:off x="553537" y="667207"/>
            <a:ext cx="10194412" cy="821582"/>
          </a:xfrm>
          <a:custGeom>
            <a:avLst/>
            <a:gdLst>
              <a:gd name="connsiteX0" fmla="*/ 0 w 10194412"/>
              <a:gd name="connsiteY0" fmla="*/ 200639 h 821582"/>
              <a:gd name="connsiteX1" fmla="*/ 200639 w 10194412"/>
              <a:gd name="connsiteY1" fmla="*/ 0 h 821582"/>
              <a:gd name="connsiteX2" fmla="*/ 9993773 w 10194412"/>
              <a:gd name="connsiteY2" fmla="*/ 0 h 821582"/>
              <a:gd name="connsiteX3" fmla="*/ 10194412 w 10194412"/>
              <a:gd name="connsiteY3" fmla="*/ 200639 h 821582"/>
              <a:gd name="connsiteX4" fmla="*/ 10194412 w 10194412"/>
              <a:gd name="connsiteY4" fmla="*/ 620943 h 821582"/>
              <a:gd name="connsiteX5" fmla="*/ 9993773 w 10194412"/>
              <a:gd name="connsiteY5" fmla="*/ 821582 h 821582"/>
              <a:gd name="connsiteX6" fmla="*/ 200639 w 10194412"/>
              <a:gd name="connsiteY6" fmla="*/ 821582 h 821582"/>
              <a:gd name="connsiteX7" fmla="*/ 0 w 10194412"/>
              <a:gd name="connsiteY7" fmla="*/ 620943 h 821582"/>
              <a:gd name="connsiteX8" fmla="*/ 0 w 10194412"/>
              <a:gd name="connsiteY8" fmla="*/ 200639 h 821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4412" h="821582" fill="none" extrusionOk="0">
                <a:moveTo>
                  <a:pt x="0" y="200639"/>
                </a:moveTo>
                <a:cubicBezTo>
                  <a:pt x="-2327" y="97982"/>
                  <a:pt x="85054" y="-3209"/>
                  <a:pt x="200639" y="0"/>
                </a:cubicBezTo>
                <a:cubicBezTo>
                  <a:pt x="4192375" y="-35273"/>
                  <a:pt x="8100848" y="-144294"/>
                  <a:pt x="9993773" y="0"/>
                </a:cubicBezTo>
                <a:cubicBezTo>
                  <a:pt x="10124659" y="6111"/>
                  <a:pt x="10185450" y="82273"/>
                  <a:pt x="10194412" y="200639"/>
                </a:cubicBezTo>
                <a:cubicBezTo>
                  <a:pt x="10196801" y="386954"/>
                  <a:pt x="10179651" y="421769"/>
                  <a:pt x="10194412" y="620943"/>
                </a:cubicBezTo>
                <a:cubicBezTo>
                  <a:pt x="10210153" y="719850"/>
                  <a:pt x="10112065" y="813471"/>
                  <a:pt x="9993773" y="821582"/>
                </a:cubicBezTo>
                <a:cubicBezTo>
                  <a:pt x="8902239" y="899107"/>
                  <a:pt x="4454177" y="777879"/>
                  <a:pt x="200639" y="821582"/>
                </a:cubicBezTo>
                <a:cubicBezTo>
                  <a:pt x="72413" y="816756"/>
                  <a:pt x="-20178" y="731477"/>
                  <a:pt x="0" y="620943"/>
                </a:cubicBezTo>
                <a:cubicBezTo>
                  <a:pt x="18323" y="478906"/>
                  <a:pt x="7962" y="393283"/>
                  <a:pt x="0" y="200639"/>
                </a:cubicBezTo>
                <a:close/>
              </a:path>
              <a:path w="10194412" h="821582" stroke="0" extrusionOk="0">
                <a:moveTo>
                  <a:pt x="0" y="200639"/>
                </a:moveTo>
                <a:cubicBezTo>
                  <a:pt x="-559" y="87897"/>
                  <a:pt x="74106" y="12734"/>
                  <a:pt x="200639" y="0"/>
                </a:cubicBezTo>
                <a:cubicBezTo>
                  <a:pt x="1627102" y="-95379"/>
                  <a:pt x="5278787" y="58096"/>
                  <a:pt x="9993773" y="0"/>
                </a:cubicBezTo>
                <a:cubicBezTo>
                  <a:pt x="10093449" y="-7838"/>
                  <a:pt x="10187337" y="84744"/>
                  <a:pt x="10194412" y="200639"/>
                </a:cubicBezTo>
                <a:cubicBezTo>
                  <a:pt x="10201644" y="286440"/>
                  <a:pt x="10173889" y="557396"/>
                  <a:pt x="10194412" y="620943"/>
                </a:cubicBezTo>
                <a:cubicBezTo>
                  <a:pt x="10199329" y="725909"/>
                  <a:pt x="10097385" y="814412"/>
                  <a:pt x="9993773" y="821582"/>
                </a:cubicBezTo>
                <a:cubicBezTo>
                  <a:pt x="7903392" y="761676"/>
                  <a:pt x="2089390" y="904096"/>
                  <a:pt x="200639" y="821582"/>
                </a:cubicBezTo>
                <a:cubicBezTo>
                  <a:pt x="75581" y="825104"/>
                  <a:pt x="-7440" y="739304"/>
                  <a:pt x="0" y="620943"/>
                </a:cubicBezTo>
                <a:cubicBezTo>
                  <a:pt x="-15813" y="500545"/>
                  <a:pt x="-2087" y="282902"/>
                  <a:pt x="0" y="200639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: Rounded Corners 44">
            <a:extLst>
              <a:ext uri="{FF2B5EF4-FFF2-40B4-BE49-F238E27FC236}">
                <a16:creationId xmlns:a16="http://schemas.microsoft.com/office/drawing/2014/main" xmlns="" id="{2A601D32-EC73-48ED-A920-D70255A7CA07}"/>
              </a:ext>
            </a:extLst>
          </p:cNvPr>
          <p:cNvSpPr/>
          <p:nvPr/>
        </p:nvSpPr>
        <p:spPr>
          <a:xfrm>
            <a:off x="1152939" y="1957311"/>
            <a:ext cx="9595010" cy="2720706"/>
          </a:xfrm>
          <a:custGeom>
            <a:avLst/>
            <a:gdLst>
              <a:gd name="connsiteX0" fmla="*/ 0 w 7248365"/>
              <a:gd name="connsiteY0" fmla="*/ 272144 h 2171769"/>
              <a:gd name="connsiteX1" fmla="*/ 272144 w 7248365"/>
              <a:gd name="connsiteY1" fmla="*/ 0 h 2171769"/>
              <a:gd name="connsiteX2" fmla="*/ 875511 w 7248365"/>
              <a:gd name="connsiteY2" fmla="*/ 0 h 2171769"/>
              <a:gd name="connsiteX3" fmla="*/ 1344796 w 7248365"/>
              <a:gd name="connsiteY3" fmla="*/ 0 h 2171769"/>
              <a:gd name="connsiteX4" fmla="*/ 1814082 w 7248365"/>
              <a:gd name="connsiteY4" fmla="*/ 0 h 2171769"/>
              <a:gd name="connsiteX5" fmla="*/ 2283367 w 7248365"/>
              <a:gd name="connsiteY5" fmla="*/ 0 h 2171769"/>
              <a:gd name="connsiteX6" fmla="*/ 2953775 w 7248365"/>
              <a:gd name="connsiteY6" fmla="*/ 0 h 2171769"/>
              <a:gd name="connsiteX7" fmla="*/ 3624183 w 7248365"/>
              <a:gd name="connsiteY7" fmla="*/ 0 h 2171769"/>
              <a:gd name="connsiteX8" fmla="*/ 4294590 w 7248365"/>
              <a:gd name="connsiteY8" fmla="*/ 0 h 2171769"/>
              <a:gd name="connsiteX9" fmla="*/ 5099079 w 7248365"/>
              <a:gd name="connsiteY9" fmla="*/ 0 h 2171769"/>
              <a:gd name="connsiteX10" fmla="*/ 5769487 w 7248365"/>
              <a:gd name="connsiteY10" fmla="*/ 0 h 2171769"/>
              <a:gd name="connsiteX11" fmla="*/ 6976221 w 7248365"/>
              <a:gd name="connsiteY11" fmla="*/ 0 h 2171769"/>
              <a:gd name="connsiteX12" fmla="*/ 7248365 w 7248365"/>
              <a:gd name="connsiteY12" fmla="*/ 272144 h 2171769"/>
              <a:gd name="connsiteX13" fmla="*/ 7248365 w 7248365"/>
              <a:gd name="connsiteY13" fmla="*/ 814638 h 2171769"/>
              <a:gd name="connsiteX14" fmla="*/ 7248365 w 7248365"/>
              <a:gd name="connsiteY14" fmla="*/ 1340857 h 2171769"/>
              <a:gd name="connsiteX15" fmla="*/ 7248365 w 7248365"/>
              <a:gd name="connsiteY15" fmla="*/ 1899625 h 2171769"/>
              <a:gd name="connsiteX16" fmla="*/ 6976221 w 7248365"/>
              <a:gd name="connsiteY16" fmla="*/ 2171769 h 2171769"/>
              <a:gd name="connsiteX17" fmla="*/ 6305813 w 7248365"/>
              <a:gd name="connsiteY17" fmla="*/ 2171769 h 2171769"/>
              <a:gd name="connsiteX18" fmla="*/ 5501324 w 7248365"/>
              <a:gd name="connsiteY18" fmla="*/ 2171769 h 2171769"/>
              <a:gd name="connsiteX19" fmla="*/ 4830916 w 7248365"/>
              <a:gd name="connsiteY19" fmla="*/ 2171769 h 2171769"/>
              <a:gd name="connsiteX20" fmla="*/ 4227549 w 7248365"/>
              <a:gd name="connsiteY20" fmla="*/ 2171769 h 2171769"/>
              <a:gd name="connsiteX21" fmla="*/ 3490101 w 7248365"/>
              <a:gd name="connsiteY21" fmla="*/ 2171769 h 2171769"/>
              <a:gd name="connsiteX22" fmla="*/ 2819693 w 7248365"/>
              <a:gd name="connsiteY22" fmla="*/ 2171769 h 2171769"/>
              <a:gd name="connsiteX23" fmla="*/ 2216326 w 7248365"/>
              <a:gd name="connsiteY23" fmla="*/ 2171769 h 2171769"/>
              <a:gd name="connsiteX24" fmla="*/ 1747041 w 7248365"/>
              <a:gd name="connsiteY24" fmla="*/ 2171769 h 2171769"/>
              <a:gd name="connsiteX25" fmla="*/ 1143674 w 7248365"/>
              <a:gd name="connsiteY25" fmla="*/ 2171769 h 2171769"/>
              <a:gd name="connsiteX26" fmla="*/ 272144 w 7248365"/>
              <a:gd name="connsiteY26" fmla="*/ 2171769 h 2171769"/>
              <a:gd name="connsiteX27" fmla="*/ 0 w 7248365"/>
              <a:gd name="connsiteY27" fmla="*/ 1899625 h 2171769"/>
              <a:gd name="connsiteX28" fmla="*/ 0 w 7248365"/>
              <a:gd name="connsiteY28" fmla="*/ 1405956 h 2171769"/>
              <a:gd name="connsiteX29" fmla="*/ 0 w 7248365"/>
              <a:gd name="connsiteY29" fmla="*/ 830912 h 2171769"/>
              <a:gd name="connsiteX30" fmla="*/ 0 w 7248365"/>
              <a:gd name="connsiteY30" fmla="*/ 272144 h 217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48365" h="2171769" fill="none" extrusionOk="0">
                <a:moveTo>
                  <a:pt x="0" y="272144"/>
                </a:moveTo>
                <a:cubicBezTo>
                  <a:pt x="22845" y="148177"/>
                  <a:pt x="131359" y="-11220"/>
                  <a:pt x="272144" y="0"/>
                </a:cubicBezTo>
                <a:cubicBezTo>
                  <a:pt x="542710" y="5119"/>
                  <a:pt x="730234" y="-19866"/>
                  <a:pt x="875511" y="0"/>
                </a:cubicBezTo>
                <a:cubicBezTo>
                  <a:pt x="1020788" y="19866"/>
                  <a:pt x="1160135" y="-15438"/>
                  <a:pt x="1344796" y="0"/>
                </a:cubicBezTo>
                <a:cubicBezTo>
                  <a:pt x="1529458" y="15438"/>
                  <a:pt x="1652197" y="-18855"/>
                  <a:pt x="1814082" y="0"/>
                </a:cubicBezTo>
                <a:cubicBezTo>
                  <a:pt x="1975967" y="18855"/>
                  <a:pt x="2132318" y="12517"/>
                  <a:pt x="2283367" y="0"/>
                </a:cubicBezTo>
                <a:cubicBezTo>
                  <a:pt x="2434416" y="-12517"/>
                  <a:pt x="2785888" y="9486"/>
                  <a:pt x="2953775" y="0"/>
                </a:cubicBezTo>
                <a:cubicBezTo>
                  <a:pt x="3121662" y="-9486"/>
                  <a:pt x="3364782" y="17193"/>
                  <a:pt x="3624183" y="0"/>
                </a:cubicBezTo>
                <a:cubicBezTo>
                  <a:pt x="3883584" y="-17193"/>
                  <a:pt x="3984654" y="-11731"/>
                  <a:pt x="4294590" y="0"/>
                </a:cubicBezTo>
                <a:cubicBezTo>
                  <a:pt x="4604526" y="11731"/>
                  <a:pt x="4753506" y="26330"/>
                  <a:pt x="5099079" y="0"/>
                </a:cubicBezTo>
                <a:cubicBezTo>
                  <a:pt x="5444652" y="-26330"/>
                  <a:pt x="5599804" y="27918"/>
                  <a:pt x="5769487" y="0"/>
                </a:cubicBezTo>
                <a:cubicBezTo>
                  <a:pt x="5939170" y="-27918"/>
                  <a:pt x="6644889" y="-22653"/>
                  <a:pt x="6976221" y="0"/>
                </a:cubicBezTo>
                <a:cubicBezTo>
                  <a:pt x="7124655" y="-3943"/>
                  <a:pt x="7229150" y="136962"/>
                  <a:pt x="7248365" y="272144"/>
                </a:cubicBezTo>
                <a:cubicBezTo>
                  <a:pt x="7264591" y="494407"/>
                  <a:pt x="7228206" y="591283"/>
                  <a:pt x="7248365" y="814638"/>
                </a:cubicBezTo>
                <a:cubicBezTo>
                  <a:pt x="7268524" y="1037993"/>
                  <a:pt x="7230618" y="1170771"/>
                  <a:pt x="7248365" y="1340857"/>
                </a:cubicBezTo>
                <a:cubicBezTo>
                  <a:pt x="7266112" y="1510943"/>
                  <a:pt x="7223970" y="1737845"/>
                  <a:pt x="7248365" y="1899625"/>
                </a:cubicBezTo>
                <a:cubicBezTo>
                  <a:pt x="7256725" y="2059036"/>
                  <a:pt x="7138249" y="2174382"/>
                  <a:pt x="6976221" y="2171769"/>
                </a:cubicBezTo>
                <a:cubicBezTo>
                  <a:pt x="6736349" y="2189639"/>
                  <a:pt x="6636676" y="2200023"/>
                  <a:pt x="6305813" y="2171769"/>
                </a:cubicBezTo>
                <a:cubicBezTo>
                  <a:pt x="5974950" y="2143515"/>
                  <a:pt x="5805386" y="2186309"/>
                  <a:pt x="5501324" y="2171769"/>
                </a:cubicBezTo>
                <a:cubicBezTo>
                  <a:pt x="5197262" y="2157229"/>
                  <a:pt x="5048631" y="2175813"/>
                  <a:pt x="4830916" y="2171769"/>
                </a:cubicBezTo>
                <a:cubicBezTo>
                  <a:pt x="4613201" y="2167725"/>
                  <a:pt x="4490451" y="2199209"/>
                  <a:pt x="4227549" y="2171769"/>
                </a:cubicBezTo>
                <a:cubicBezTo>
                  <a:pt x="3964647" y="2144329"/>
                  <a:pt x="3734638" y="2198108"/>
                  <a:pt x="3490101" y="2171769"/>
                </a:cubicBezTo>
                <a:cubicBezTo>
                  <a:pt x="3245564" y="2145430"/>
                  <a:pt x="2968875" y="2196592"/>
                  <a:pt x="2819693" y="2171769"/>
                </a:cubicBezTo>
                <a:cubicBezTo>
                  <a:pt x="2670511" y="2146946"/>
                  <a:pt x="2392739" y="2150345"/>
                  <a:pt x="2216326" y="2171769"/>
                </a:cubicBezTo>
                <a:cubicBezTo>
                  <a:pt x="2039913" y="2193193"/>
                  <a:pt x="1922390" y="2156314"/>
                  <a:pt x="1747041" y="2171769"/>
                </a:cubicBezTo>
                <a:cubicBezTo>
                  <a:pt x="1571692" y="2187224"/>
                  <a:pt x="1335777" y="2164944"/>
                  <a:pt x="1143674" y="2171769"/>
                </a:cubicBezTo>
                <a:cubicBezTo>
                  <a:pt x="951571" y="2178594"/>
                  <a:pt x="499715" y="2151754"/>
                  <a:pt x="272144" y="2171769"/>
                </a:cubicBezTo>
                <a:cubicBezTo>
                  <a:pt x="110380" y="2156546"/>
                  <a:pt x="15449" y="2064631"/>
                  <a:pt x="0" y="1899625"/>
                </a:cubicBezTo>
                <a:cubicBezTo>
                  <a:pt x="12972" y="1692804"/>
                  <a:pt x="-8436" y="1569948"/>
                  <a:pt x="0" y="1405956"/>
                </a:cubicBezTo>
                <a:cubicBezTo>
                  <a:pt x="8436" y="1241964"/>
                  <a:pt x="-10964" y="1112195"/>
                  <a:pt x="0" y="830912"/>
                </a:cubicBezTo>
                <a:cubicBezTo>
                  <a:pt x="10964" y="549629"/>
                  <a:pt x="-11944" y="397792"/>
                  <a:pt x="0" y="272144"/>
                </a:cubicBezTo>
                <a:close/>
              </a:path>
              <a:path w="7248365" h="2171769" stroke="0" extrusionOk="0">
                <a:moveTo>
                  <a:pt x="0" y="272144"/>
                </a:moveTo>
                <a:cubicBezTo>
                  <a:pt x="783" y="145779"/>
                  <a:pt x="127317" y="9782"/>
                  <a:pt x="272144" y="0"/>
                </a:cubicBezTo>
                <a:cubicBezTo>
                  <a:pt x="444098" y="-3643"/>
                  <a:pt x="655945" y="35696"/>
                  <a:pt x="1009592" y="0"/>
                </a:cubicBezTo>
                <a:cubicBezTo>
                  <a:pt x="1363239" y="-35696"/>
                  <a:pt x="1331682" y="9748"/>
                  <a:pt x="1545919" y="0"/>
                </a:cubicBezTo>
                <a:cubicBezTo>
                  <a:pt x="1760156" y="-9748"/>
                  <a:pt x="1962105" y="-22472"/>
                  <a:pt x="2082245" y="0"/>
                </a:cubicBezTo>
                <a:cubicBezTo>
                  <a:pt x="2202385" y="22472"/>
                  <a:pt x="2546796" y="26397"/>
                  <a:pt x="2819693" y="0"/>
                </a:cubicBezTo>
                <a:cubicBezTo>
                  <a:pt x="3092590" y="-26397"/>
                  <a:pt x="3151189" y="-15415"/>
                  <a:pt x="3423060" y="0"/>
                </a:cubicBezTo>
                <a:cubicBezTo>
                  <a:pt x="3694931" y="15415"/>
                  <a:pt x="3833538" y="28665"/>
                  <a:pt x="4227549" y="0"/>
                </a:cubicBezTo>
                <a:cubicBezTo>
                  <a:pt x="4621560" y="-28665"/>
                  <a:pt x="4690921" y="34942"/>
                  <a:pt x="5032039" y="0"/>
                </a:cubicBezTo>
                <a:cubicBezTo>
                  <a:pt x="5373157" y="-34942"/>
                  <a:pt x="5522787" y="29608"/>
                  <a:pt x="5769487" y="0"/>
                </a:cubicBezTo>
                <a:cubicBezTo>
                  <a:pt x="6016187" y="-29608"/>
                  <a:pt x="6048460" y="-25348"/>
                  <a:pt x="6305813" y="0"/>
                </a:cubicBezTo>
                <a:cubicBezTo>
                  <a:pt x="6563166" y="25348"/>
                  <a:pt x="6774955" y="-28671"/>
                  <a:pt x="6976221" y="0"/>
                </a:cubicBezTo>
                <a:cubicBezTo>
                  <a:pt x="7131312" y="-31333"/>
                  <a:pt x="7266052" y="125541"/>
                  <a:pt x="7248365" y="272144"/>
                </a:cubicBezTo>
                <a:cubicBezTo>
                  <a:pt x="7241395" y="448514"/>
                  <a:pt x="7234480" y="677041"/>
                  <a:pt x="7248365" y="782088"/>
                </a:cubicBezTo>
                <a:cubicBezTo>
                  <a:pt x="7262250" y="887135"/>
                  <a:pt x="7238158" y="1076471"/>
                  <a:pt x="7248365" y="1292032"/>
                </a:cubicBezTo>
                <a:cubicBezTo>
                  <a:pt x="7258572" y="1507593"/>
                  <a:pt x="7272481" y="1697881"/>
                  <a:pt x="7248365" y="1899625"/>
                </a:cubicBezTo>
                <a:cubicBezTo>
                  <a:pt x="7269424" y="2054705"/>
                  <a:pt x="7097783" y="2162257"/>
                  <a:pt x="6976221" y="2171769"/>
                </a:cubicBezTo>
                <a:cubicBezTo>
                  <a:pt x="6721461" y="2159306"/>
                  <a:pt x="6589092" y="2178244"/>
                  <a:pt x="6439895" y="2171769"/>
                </a:cubicBezTo>
                <a:cubicBezTo>
                  <a:pt x="6290698" y="2165294"/>
                  <a:pt x="5923456" y="2177120"/>
                  <a:pt x="5635406" y="2171769"/>
                </a:cubicBezTo>
                <a:cubicBezTo>
                  <a:pt x="5347356" y="2166418"/>
                  <a:pt x="5093830" y="2177172"/>
                  <a:pt x="4897957" y="2171769"/>
                </a:cubicBezTo>
                <a:cubicBezTo>
                  <a:pt x="4702084" y="2166366"/>
                  <a:pt x="4594222" y="2191683"/>
                  <a:pt x="4294590" y="2171769"/>
                </a:cubicBezTo>
                <a:cubicBezTo>
                  <a:pt x="3994958" y="2151855"/>
                  <a:pt x="3985717" y="2193522"/>
                  <a:pt x="3758264" y="2171769"/>
                </a:cubicBezTo>
                <a:cubicBezTo>
                  <a:pt x="3530811" y="2150016"/>
                  <a:pt x="3471586" y="2165428"/>
                  <a:pt x="3221938" y="2171769"/>
                </a:cubicBezTo>
                <a:cubicBezTo>
                  <a:pt x="2972290" y="2178110"/>
                  <a:pt x="2672937" y="2175637"/>
                  <a:pt x="2417449" y="2171769"/>
                </a:cubicBezTo>
                <a:cubicBezTo>
                  <a:pt x="2161961" y="2167901"/>
                  <a:pt x="2046784" y="2172701"/>
                  <a:pt x="1814082" y="2171769"/>
                </a:cubicBezTo>
                <a:cubicBezTo>
                  <a:pt x="1581380" y="2170837"/>
                  <a:pt x="1321169" y="2151129"/>
                  <a:pt x="1009592" y="2171769"/>
                </a:cubicBezTo>
                <a:cubicBezTo>
                  <a:pt x="698015" y="2192410"/>
                  <a:pt x="492881" y="2190857"/>
                  <a:pt x="272144" y="2171769"/>
                </a:cubicBezTo>
                <a:cubicBezTo>
                  <a:pt x="139924" y="2193985"/>
                  <a:pt x="-15532" y="2020823"/>
                  <a:pt x="0" y="1899625"/>
                </a:cubicBezTo>
                <a:cubicBezTo>
                  <a:pt x="18917" y="1712021"/>
                  <a:pt x="-18232" y="1519755"/>
                  <a:pt x="0" y="1357131"/>
                </a:cubicBezTo>
                <a:cubicBezTo>
                  <a:pt x="18232" y="1194507"/>
                  <a:pt x="4753" y="995770"/>
                  <a:pt x="0" y="847187"/>
                </a:cubicBezTo>
                <a:cubicBezTo>
                  <a:pt x="-4753" y="698604"/>
                  <a:pt x="-23469" y="431139"/>
                  <a:pt x="0" y="272144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 lvl="0" indent="692150" algn="just">
              <a:lnSpc>
                <a:spcPct val="120000"/>
              </a:lnSpc>
              <a:defRPr/>
            </a:pPr>
            <a:r>
              <a:rPr lang="vi-VN" sz="48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thơ là vẻ đẹp của rừng cọ qua cảm nhận của tác giả bằng các giác quan khác nhau.</a:t>
            </a:r>
          </a:p>
        </p:txBody>
      </p:sp>
    </p:spTree>
    <p:extLst>
      <p:ext uri="{BB962C8B-B14F-4D97-AF65-F5344CB8AC3E}">
        <p14:creationId xmlns:p14="http://schemas.microsoft.com/office/powerpoint/2010/main" val="143116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Cute element Vectors &amp; Illustrations for Free Download | Freepik">
            <a:extLst>
              <a:ext uri="{FF2B5EF4-FFF2-40B4-BE49-F238E27FC236}">
                <a16:creationId xmlns:a16="http://schemas.microsoft.com/office/drawing/2014/main" xmlns="" id="{3AB35392-FEDF-43C9-A6D6-049814438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aphic 12">
            <a:extLst>
              <a:ext uri="{FF2B5EF4-FFF2-40B4-BE49-F238E27FC236}">
                <a16:creationId xmlns:a16="http://schemas.microsoft.com/office/drawing/2014/main" xmlns="" id="{7AF28AA5-0615-C7B1-E539-5BE2D4900AFB}"/>
              </a:ext>
            </a:extLst>
          </p:cNvPr>
          <p:cNvGrpSpPr/>
          <p:nvPr/>
        </p:nvGrpSpPr>
        <p:grpSpPr>
          <a:xfrm>
            <a:off x="2826581" y="117991"/>
            <a:ext cx="6260928" cy="3702240"/>
            <a:chOff x="3665215" y="980369"/>
            <a:chExt cx="4581821" cy="270934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ABAEABF-1D0D-2440-4EAF-BE3105B785F4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15930CF2-C337-8BAC-B456-54920CA3F7EC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EE4B98E9-65F3-0778-2FDA-65A619B56AB9}"/>
              </a:ext>
            </a:extLst>
          </p:cNvPr>
          <p:cNvSpPr/>
          <p:nvPr/>
        </p:nvSpPr>
        <p:spPr>
          <a:xfrm>
            <a:off x="9528185" y="242118"/>
            <a:ext cx="2207314" cy="1463569"/>
          </a:xfrm>
          <a:custGeom>
            <a:avLst/>
            <a:gdLst>
              <a:gd name="connsiteX0" fmla="*/ 1708326 w 1708325"/>
              <a:gd name="connsiteY0" fmla="*/ 1071334 h 1132712"/>
              <a:gd name="connsiteX1" fmla="*/ 1706466 w 1708325"/>
              <a:gd name="connsiteY1" fmla="*/ 1065754 h 1132712"/>
              <a:gd name="connsiteX2" fmla="*/ 1705537 w 1708325"/>
              <a:gd name="connsiteY2" fmla="*/ 1056454 h 1132712"/>
              <a:gd name="connsiteX3" fmla="*/ 1696237 w 1708325"/>
              <a:gd name="connsiteY3" fmla="*/ 1047154 h 1132712"/>
              <a:gd name="connsiteX4" fmla="*/ 1689726 w 1708325"/>
              <a:gd name="connsiteY4" fmla="*/ 1045294 h 1132712"/>
              <a:gd name="connsiteX5" fmla="*/ 1679497 w 1708325"/>
              <a:gd name="connsiteY5" fmla="*/ 1035065 h 1132712"/>
              <a:gd name="connsiteX6" fmla="*/ 1655318 w 1708325"/>
              <a:gd name="connsiteY6" fmla="*/ 1012745 h 1132712"/>
              <a:gd name="connsiteX7" fmla="*/ 1602308 w 1708325"/>
              <a:gd name="connsiteY7" fmla="*/ 973686 h 1132712"/>
              <a:gd name="connsiteX8" fmla="*/ 1490711 w 1708325"/>
              <a:gd name="connsiteY8" fmla="*/ 902078 h 1132712"/>
              <a:gd name="connsiteX9" fmla="*/ 1378184 w 1708325"/>
              <a:gd name="connsiteY9" fmla="*/ 832330 h 1132712"/>
              <a:gd name="connsiteX10" fmla="*/ 1323315 w 1708325"/>
              <a:gd name="connsiteY10" fmla="*/ 796060 h 1132712"/>
              <a:gd name="connsiteX11" fmla="*/ 1269377 w 1708325"/>
              <a:gd name="connsiteY11" fmla="*/ 758861 h 1132712"/>
              <a:gd name="connsiteX12" fmla="*/ 1265657 w 1708325"/>
              <a:gd name="connsiteY12" fmla="*/ 757001 h 1132712"/>
              <a:gd name="connsiteX13" fmla="*/ 1263797 w 1708325"/>
              <a:gd name="connsiteY13" fmla="*/ 754212 h 1132712"/>
              <a:gd name="connsiteX14" fmla="*/ 1253567 w 1708325"/>
              <a:gd name="connsiteY14" fmla="*/ 748632 h 1132712"/>
              <a:gd name="connsiteX15" fmla="*/ 1251707 w 1708325"/>
              <a:gd name="connsiteY15" fmla="*/ 748632 h 1132712"/>
              <a:gd name="connsiteX16" fmla="*/ 1242408 w 1708325"/>
              <a:gd name="connsiteY16" fmla="*/ 751422 h 1132712"/>
              <a:gd name="connsiteX17" fmla="*/ 1208929 w 1708325"/>
              <a:gd name="connsiteY17" fmla="*/ 778391 h 1132712"/>
              <a:gd name="connsiteX18" fmla="*/ 1174519 w 1708325"/>
              <a:gd name="connsiteY18" fmla="*/ 809080 h 1132712"/>
              <a:gd name="connsiteX19" fmla="*/ 1119651 w 1708325"/>
              <a:gd name="connsiteY19" fmla="*/ 855579 h 1132712"/>
              <a:gd name="connsiteX20" fmla="*/ 1064782 w 1708325"/>
              <a:gd name="connsiteY20" fmla="*/ 849069 h 1132712"/>
              <a:gd name="connsiteX21" fmla="*/ 1062921 w 1708325"/>
              <a:gd name="connsiteY21" fmla="*/ 847209 h 1132712"/>
              <a:gd name="connsiteX22" fmla="*/ 1052692 w 1708325"/>
              <a:gd name="connsiteY22" fmla="*/ 843489 h 1132712"/>
              <a:gd name="connsiteX23" fmla="*/ 1039672 w 1708325"/>
              <a:gd name="connsiteY23" fmla="*/ 849999 h 1132712"/>
              <a:gd name="connsiteX24" fmla="*/ 1008054 w 1708325"/>
              <a:gd name="connsiteY24" fmla="*/ 904868 h 1132712"/>
              <a:gd name="connsiteX25" fmla="*/ 981084 w 1708325"/>
              <a:gd name="connsiteY25" fmla="*/ 967176 h 1132712"/>
              <a:gd name="connsiteX26" fmla="*/ 942024 w 1708325"/>
              <a:gd name="connsiteY26" fmla="*/ 1091793 h 1132712"/>
              <a:gd name="connsiteX27" fmla="*/ 941095 w 1708325"/>
              <a:gd name="connsiteY27" fmla="*/ 1096443 h 1132712"/>
              <a:gd name="connsiteX28" fmla="*/ 942955 w 1708325"/>
              <a:gd name="connsiteY28" fmla="*/ 1105743 h 1132712"/>
              <a:gd name="connsiteX29" fmla="*/ 948535 w 1708325"/>
              <a:gd name="connsiteY29" fmla="*/ 1112253 h 1132712"/>
              <a:gd name="connsiteX30" fmla="*/ 947605 w 1708325"/>
              <a:gd name="connsiteY30" fmla="*/ 1120623 h 1132712"/>
              <a:gd name="connsiteX31" fmla="*/ 953185 w 1708325"/>
              <a:gd name="connsiteY31" fmla="*/ 1129922 h 1132712"/>
              <a:gd name="connsiteX32" fmla="*/ 964344 w 1708325"/>
              <a:gd name="connsiteY32" fmla="*/ 1132712 h 1132712"/>
              <a:gd name="connsiteX33" fmla="*/ 1005263 w 1708325"/>
              <a:gd name="connsiteY33" fmla="*/ 1131782 h 1132712"/>
              <a:gd name="connsiteX34" fmla="*/ 1003404 w 1708325"/>
              <a:gd name="connsiteY34" fmla="*/ 1131782 h 1132712"/>
              <a:gd name="connsiteX35" fmla="*/ 1327965 w 1708325"/>
              <a:gd name="connsiteY35" fmla="*/ 1127132 h 1132712"/>
              <a:gd name="connsiteX36" fmla="*/ 1491642 w 1708325"/>
              <a:gd name="connsiteY36" fmla="*/ 1118763 h 1132712"/>
              <a:gd name="connsiteX37" fmla="*/ 1651597 w 1708325"/>
              <a:gd name="connsiteY37" fmla="*/ 1099233 h 1132712"/>
              <a:gd name="connsiteX38" fmla="*/ 1699026 w 1708325"/>
              <a:gd name="connsiteY38" fmla="*/ 1088073 h 1132712"/>
              <a:gd name="connsiteX39" fmla="*/ 1705537 w 1708325"/>
              <a:gd name="connsiteY39" fmla="*/ 1082493 h 1132712"/>
              <a:gd name="connsiteX40" fmla="*/ 1708326 w 1708325"/>
              <a:gd name="connsiteY40" fmla="*/ 1071334 h 1132712"/>
              <a:gd name="connsiteX41" fmla="*/ 1192189 w 1708325"/>
              <a:gd name="connsiteY41" fmla="*/ 833260 h 1132712"/>
              <a:gd name="connsiteX42" fmla="*/ 1227528 w 1708325"/>
              <a:gd name="connsiteY42" fmla="*/ 804430 h 1132712"/>
              <a:gd name="connsiteX43" fmla="*/ 1247057 w 1708325"/>
              <a:gd name="connsiteY43" fmla="*/ 787691 h 1132712"/>
              <a:gd name="connsiteX44" fmla="*/ 1298206 w 1708325"/>
              <a:gd name="connsiteY44" fmla="*/ 826750 h 1132712"/>
              <a:gd name="connsiteX45" fmla="*/ 1350285 w 1708325"/>
              <a:gd name="connsiteY45" fmla="*/ 866739 h 1132712"/>
              <a:gd name="connsiteX46" fmla="*/ 1456302 w 1708325"/>
              <a:gd name="connsiteY46" fmla="*/ 945787 h 1132712"/>
              <a:gd name="connsiteX47" fmla="*/ 1509311 w 1708325"/>
              <a:gd name="connsiteY47" fmla="*/ 983916 h 1132712"/>
              <a:gd name="connsiteX48" fmla="*/ 1380974 w 1708325"/>
              <a:gd name="connsiteY48" fmla="*/ 933697 h 1132712"/>
              <a:gd name="connsiteX49" fmla="*/ 1154989 w 1708325"/>
              <a:gd name="connsiteY49" fmla="*/ 863019 h 1132712"/>
              <a:gd name="connsiteX50" fmla="*/ 1192189 w 1708325"/>
              <a:gd name="connsiteY50" fmla="*/ 833260 h 1132712"/>
              <a:gd name="connsiteX51" fmla="*/ 1529771 w 1708325"/>
              <a:gd name="connsiteY51" fmla="*/ 1079704 h 1132712"/>
              <a:gd name="connsiteX52" fmla="*/ 1367025 w 1708325"/>
              <a:gd name="connsiteY52" fmla="*/ 1093653 h 1132712"/>
              <a:gd name="connsiteX53" fmla="*/ 1039672 w 1708325"/>
              <a:gd name="connsiteY53" fmla="*/ 1104813 h 1132712"/>
              <a:gd name="connsiteX54" fmla="*/ 975505 w 1708325"/>
              <a:gd name="connsiteY54" fmla="*/ 1106673 h 1132712"/>
              <a:gd name="connsiteX55" fmla="*/ 1014563 w 1708325"/>
              <a:gd name="connsiteY55" fmla="*/ 986706 h 1132712"/>
              <a:gd name="connsiteX56" fmla="*/ 1057342 w 1708325"/>
              <a:gd name="connsiteY56" fmla="*/ 889058 h 1132712"/>
              <a:gd name="connsiteX57" fmla="*/ 1152200 w 1708325"/>
              <a:gd name="connsiteY57" fmla="*/ 904868 h 1132712"/>
              <a:gd name="connsiteX58" fmla="*/ 1411663 w 1708325"/>
              <a:gd name="connsiteY58" fmla="*/ 1002515 h 1132712"/>
              <a:gd name="connsiteX59" fmla="*/ 1544650 w 1708325"/>
              <a:gd name="connsiteY59" fmla="*/ 1051804 h 1132712"/>
              <a:gd name="connsiteX60" fmla="*/ 1607889 w 1708325"/>
              <a:gd name="connsiteY60" fmla="*/ 1068544 h 1132712"/>
              <a:gd name="connsiteX61" fmla="*/ 1529771 w 1708325"/>
              <a:gd name="connsiteY61" fmla="*/ 1079704 h 1132712"/>
              <a:gd name="connsiteX62" fmla="*/ 896456 w 1708325"/>
              <a:gd name="connsiteY62" fmla="*/ 1018325 h 1132712"/>
              <a:gd name="connsiteX63" fmla="*/ 882507 w 1708325"/>
              <a:gd name="connsiteY63" fmla="*/ 1021115 h 1132712"/>
              <a:gd name="connsiteX64" fmla="*/ 880646 w 1708325"/>
              <a:gd name="connsiteY64" fmla="*/ 1022045 h 1132712"/>
              <a:gd name="connsiteX65" fmla="*/ 841588 w 1708325"/>
              <a:gd name="connsiteY65" fmla="*/ 1036925 h 1132712"/>
              <a:gd name="connsiteX66" fmla="*/ 756029 w 1708325"/>
              <a:gd name="connsiteY66" fmla="*/ 1044364 h 1132712"/>
              <a:gd name="connsiteX67" fmla="*/ 665822 w 1708325"/>
              <a:gd name="connsiteY67" fmla="*/ 1035065 h 1132712"/>
              <a:gd name="connsiteX68" fmla="*/ 623973 w 1708325"/>
              <a:gd name="connsiteY68" fmla="*/ 1027625 h 1132712"/>
              <a:gd name="connsiteX69" fmla="*/ 598864 w 1708325"/>
              <a:gd name="connsiteY69" fmla="*/ 1022045 h 1132712"/>
              <a:gd name="connsiteX70" fmla="*/ 500285 w 1708325"/>
              <a:gd name="connsiteY70" fmla="*/ 974616 h 1132712"/>
              <a:gd name="connsiteX71" fmla="*/ 403569 w 1708325"/>
              <a:gd name="connsiteY71" fmla="*/ 896498 h 1132712"/>
              <a:gd name="connsiteX72" fmla="*/ 361720 w 1708325"/>
              <a:gd name="connsiteY72" fmla="*/ 840699 h 1132712"/>
              <a:gd name="connsiteX73" fmla="*/ 348700 w 1708325"/>
              <a:gd name="connsiteY73" fmla="*/ 810940 h 1132712"/>
              <a:gd name="connsiteX74" fmla="*/ 364509 w 1708325"/>
              <a:gd name="connsiteY74" fmla="*/ 810940 h 1132712"/>
              <a:gd name="connsiteX75" fmla="*/ 422168 w 1708325"/>
              <a:gd name="connsiteY75" fmla="*/ 800710 h 1132712"/>
              <a:gd name="connsiteX76" fmla="*/ 470526 w 1708325"/>
              <a:gd name="connsiteY76" fmla="*/ 768161 h 1132712"/>
              <a:gd name="connsiteX77" fmla="*/ 489126 w 1708325"/>
              <a:gd name="connsiteY77" fmla="*/ 739332 h 1132712"/>
              <a:gd name="connsiteX78" fmla="*/ 496566 w 1708325"/>
              <a:gd name="connsiteY78" fmla="*/ 705853 h 1132712"/>
              <a:gd name="connsiteX79" fmla="*/ 473317 w 1708325"/>
              <a:gd name="connsiteY79" fmla="*/ 657494 h 1132712"/>
              <a:gd name="connsiteX80" fmla="*/ 450997 w 1708325"/>
              <a:gd name="connsiteY80" fmla="*/ 645404 h 1132712"/>
              <a:gd name="connsiteX81" fmla="*/ 419378 w 1708325"/>
              <a:gd name="connsiteY81" fmla="*/ 641684 h 1132712"/>
              <a:gd name="connsiteX82" fmla="*/ 390549 w 1708325"/>
              <a:gd name="connsiteY82" fmla="*/ 648194 h 1132712"/>
              <a:gd name="connsiteX83" fmla="*/ 359859 w 1708325"/>
              <a:gd name="connsiteY83" fmla="*/ 667724 h 1132712"/>
              <a:gd name="connsiteX84" fmla="*/ 308710 w 1708325"/>
              <a:gd name="connsiteY84" fmla="*/ 757931 h 1132712"/>
              <a:gd name="connsiteX85" fmla="*/ 307780 w 1708325"/>
              <a:gd name="connsiteY85" fmla="*/ 768161 h 1132712"/>
              <a:gd name="connsiteX86" fmla="*/ 287321 w 1708325"/>
              <a:gd name="connsiteY86" fmla="*/ 762581 h 1132712"/>
              <a:gd name="connsiteX87" fmla="*/ 209203 w 1708325"/>
              <a:gd name="connsiteY87" fmla="*/ 727242 h 1132712"/>
              <a:gd name="connsiteX88" fmla="*/ 153404 w 1708325"/>
              <a:gd name="connsiteY88" fmla="*/ 679813 h 1132712"/>
              <a:gd name="connsiteX89" fmla="*/ 95745 w 1708325"/>
              <a:gd name="connsiteY89" fmla="*/ 598905 h 1132712"/>
              <a:gd name="connsiteX90" fmla="*/ 54827 w 1708325"/>
              <a:gd name="connsiteY90" fmla="*/ 491958 h 1132712"/>
              <a:gd name="connsiteX91" fmla="*/ 41807 w 1708325"/>
              <a:gd name="connsiteY91" fmla="*/ 371061 h 1132712"/>
              <a:gd name="connsiteX92" fmla="*/ 48317 w 1708325"/>
              <a:gd name="connsiteY92" fmla="*/ 305033 h 1132712"/>
              <a:gd name="connsiteX93" fmla="*/ 55757 w 1708325"/>
              <a:gd name="connsiteY93" fmla="*/ 271553 h 1132712"/>
              <a:gd name="connsiteX94" fmla="*/ 65057 w 1708325"/>
              <a:gd name="connsiteY94" fmla="*/ 238074 h 1132712"/>
              <a:gd name="connsiteX95" fmla="*/ 65986 w 1708325"/>
              <a:gd name="connsiteY95" fmla="*/ 236214 h 1132712"/>
              <a:gd name="connsiteX96" fmla="*/ 56687 w 1708325"/>
              <a:gd name="connsiteY96" fmla="*/ 212035 h 1132712"/>
              <a:gd name="connsiteX97" fmla="*/ 49246 w 1708325"/>
              <a:gd name="connsiteY97" fmla="*/ 210175 h 1132712"/>
              <a:gd name="connsiteX98" fmla="*/ 32507 w 1708325"/>
              <a:gd name="connsiteY98" fmla="*/ 220405 h 1132712"/>
              <a:gd name="connsiteX99" fmla="*/ 25997 w 1708325"/>
              <a:gd name="connsiteY99" fmla="*/ 234354 h 1132712"/>
              <a:gd name="connsiteX100" fmla="*/ 20417 w 1708325"/>
              <a:gd name="connsiteY100" fmla="*/ 249234 h 1132712"/>
              <a:gd name="connsiteX101" fmla="*/ 10188 w 1708325"/>
              <a:gd name="connsiteY101" fmla="*/ 284573 h 1132712"/>
              <a:gd name="connsiteX102" fmla="*/ 888 w 1708325"/>
              <a:gd name="connsiteY102" fmla="*/ 350601 h 1132712"/>
              <a:gd name="connsiteX103" fmla="*/ 12978 w 1708325"/>
              <a:gd name="connsiteY103" fmla="*/ 487308 h 1132712"/>
              <a:gd name="connsiteX104" fmla="*/ 33437 w 1708325"/>
              <a:gd name="connsiteY104" fmla="*/ 554266 h 1132712"/>
              <a:gd name="connsiteX105" fmla="*/ 63196 w 1708325"/>
              <a:gd name="connsiteY105" fmla="*/ 616575 h 1132712"/>
              <a:gd name="connsiteX106" fmla="*/ 145964 w 1708325"/>
              <a:gd name="connsiteY106" fmla="*/ 721662 h 1132712"/>
              <a:gd name="connsiteX107" fmla="*/ 193393 w 1708325"/>
              <a:gd name="connsiteY107" fmla="*/ 757931 h 1132712"/>
              <a:gd name="connsiteX108" fmla="*/ 243612 w 1708325"/>
              <a:gd name="connsiteY108" fmla="*/ 783041 h 1132712"/>
              <a:gd name="connsiteX109" fmla="*/ 312430 w 1708325"/>
              <a:gd name="connsiteY109" fmla="*/ 803500 h 1132712"/>
              <a:gd name="connsiteX110" fmla="*/ 328240 w 1708325"/>
              <a:gd name="connsiteY110" fmla="*/ 848139 h 1132712"/>
              <a:gd name="connsiteX111" fmla="*/ 393338 w 1708325"/>
              <a:gd name="connsiteY111" fmla="*/ 932767 h 1132712"/>
              <a:gd name="connsiteX112" fmla="*/ 479826 w 1708325"/>
              <a:gd name="connsiteY112" fmla="*/ 999726 h 1132712"/>
              <a:gd name="connsiteX113" fmla="*/ 569104 w 1708325"/>
              <a:gd name="connsiteY113" fmla="*/ 1045294 h 1132712"/>
              <a:gd name="connsiteX114" fmla="*/ 668612 w 1708325"/>
              <a:gd name="connsiteY114" fmla="*/ 1068544 h 1132712"/>
              <a:gd name="connsiteX115" fmla="*/ 810898 w 1708325"/>
              <a:gd name="connsiteY115" fmla="*/ 1075054 h 1132712"/>
              <a:gd name="connsiteX116" fmla="*/ 860187 w 1708325"/>
              <a:gd name="connsiteY116" fmla="*/ 1065754 h 1132712"/>
              <a:gd name="connsiteX117" fmla="*/ 905756 w 1708325"/>
              <a:gd name="connsiteY117" fmla="*/ 1046224 h 1132712"/>
              <a:gd name="connsiteX118" fmla="*/ 913195 w 1708325"/>
              <a:gd name="connsiteY118" fmla="*/ 1034135 h 1132712"/>
              <a:gd name="connsiteX119" fmla="*/ 910406 w 1708325"/>
              <a:gd name="connsiteY119" fmla="*/ 1020185 h 1132712"/>
              <a:gd name="connsiteX120" fmla="*/ 896456 w 1708325"/>
              <a:gd name="connsiteY120" fmla="*/ 1018325 h 1132712"/>
              <a:gd name="connsiteX121" fmla="*/ 343120 w 1708325"/>
              <a:gd name="connsiteY121" fmla="*/ 775601 h 1132712"/>
              <a:gd name="connsiteX122" fmla="*/ 346839 w 1708325"/>
              <a:gd name="connsiteY122" fmla="*/ 751422 h 1132712"/>
              <a:gd name="connsiteX123" fmla="*/ 357999 w 1708325"/>
              <a:gd name="connsiteY123" fmla="*/ 726312 h 1132712"/>
              <a:gd name="connsiteX124" fmla="*/ 381249 w 1708325"/>
              <a:gd name="connsiteY124" fmla="*/ 698413 h 1132712"/>
              <a:gd name="connsiteX125" fmla="*/ 397988 w 1708325"/>
              <a:gd name="connsiteY125" fmla="*/ 685393 h 1132712"/>
              <a:gd name="connsiteX126" fmla="*/ 412868 w 1708325"/>
              <a:gd name="connsiteY126" fmla="*/ 679813 h 1132712"/>
              <a:gd name="connsiteX127" fmla="*/ 426818 w 1708325"/>
              <a:gd name="connsiteY127" fmla="*/ 677953 h 1132712"/>
              <a:gd name="connsiteX128" fmla="*/ 438907 w 1708325"/>
              <a:gd name="connsiteY128" fmla="*/ 679813 h 1132712"/>
              <a:gd name="connsiteX129" fmla="*/ 448207 w 1708325"/>
              <a:gd name="connsiteY129" fmla="*/ 683533 h 1132712"/>
              <a:gd name="connsiteX130" fmla="*/ 454717 w 1708325"/>
              <a:gd name="connsiteY130" fmla="*/ 689113 h 1132712"/>
              <a:gd name="connsiteX131" fmla="*/ 459367 w 1708325"/>
              <a:gd name="connsiteY131" fmla="*/ 694693 h 1132712"/>
              <a:gd name="connsiteX132" fmla="*/ 462156 w 1708325"/>
              <a:gd name="connsiteY132" fmla="*/ 701203 h 1132712"/>
              <a:gd name="connsiteX133" fmla="*/ 463086 w 1708325"/>
              <a:gd name="connsiteY133" fmla="*/ 708643 h 1132712"/>
              <a:gd name="connsiteX134" fmla="*/ 461227 w 1708325"/>
              <a:gd name="connsiteY134" fmla="*/ 718872 h 1132712"/>
              <a:gd name="connsiteX135" fmla="*/ 454717 w 1708325"/>
              <a:gd name="connsiteY135" fmla="*/ 732822 h 1132712"/>
              <a:gd name="connsiteX136" fmla="*/ 440768 w 1708325"/>
              <a:gd name="connsiteY136" fmla="*/ 749562 h 1132712"/>
              <a:gd name="connsiteX137" fmla="*/ 422168 w 1708325"/>
              <a:gd name="connsiteY137" fmla="*/ 762581 h 1132712"/>
              <a:gd name="connsiteX138" fmla="*/ 397058 w 1708325"/>
              <a:gd name="connsiteY138" fmla="*/ 771881 h 1132712"/>
              <a:gd name="connsiteX139" fmla="*/ 356139 w 1708325"/>
              <a:gd name="connsiteY139" fmla="*/ 775601 h 1132712"/>
              <a:gd name="connsiteX140" fmla="*/ 343120 w 1708325"/>
              <a:gd name="connsiteY140" fmla="*/ 775601 h 1132712"/>
              <a:gd name="connsiteX141" fmla="*/ 343120 w 1708325"/>
              <a:gd name="connsiteY141" fmla="*/ 775601 h 1132712"/>
              <a:gd name="connsiteX142" fmla="*/ 55757 w 1708325"/>
              <a:gd name="connsiteY142" fmla="*/ 181346 h 1132712"/>
              <a:gd name="connsiteX143" fmla="*/ 71566 w 1708325"/>
              <a:gd name="connsiteY143" fmla="*/ 181346 h 1132712"/>
              <a:gd name="connsiteX144" fmla="*/ 82726 w 1708325"/>
              <a:gd name="connsiteY144" fmla="*/ 171116 h 1132712"/>
              <a:gd name="connsiteX145" fmla="*/ 96676 w 1708325"/>
              <a:gd name="connsiteY145" fmla="*/ 133917 h 1132712"/>
              <a:gd name="connsiteX146" fmla="*/ 86445 w 1708325"/>
              <a:gd name="connsiteY146" fmla="*/ 106947 h 1132712"/>
              <a:gd name="connsiteX147" fmla="*/ 78077 w 1708325"/>
              <a:gd name="connsiteY147" fmla="*/ 105087 h 1132712"/>
              <a:gd name="connsiteX148" fmla="*/ 59477 w 1708325"/>
              <a:gd name="connsiteY148" fmla="*/ 117177 h 1132712"/>
              <a:gd name="connsiteX149" fmla="*/ 44596 w 1708325"/>
              <a:gd name="connsiteY149" fmla="*/ 159956 h 1132712"/>
              <a:gd name="connsiteX150" fmla="*/ 45527 w 1708325"/>
              <a:gd name="connsiteY150" fmla="*/ 170186 h 1132712"/>
              <a:gd name="connsiteX151" fmla="*/ 55757 w 1708325"/>
              <a:gd name="connsiteY151" fmla="*/ 181346 h 1132712"/>
              <a:gd name="connsiteX152" fmla="*/ 129225 w 1708325"/>
              <a:gd name="connsiteY152" fmla="*/ 67888 h 1132712"/>
              <a:gd name="connsiteX153" fmla="*/ 145964 w 1708325"/>
              <a:gd name="connsiteY153" fmla="*/ 64168 h 1132712"/>
              <a:gd name="connsiteX154" fmla="*/ 155264 w 1708325"/>
              <a:gd name="connsiteY154" fmla="*/ 49289 h 1132712"/>
              <a:gd name="connsiteX155" fmla="*/ 156194 w 1708325"/>
              <a:gd name="connsiteY155" fmla="*/ 46499 h 1132712"/>
              <a:gd name="connsiteX156" fmla="*/ 161775 w 1708325"/>
              <a:gd name="connsiteY156" fmla="*/ 32549 h 1132712"/>
              <a:gd name="connsiteX157" fmla="*/ 162704 w 1708325"/>
              <a:gd name="connsiteY157" fmla="*/ 14880 h 1132712"/>
              <a:gd name="connsiteX158" fmla="*/ 150614 w 1708325"/>
              <a:gd name="connsiteY158" fmla="*/ 1860 h 1132712"/>
              <a:gd name="connsiteX159" fmla="*/ 141314 w 1708325"/>
              <a:gd name="connsiteY159" fmla="*/ 0 h 1132712"/>
              <a:gd name="connsiteX160" fmla="*/ 119926 w 1708325"/>
              <a:gd name="connsiteY160" fmla="*/ 13950 h 1132712"/>
              <a:gd name="connsiteX161" fmla="*/ 110626 w 1708325"/>
              <a:gd name="connsiteY161" fmla="*/ 42779 h 1132712"/>
              <a:gd name="connsiteX162" fmla="*/ 114345 w 1708325"/>
              <a:gd name="connsiteY162" fmla="*/ 59519 h 1132712"/>
              <a:gd name="connsiteX163" fmla="*/ 129225 w 1708325"/>
              <a:gd name="connsiteY163" fmla="*/ 67888 h 113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1708325" h="1132712">
                <a:moveTo>
                  <a:pt x="1708326" y="1071334"/>
                </a:moveTo>
                <a:cubicBezTo>
                  <a:pt x="1708326" y="1069474"/>
                  <a:pt x="1707396" y="1066684"/>
                  <a:pt x="1706466" y="1065754"/>
                </a:cubicBezTo>
                <a:cubicBezTo>
                  <a:pt x="1706466" y="1062964"/>
                  <a:pt x="1706466" y="1059244"/>
                  <a:pt x="1705537" y="1056454"/>
                </a:cubicBezTo>
                <a:cubicBezTo>
                  <a:pt x="1703676" y="1052734"/>
                  <a:pt x="1699956" y="1048084"/>
                  <a:pt x="1696237" y="1047154"/>
                </a:cubicBezTo>
                <a:cubicBezTo>
                  <a:pt x="1694376" y="1046224"/>
                  <a:pt x="1691587" y="1046224"/>
                  <a:pt x="1689726" y="1045294"/>
                </a:cubicBezTo>
                <a:cubicBezTo>
                  <a:pt x="1686006" y="1041574"/>
                  <a:pt x="1683217" y="1038785"/>
                  <a:pt x="1679497" y="1035065"/>
                </a:cubicBezTo>
                <a:cubicBezTo>
                  <a:pt x="1671127" y="1027625"/>
                  <a:pt x="1663688" y="1020185"/>
                  <a:pt x="1655318" y="1012745"/>
                </a:cubicBezTo>
                <a:cubicBezTo>
                  <a:pt x="1638578" y="998796"/>
                  <a:pt x="1619978" y="985776"/>
                  <a:pt x="1602308" y="973686"/>
                </a:cubicBezTo>
                <a:cubicBezTo>
                  <a:pt x="1566040" y="948577"/>
                  <a:pt x="1528841" y="925327"/>
                  <a:pt x="1490711" y="902078"/>
                </a:cubicBezTo>
                <a:cubicBezTo>
                  <a:pt x="1453512" y="878828"/>
                  <a:pt x="1415383" y="855579"/>
                  <a:pt x="1378184" y="832330"/>
                </a:cubicBezTo>
                <a:cubicBezTo>
                  <a:pt x="1359584" y="821170"/>
                  <a:pt x="1340985" y="809080"/>
                  <a:pt x="1323315" y="796060"/>
                </a:cubicBezTo>
                <a:cubicBezTo>
                  <a:pt x="1304716" y="783971"/>
                  <a:pt x="1287047" y="771881"/>
                  <a:pt x="1269377" y="758861"/>
                </a:cubicBezTo>
                <a:cubicBezTo>
                  <a:pt x="1268447" y="757931"/>
                  <a:pt x="1266587" y="757001"/>
                  <a:pt x="1265657" y="757001"/>
                </a:cubicBezTo>
                <a:cubicBezTo>
                  <a:pt x="1265657" y="756072"/>
                  <a:pt x="1264727" y="755141"/>
                  <a:pt x="1263797" y="754212"/>
                </a:cubicBezTo>
                <a:cubicBezTo>
                  <a:pt x="1261007" y="751422"/>
                  <a:pt x="1258217" y="749562"/>
                  <a:pt x="1253567" y="748632"/>
                </a:cubicBezTo>
                <a:cubicBezTo>
                  <a:pt x="1252637" y="748632"/>
                  <a:pt x="1252637" y="748632"/>
                  <a:pt x="1251707" y="748632"/>
                </a:cubicBezTo>
                <a:cubicBezTo>
                  <a:pt x="1247987" y="748632"/>
                  <a:pt x="1245198" y="749562"/>
                  <a:pt x="1242408" y="751422"/>
                </a:cubicBezTo>
                <a:cubicBezTo>
                  <a:pt x="1230317" y="759791"/>
                  <a:pt x="1220088" y="769091"/>
                  <a:pt x="1208929" y="778391"/>
                </a:cubicBezTo>
                <a:cubicBezTo>
                  <a:pt x="1197768" y="788621"/>
                  <a:pt x="1185679" y="798850"/>
                  <a:pt x="1174519" y="809080"/>
                </a:cubicBezTo>
                <a:cubicBezTo>
                  <a:pt x="1156850" y="824890"/>
                  <a:pt x="1138251" y="839769"/>
                  <a:pt x="1119651" y="855579"/>
                </a:cubicBezTo>
                <a:cubicBezTo>
                  <a:pt x="1101051" y="852789"/>
                  <a:pt x="1083382" y="850929"/>
                  <a:pt x="1064782" y="849069"/>
                </a:cubicBezTo>
                <a:cubicBezTo>
                  <a:pt x="1063852" y="848139"/>
                  <a:pt x="1063852" y="848139"/>
                  <a:pt x="1062921" y="847209"/>
                </a:cubicBezTo>
                <a:cubicBezTo>
                  <a:pt x="1060132" y="845349"/>
                  <a:pt x="1056412" y="843489"/>
                  <a:pt x="1052692" y="843489"/>
                </a:cubicBezTo>
                <a:cubicBezTo>
                  <a:pt x="1047112" y="843489"/>
                  <a:pt x="1042462" y="845349"/>
                  <a:pt x="1039672" y="849999"/>
                </a:cubicBezTo>
                <a:cubicBezTo>
                  <a:pt x="1027583" y="867669"/>
                  <a:pt x="1017353" y="886268"/>
                  <a:pt x="1008054" y="904868"/>
                </a:cubicBezTo>
                <a:cubicBezTo>
                  <a:pt x="997823" y="925327"/>
                  <a:pt x="988523" y="945787"/>
                  <a:pt x="981084" y="967176"/>
                </a:cubicBezTo>
                <a:cubicBezTo>
                  <a:pt x="965274" y="1008095"/>
                  <a:pt x="953185" y="1049944"/>
                  <a:pt x="942024" y="1091793"/>
                </a:cubicBezTo>
                <a:cubicBezTo>
                  <a:pt x="942024" y="1093653"/>
                  <a:pt x="941095" y="1095513"/>
                  <a:pt x="941095" y="1096443"/>
                </a:cubicBezTo>
                <a:cubicBezTo>
                  <a:pt x="941095" y="1100163"/>
                  <a:pt x="941095" y="1102953"/>
                  <a:pt x="942955" y="1105743"/>
                </a:cubicBezTo>
                <a:cubicBezTo>
                  <a:pt x="943885" y="1108533"/>
                  <a:pt x="945745" y="1110393"/>
                  <a:pt x="948535" y="1112253"/>
                </a:cubicBezTo>
                <a:cubicBezTo>
                  <a:pt x="947605" y="1115043"/>
                  <a:pt x="946674" y="1117833"/>
                  <a:pt x="947605" y="1120623"/>
                </a:cubicBezTo>
                <a:cubicBezTo>
                  <a:pt x="948535" y="1124342"/>
                  <a:pt x="950394" y="1127132"/>
                  <a:pt x="953185" y="1129922"/>
                </a:cubicBezTo>
                <a:cubicBezTo>
                  <a:pt x="956905" y="1132712"/>
                  <a:pt x="959694" y="1132712"/>
                  <a:pt x="964344" y="1132712"/>
                </a:cubicBezTo>
                <a:cubicBezTo>
                  <a:pt x="978294" y="1132712"/>
                  <a:pt x="992243" y="1131782"/>
                  <a:pt x="1005263" y="1131782"/>
                </a:cubicBezTo>
                <a:cubicBezTo>
                  <a:pt x="1004334" y="1131782"/>
                  <a:pt x="1004334" y="1131782"/>
                  <a:pt x="1003404" y="1131782"/>
                </a:cubicBezTo>
                <a:cubicBezTo>
                  <a:pt x="1111281" y="1129922"/>
                  <a:pt x="1220088" y="1130852"/>
                  <a:pt x="1327965" y="1127132"/>
                </a:cubicBezTo>
                <a:cubicBezTo>
                  <a:pt x="1382834" y="1125272"/>
                  <a:pt x="1437703" y="1122483"/>
                  <a:pt x="1491642" y="1118763"/>
                </a:cubicBezTo>
                <a:cubicBezTo>
                  <a:pt x="1545580" y="1115043"/>
                  <a:pt x="1598589" y="1108533"/>
                  <a:pt x="1651597" y="1099233"/>
                </a:cubicBezTo>
                <a:cubicBezTo>
                  <a:pt x="1667407" y="1096443"/>
                  <a:pt x="1683217" y="1092723"/>
                  <a:pt x="1699026" y="1088073"/>
                </a:cubicBezTo>
                <a:cubicBezTo>
                  <a:pt x="1701816" y="1087143"/>
                  <a:pt x="1703676" y="1085283"/>
                  <a:pt x="1705537" y="1082493"/>
                </a:cubicBezTo>
                <a:cubicBezTo>
                  <a:pt x="1707396" y="1080634"/>
                  <a:pt x="1708326" y="1075984"/>
                  <a:pt x="1708326" y="1071334"/>
                </a:cubicBezTo>
                <a:close/>
                <a:moveTo>
                  <a:pt x="1192189" y="833260"/>
                </a:moveTo>
                <a:cubicBezTo>
                  <a:pt x="1204279" y="823960"/>
                  <a:pt x="1216368" y="814660"/>
                  <a:pt x="1227528" y="804430"/>
                </a:cubicBezTo>
                <a:cubicBezTo>
                  <a:pt x="1234038" y="798850"/>
                  <a:pt x="1240548" y="793271"/>
                  <a:pt x="1247057" y="787691"/>
                </a:cubicBezTo>
                <a:cubicBezTo>
                  <a:pt x="1263797" y="800710"/>
                  <a:pt x="1280536" y="813730"/>
                  <a:pt x="1298206" y="826750"/>
                </a:cubicBezTo>
                <a:cubicBezTo>
                  <a:pt x="1315876" y="839769"/>
                  <a:pt x="1333546" y="852789"/>
                  <a:pt x="1350285" y="866739"/>
                </a:cubicBezTo>
                <a:cubicBezTo>
                  <a:pt x="1384694" y="893708"/>
                  <a:pt x="1420033" y="919747"/>
                  <a:pt x="1456302" y="945787"/>
                </a:cubicBezTo>
                <a:cubicBezTo>
                  <a:pt x="1473972" y="958807"/>
                  <a:pt x="1491642" y="970896"/>
                  <a:pt x="1509311" y="983916"/>
                </a:cubicBezTo>
                <a:cubicBezTo>
                  <a:pt x="1466532" y="967176"/>
                  <a:pt x="1423753" y="950437"/>
                  <a:pt x="1380974" y="933697"/>
                </a:cubicBezTo>
                <a:cubicBezTo>
                  <a:pt x="1307506" y="905798"/>
                  <a:pt x="1232178" y="878828"/>
                  <a:pt x="1154989" y="863019"/>
                </a:cubicBezTo>
                <a:cubicBezTo>
                  <a:pt x="1167080" y="853719"/>
                  <a:pt x="1179169" y="843489"/>
                  <a:pt x="1192189" y="833260"/>
                </a:cubicBezTo>
                <a:close/>
                <a:moveTo>
                  <a:pt x="1529771" y="1079704"/>
                </a:moveTo>
                <a:cubicBezTo>
                  <a:pt x="1475832" y="1086213"/>
                  <a:pt x="1420963" y="1090863"/>
                  <a:pt x="1367025" y="1093653"/>
                </a:cubicBezTo>
                <a:cubicBezTo>
                  <a:pt x="1258217" y="1100163"/>
                  <a:pt x="1149410" y="1102023"/>
                  <a:pt x="1039672" y="1104813"/>
                </a:cubicBezTo>
                <a:cubicBezTo>
                  <a:pt x="1018283" y="1105743"/>
                  <a:pt x="996893" y="1105743"/>
                  <a:pt x="975505" y="1106673"/>
                </a:cubicBezTo>
                <a:cubicBezTo>
                  <a:pt x="986664" y="1065754"/>
                  <a:pt x="999684" y="1025765"/>
                  <a:pt x="1014563" y="986706"/>
                </a:cubicBezTo>
                <a:cubicBezTo>
                  <a:pt x="1027583" y="953227"/>
                  <a:pt x="1041533" y="920677"/>
                  <a:pt x="1057342" y="889058"/>
                </a:cubicBezTo>
                <a:cubicBezTo>
                  <a:pt x="1088961" y="891848"/>
                  <a:pt x="1120581" y="897428"/>
                  <a:pt x="1152200" y="904868"/>
                </a:cubicBezTo>
                <a:cubicBezTo>
                  <a:pt x="1241478" y="928117"/>
                  <a:pt x="1326105" y="967176"/>
                  <a:pt x="1411663" y="1002515"/>
                </a:cubicBezTo>
                <a:cubicBezTo>
                  <a:pt x="1455373" y="1021115"/>
                  <a:pt x="1499081" y="1037855"/>
                  <a:pt x="1544650" y="1051804"/>
                </a:cubicBezTo>
                <a:cubicBezTo>
                  <a:pt x="1565109" y="1058314"/>
                  <a:pt x="1586499" y="1063894"/>
                  <a:pt x="1607889" y="1068544"/>
                </a:cubicBezTo>
                <a:cubicBezTo>
                  <a:pt x="1580919" y="1073194"/>
                  <a:pt x="1555809" y="1075984"/>
                  <a:pt x="1529771" y="1079704"/>
                </a:cubicBezTo>
                <a:close/>
                <a:moveTo>
                  <a:pt x="896456" y="1018325"/>
                </a:moveTo>
                <a:cubicBezTo>
                  <a:pt x="890876" y="1017395"/>
                  <a:pt x="887157" y="1019255"/>
                  <a:pt x="882507" y="1021115"/>
                </a:cubicBezTo>
                <a:cubicBezTo>
                  <a:pt x="881576" y="1021115"/>
                  <a:pt x="880646" y="1022045"/>
                  <a:pt x="880646" y="1022045"/>
                </a:cubicBezTo>
                <a:cubicBezTo>
                  <a:pt x="868557" y="1028555"/>
                  <a:pt x="854607" y="1033205"/>
                  <a:pt x="841588" y="1036925"/>
                </a:cubicBezTo>
                <a:cubicBezTo>
                  <a:pt x="813688" y="1043434"/>
                  <a:pt x="784859" y="1045294"/>
                  <a:pt x="756029" y="1044364"/>
                </a:cubicBezTo>
                <a:cubicBezTo>
                  <a:pt x="725340" y="1043434"/>
                  <a:pt x="695580" y="1039715"/>
                  <a:pt x="665822" y="1035065"/>
                </a:cubicBezTo>
                <a:cubicBezTo>
                  <a:pt x="651872" y="1033205"/>
                  <a:pt x="637922" y="1030415"/>
                  <a:pt x="623973" y="1027625"/>
                </a:cubicBezTo>
                <a:cubicBezTo>
                  <a:pt x="615603" y="1025765"/>
                  <a:pt x="607233" y="1023905"/>
                  <a:pt x="598864" y="1022045"/>
                </a:cubicBezTo>
                <a:cubicBezTo>
                  <a:pt x="564454" y="1010885"/>
                  <a:pt x="530975" y="994146"/>
                  <a:pt x="500285" y="974616"/>
                </a:cubicBezTo>
                <a:cubicBezTo>
                  <a:pt x="464947" y="952297"/>
                  <a:pt x="432398" y="926257"/>
                  <a:pt x="403569" y="896498"/>
                </a:cubicBezTo>
                <a:cubicBezTo>
                  <a:pt x="387758" y="879758"/>
                  <a:pt x="372879" y="861159"/>
                  <a:pt x="361720" y="840699"/>
                </a:cubicBezTo>
                <a:cubicBezTo>
                  <a:pt x="357070" y="831400"/>
                  <a:pt x="352420" y="821170"/>
                  <a:pt x="348700" y="810940"/>
                </a:cubicBezTo>
                <a:cubicBezTo>
                  <a:pt x="354279" y="810940"/>
                  <a:pt x="358929" y="810940"/>
                  <a:pt x="364509" y="810940"/>
                </a:cubicBezTo>
                <a:cubicBezTo>
                  <a:pt x="384038" y="810940"/>
                  <a:pt x="403569" y="807220"/>
                  <a:pt x="422168" y="800710"/>
                </a:cubicBezTo>
                <a:cubicBezTo>
                  <a:pt x="440768" y="794201"/>
                  <a:pt x="457507" y="782111"/>
                  <a:pt x="470526" y="768161"/>
                </a:cubicBezTo>
                <a:cubicBezTo>
                  <a:pt x="477967" y="759791"/>
                  <a:pt x="484476" y="749562"/>
                  <a:pt x="489126" y="739332"/>
                </a:cubicBezTo>
                <a:cubicBezTo>
                  <a:pt x="493776" y="729102"/>
                  <a:pt x="496566" y="717942"/>
                  <a:pt x="496566" y="705853"/>
                </a:cubicBezTo>
                <a:cubicBezTo>
                  <a:pt x="496566" y="687253"/>
                  <a:pt x="487267" y="669584"/>
                  <a:pt x="473317" y="657494"/>
                </a:cubicBezTo>
                <a:cubicBezTo>
                  <a:pt x="466806" y="651914"/>
                  <a:pt x="459367" y="648194"/>
                  <a:pt x="450997" y="645404"/>
                </a:cubicBezTo>
                <a:cubicBezTo>
                  <a:pt x="440768" y="641684"/>
                  <a:pt x="430537" y="640754"/>
                  <a:pt x="419378" y="641684"/>
                </a:cubicBezTo>
                <a:cubicBezTo>
                  <a:pt x="409148" y="641684"/>
                  <a:pt x="399848" y="644474"/>
                  <a:pt x="390549" y="648194"/>
                </a:cubicBezTo>
                <a:cubicBezTo>
                  <a:pt x="379388" y="652844"/>
                  <a:pt x="369159" y="659354"/>
                  <a:pt x="359859" y="667724"/>
                </a:cubicBezTo>
                <a:cubicBezTo>
                  <a:pt x="333820" y="691903"/>
                  <a:pt x="313360" y="722592"/>
                  <a:pt x="308710" y="757931"/>
                </a:cubicBezTo>
                <a:cubicBezTo>
                  <a:pt x="307780" y="761651"/>
                  <a:pt x="307780" y="764441"/>
                  <a:pt x="307780" y="768161"/>
                </a:cubicBezTo>
                <a:cubicBezTo>
                  <a:pt x="301271" y="766301"/>
                  <a:pt x="293831" y="764441"/>
                  <a:pt x="287321" y="762581"/>
                </a:cubicBezTo>
                <a:cubicBezTo>
                  <a:pt x="260352" y="754212"/>
                  <a:pt x="233382" y="742122"/>
                  <a:pt x="209203" y="727242"/>
                </a:cubicBezTo>
                <a:cubicBezTo>
                  <a:pt x="188743" y="714223"/>
                  <a:pt x="170143" y="697483"/>
                  <a:pt x="153404" y="679813"/>
                </a:cubicBezTo>
                <a:cubicBezTo>
                  <a:pt x="131085" y="655634"/>
                  <a:pt x="111556" y="627735"/>
                  <a:pt x="95745" y="598905"/>
                </a:cubicBezTo>
                <a:cubicBezTo>
                  <a:pt x="78077" y="565426"/>
                  <a:pt x="64127" y="529157"/>
                  <a:pt x="54827" y="491958"/>
                </a:cubicBezTo>
                <a:cubicBezTo>
                  <a:pt x="45527" y="452899"/>
                  <a:pt x="40877" y="411980"/>
                  <a:pt x="41807" y="371061"/>
                </a:cubicBezTo>
                <a:cubicBezTo>
                  <a:pt x="42737" y="348741"/>
                  <a:pt x="44596" y="327352"/>
                  <a:pt x="48317" y="305033"/>
                </a:cubicBezTo>
                <a:cubicBezTo>
                  <a:pt x="50177" y="293873"/>
                  <a:pt x="52967" y="282713"/>
                  <a:pt x="55757" y="271553"/>
                </a:cubicBezTo>
                <a:cubicBezTo>
                  <a:pt x="58546" y="260394"/>
                  <a:pt x="62266" y="249234"/>
                  <a:pt x="65057" y="238074"/>
                </a:cubicBezTo>
                <a:cubicBezTo>
                  <a:pt x="65057" y="237144"/>
                  <a:pt x="65986" y="236214"/>
                  <a:pt x="65986" y="236214"/>
                </a:cubicBezTo>
                <a:cubicBezTo>
                  <a:pt x="69707" y="226914"/>
                  <a:pt x="65986" y="215755"/>
                  <a:pt x="56687" y="212035"/>
                </a:cubicBezTo>
                <a:cubicBezTo>
                  <a:pt x="53896" y="211105"/>
                  <a:pt x="52037" y="210175"/>
                  <a:pt x="49246" y="210175"/>
                </a:cubicBezTo>
                <a:cubicBezTo>
                  <a:pt x="41807" y="210175"/>
                  <a:pt x="35297" y="213895"/>
                  <a:pt x="32507" y="220405"/>
                </a:cubicBezTo>
                <a:cubicBezTo>
                  <a:pt x="30647" y="225054"/>
                  <a:pt x="27858" y="229704"/>
                  <a:pt x="25997" y="234354"/>
                </a:cubicBezTo>
                <a:cubicBezTo>
                  <a:pt x="24137" y="239004"/>
                  <a:pt x="22278" y="243654"/>
                  <a:pt x="20417" y="249234"/>
                </a:cubicBezTo>
                <a:cubicBezTo>
                  <a:pt x="16697" y="261324"/>
                  <a:pt x="12978" y="272483"/>
                  <a:pt x="10188" y="284573"/>
                </a:cubicBezTo>
                <a:cubicBezTo>
                  <a:pt x="5538" y="305963"/>
                  <a:pt x="2748" y="328282"/>
                  <a:pt x="888" y="350601"/>
                </a:cubicBezTo>
                <a:cubicBezTo>
                  <a:pt x="-1902" y="396170"/>
                  <a:pt x="1818" y="442669"/>
                  <a:pt x="12978" y="487308"/>
                </a:cubicBezTo>
                <a:cubicBezTo>
                  <a:pt x="18558" y="509628"/>
                  <a:pt x="25067" y="531947"/>
                  <a:pt x="33437" y="554266"/>
                </a:cubicBezTo>
                <a:cubicBezTo>
                  <a:pt x="41807" y="575656"/>
                  <a:pt x="52037" y="597045"/>
                  <a:pt x="63196" y="616575"/>
                </a:cubicBezTo>
                <a:cubicBezTo>
                  <a:pt x="84586" y="655634"/>
                  <a:pt x="113415" y="690973"/>
                  <a:pt x="145964" y="721662"/>
                </a:cubicBezTo>
                <a:cubicBezTo>
                  <a:pt x="160844" y="735612"/>
                  <a:pt x="175724" y="747702"/>
                  <a:pt x="193393" y="757931"/>
                </a:cubicBezTo>
                <a:cubicBezTo>
                  <a:pt x="209203" y="768161"/>
                  <a:pt x="225942" y="775601"/>
                  <a:pt x="243612" y="783041"/>
                </a:cubicBezTo>
                <a:cubicBezTo>
                  <a:pt x="265932" y="792341"/>
                  <a:pt x="289181" y="798850"/>
                  <a:pt x="312430" y="803500"/>
                </a:cubicBezTo>
                <a:cubicBezTo>
                  <a:pt x="316151" y="819310"/>
                  <a:pt x="321730" y="834190"/>
                  <a:pt x="328240" y="848139"/>
                </a:cubicBezTo>
                <a:cubicBezTo>
                  <a:pt x="344980" y="880688"/>
                  <a:pt x="368229" y="907658"/>
                  <a:pt x="393338" y="932767"/>
                </a:cubicBezTo>
                <a:cubicBezTo>
                  <a:pt x="419378" y="957877"/>
                  <a:pt x="448207" y="980196"/>
                  <a:pt x="479826" y="999726"/>
                </a:cubicBezTo>
                <a:cubicBezTo>
                  <a:pt x="507726" y="1017395"/>
                  <a:pt x="537484" y="1034135"/>
                  <a:pt x="569104" y="1045294"/>
                </a:cubicBezTo>
                <a:cubicBezTo>
                  <a:pt x="600723" y="1057384"/>
                  <a:pt x="635132" y="1062964"/>
                  <a:pt x="668612" y="1068544"/>
                </a:cubicBezTo>
                <a:cubicBezTo>
                  <a:pt x="715111" y="1075984"/>
                  <a:pt x="763469" y="1079704"/>
                  <a:pt x="810898" y="1075054"/>
                </a:cubicBezTo>
                <a:cubicBezTo>
                  <a:pt x="827638" y="1073194"/>
                  <a:pt x="844377" y="1070404"/>
                  <a:pt x="860187" y="1065754"/>
                </a:cubicBezTo>
                <a:cubicBezTo>
                  <a:pt x="875996" y="1061104"/>
                  <a:pt x="890876" y="1054594"/>
                  <a:pt x="905756" y="1046224"/>
                </a:cubicBezTo>
                <a:cubicBezTo>
                  <a:pt x="909475" y="1044364"/>
                  <a:pt x="912266" y="1038785"/>
                  <a:pt x="913195" y="1034135"/>
                </a:cubicBezTo>
                <a:cubicBezTo>
                  <a:pt x="914125" y="1029485"/>
                  <a:pt x="913195" y="1024835"/>
                  <a:pt x="910406" y="1020185"/>
                </a:cubicBezTo>
                <a:cubicBezTo>
                  <a:pt x="905756" y="1021115"/>
                  <a:pt x="901106" y="1018325"/>
                  <a:pt x="896456" y="1018325"/>
                </a:cubicBezTo>
                <a:close/>
                <a:moveTo>
                  <a:pt x="343120" y="775601"/>
                </a:moveTo>
                <a:cubicBezTo>
                  <a:pt x="343120" y="767231"/>
                  <a:pt x="344980" y="758861"/>
                  <a:pt x="346839" y="751422"/>
                </a:cubicBezTo>
                <a:cubicBezTo>
                  <a:pt x="349629" y="743052"/>
                  <a:pt x="353350" y="734682"/>
                  <a:pt x="357999" y="726312"/>
                </a:cubicBezTo>
                <a:cubicBezTo>
                  <a:pt x="364509" y="716082"/>
                  <a:pt x="372879" y="706783"/>
                  <a:pt x="381249" y="698413"/>
                </a:cubicBezTo>
                <a:cubicBezTo>
                  <a:pt x="386829" y="693763"/>
                  <a:pt x="392408" y="689113"/>
                  <a:pt x="397988" y="685393"/>
                </a:cubicBezTo>
                <a:cubicBezTo>
                  <a:pt x="402638" y="683533"/>
                  <a:pt x="407288" y="681673"/>
                  <a:pt x="412868" y="679813"/>
                </a:cubicBezTo>
                <a:cubicBezTo>
                  <a:pt x="417518" y="678883"/>
                  <a:pt x="422168" y="677953"/>
                  <a:pt x="426818" y="677953"/>
                </a:cubicBezTo>
                <a:cubicBezTo>
                  <a:pt x="430537" y="677953"/>
                  <a:pt x="434257" y="678883"/>
                  <a:pt x="438907" y="679813"/>
                </a:cubicBezTo>
                <a:cubicBezTo>
                  <a:pt x="441697" y="680743"/>
                  <a:pt x="445418" y="682603"/>
                  <a:pt x="448207" y="683533"/>
                </a:cubicBezTo>
                <a:cubicBezTo>
                  <a:pt x="450067" y="685393"/>
                  <a:pt x="452857" y="687253"/>
                  <a:pt x="454717" y="689113"/>
                </a:cubicBezTo>
                <a:cubicBezTo>
                  <a:pt x="456577" y="690973"/>
                  <a:pt x="457507" y="692833"/>
                  <a:pt x="459367" y="694693"/>
                </a:cubicBezTo>
                <a:cubicBezTo>
                  <a:pt x="460297" y="696553"/>
                  <a:pt x="461227" y="699343"/>
                  <a:pt x="462156" y="701203"/>
                </a:cubicBezTo>
                <a:cubicBezTo>
                  <a:pt x="462156" y="703993"/>
                  <a:pt x="463086" y="705853"/>
                  <a:pt x="463086" y="708643"/>
                </a:cubicBezTo>
                <a:cubicBezTo>
                  <a:pt x="463086" y="712363"/>
                  <a:pt x="462156" y="715153"/>
                  <a:pt x="461227" y="718872"/>
                </a:cubicBezTo>
                <a:cubicBezTo>
                  <a:pt x="459367" y="723522"/>
                  <a:pt x="457507" y="728172"/>
                  <a:pt x="454717" y="732822"/>
                </a:cubicBezTo>
                <a:cubicBezTo>
                  <a:pt x="450997" y="739332"/>
                  <a:pt x="446347" y="744912"/>
                  <a:pt x="440768" y="749562"/>
                </a:cubicBezTo>
                <a:cubicBezTo>
                  <a:pt x="435187" y="754212"/>
                  <a:pt x="428678" y="758861"/>
                  <a:pt x="422168" y="762581"/>
                </a:cubicBezTo>
                <a:cubicBezTo>
                  <a:pt x="413798" y="766301"/>
                  <a:pt x="406358" y="770021"/>
                  <a:pt x="397058" y="771881"/>
                </a:cubicBezTo>
                <a:cubicBezTo>
                  <a:pt x="383108" y="774671"/>
                  <a:pt x="370088" y="775601"/>
                  <a:pt x="356139" y="775601"/>
                </a:cubicBezTo>
                <a:cubicBezTo>
                  <a:pt x="351489" y="776531"/>
                  <a:pt x="346839" y="776531"/>
                  <a:pt x="343120" y="775601"/>
                </a:cubicBezTo>
                <a:lnTo>
                  <a:pt x="343120" y="775601"/>
                </a:lnTo>
                <a:close/>
                <a:moveTo>
                  <a:pt x="55757" y="181346"/>
                </a:moveTo>
                <a:cubicBezTo>
                  <a:pt x="60407" y="183206"/>
                  <a:pt x="65986" y="184135"/>
                  <a:pt x="71566" y="181346"/>
                </a:cubicBezTo>
                <a:cubicBezTo>
                  <a:pt x="76216" y="179486"/>
                  <a:pt x="80866" y="175766"/>
                  <a:pt x="82726" y="171116"/>
                </a:cubicBezTo>
                <a:cubicBezTo>
                  <a:pt x="86445" y="158096"/>
                  <a:pt x="92026" y="146006"/>
                  <a:pt x="96676" y="133917"/>
                </a:cubicBezTo>
                <a:cubicBezTo>
                  <a:pt x="100395" y="123687"/>
                  <a:pt x="96676" y="111597"/>
                  <a:pt x="86445" y="106947"/>
                </a:cubicBezTo>
                <a:cubicBezTo>
                  <a:pt x="83656" y="106017"/>
                  <a:pt x="80866" y="105087"/>
                  <a:pt x="78077" y="105087"/>
                </a:cubicBezTo>
                <a:cubicBezTo>
                  <a:pt x="70636" y="105087"/>
                  <a:pt x="63196" y="109737"/>
                  <a:pt x="59477" y="117177"/>
                </a:cubicBezTo>
                <a:cubicBezTo>
                  <a:pt x="52967" y="131127"/>
                  <a:pt x="49246" y="146006"/>
                  <a:pt x="44596" y="159956"/>
                </a:cubicBezTo>
                <a:cubicBezTo>
                  <a:pt x="43667" y="163676"/>
                  <a:pt x="44596" y="166466"/>
                  <a:pt x="45527" y="170186"/>
                </a:cubicBezTo>
                <a:cubicBezTo>
                  <a:pt x="47387" y="175766"/>
                  <a:pt x="51107" y="179486"/>
                  <a:pt x="55757" y="181346"/>
                </a:cubicBezTo>
                <a:close/>
                <a:moveTo>
                  <a:pt x="129225" y="67888"/>
                </a:moveTo>
                <a:cubicBezTo>
                  <a:pt x="134805" y="68818"/>
                  <a:pt x="141314" y="66958"/>
                  <a:pt x="145964" y="64168"/>
                </a:cubicBezTo>
                <a:cubicBezTo>
                  <a:pt x="151544" y="60449"/>
                  <a:pt x="153404" y="54869"/>
                  <a:pt x="155264" y="49289"/>
                </a:cubicBezTo>
                <a:cubicBezTo>
                  <a:pt x="155264" y="48359"/>
                  <a:pt x="156194" y="47429"/>
                  <a:pt x="156194" y="46499"/>
                </a:cubicBezTo>
                <a:cubicBezTo>
                  <a:pt x="158054" y="41849"/>
                  <a:pt x="159914" y="37199"/>
                  <a:pt x="161775" y="32549"/>
                </a:cubicBezTo>
                <a:cubicBezTo>
                  <a:pt x="163634" y="26969"/>
                  <a:pt x="164564" y="20459"/>
                  <a:pt x="162704" y="14880"/>
                </a:cubicBezTo>
                <a:cubicBezTo>
                  <a:pt x="160844" y="9300"/>
                  <a:pt x="156194" y="4650"/>
                  <a:pt x="150614" y="1860"/>
                </a:cubicBezTo>
                <a:cubicBezTo>
                  <a:pt x="147825" y="930"/>
                  <a:pt x="144105" y="0"/>
                  <a:pt x="141314" y="0"/>
                </a:cubicBezTo>
                <a:cubicBezTo>
                  <a:pt x="132015" y="0"/>
                  <a:pt x="123645" y="4650"/>
                  <a:pt x="119926" y="13950"/>
                </a:cubicBezTo>
                <a:cubicBezTo>
                  <a:pt x="116205" y="23249"/>
                  <a:pt x="113415" y="33479"/>
                  <a:pt x="110626" y="42779"/>
                </a:cubicBezTo>
                <a:cubicBezTo>
                  <a:pt x="108765" y="48359"/>
                  <a:pt x="111556" y="55799"/>
                  <a:pt x="114345" y="59519"/>
                </a:cubicBezTo>
                <a:cubicBezTo>
                  <a:pt x="117135" y="63238"/>
                  <a:pt x="122715" y="66958"/>
                  <a:pt x="129225" y="67888"/>
                </a:cubicBezTo>
                <a:close/>
              </a:path>
            </a:pathLst>
          </a:custGeom>
          <a:solidFill>
            <a:srgbClr val="FDFDFD"/>
          </a:solidFill>
          <a:ln w="93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5" name="Graphic 12">
            <a:extLst>
              <a:ext uri="{FF2B5EF4-FFF2-40B4-BE49-F238E27FC236}">
                <a16:creationId xmlns:a16="http://schemas.microsoft.com/office/drawing/2014/main" xmlns="" id="{6B914999-863F-8BCE-79E7-19DB4F1B184F}"/>
              </a:ext>
            </a:extLst>
          </p:cNvPr>
          <p:cNvGrpSpPr/>
          <p:nvPr/>
        </p:nvGrpSpPr>
        <p:grpSpPr>
          <a:xfrm>
            <a:off x="8521331" y="994600"/>
            <a:ext cx="565548" cy="597654"/>
            <a:chOff x="8646316" y="1021288"/>
            <a:chExt cx="437699" cy="462547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B1790C79-D9C0-1333-F8EB-EBC32F3BDD8D}"/>
                </a:ext>
              </a:extLst>
            </p:cNvPr>
            <p:cNvSpPr/>
            <p:nvPr/>
          </p:nvSpPr>
          <p:spPr>
            <a:xfrm>
              <a:off x="8646316" y="1021288"/>
              <a:ext cx="437699" cy="462547"/>
            </a:xfrm>
            <a:custGeom>
              <a:avLst/>
              <a:gdLst>
                <a:gd name="connsiteX0" fmla="*/ 171727 w 437699"/>
                <a:gd name="connsiteY0" fmla="*/ 2790 h 462547"/>
                <a:gd name="connsiteX1" fmla="*/ 166146 w 437699"/>
                <a:gd name="connsiteY1" fmla="*/ 5580 h 462547"/>
                <a:gd name="connsiteX2" fmla="*/ 161497 w 437699"/>
                <a:gd name="connsiteY2" fmla="*/ 9300 h 462547"/>
                <a:gd name="connsiteX3" fmla="*/ 153127 w 437699"/>
                <a:gd name="connsiteY3" fmla="*/ 21390 h 462547"/>
                <a:gd name="connsiteX4" fmla="*/ 139177 w 437699"/>
                <a:gd name="connsiteY4" fmla="*/ 81838 h 462547"/>
                <a:gd name="connsiteX5" fmla="*/ 137317 w 437699"/>
                <a:gd name="connsiteY5" fmla="*/ 95788 h 462547"/>
                <a:gd name="connsiteX6" fmla="*/ 130807 w 437699"/>
                <a:gd name="connsiteY6" fmla="*/ 123687 h 462547"/>
                <a:gd name="connsiteX7" fmla="*/ 122438 w 437699"/>
                <a:gd name="connsiteY7" fmla="*/ 137637 h 462547"/>
                <a:gd name="connsiteX8" fmla="*/ 110348 w 437699"/>
                <a:gd name="connsiteY8" fmla="*/ 149726 h 462547"/>
                <a:gd name="connsiteX9" fmla="*/ 82449 w 437699"/>
                <a:gd name="connsiteY9" fmla="*/ 165536 h 462547"/>
                <a:gd name="connsiteX10" fmla="*/ 22930 w 437699"/>
                <a:gd name="connsiteY10" fmla="*/ 191575 h 462547"/>
                <a:gd name="connsiteX11" fmla="*/ 9910 w 437699"/>
                <a:gd name="connsiteY11" fmla="*/ 202735 h 462547"/>
                <a:gd name="connsiteX12" fmla="*/ 1541 w 437699"/>
                <a:gd name="connsiteY12" fmla="*/ 216685 h 462547"/>
                <a:gd name="connsiteX13" fmla="*/ 611 w 437699"/>
                <a:gd name="connsiteY13" fmla="*/ 230634 h 462547"/>
                <a:gd name="connsiteX14" fmla="*/ 5261 w 437699"/>
                <a:gd name="connsiteY14" fmla="*/ 242724 h 462547"/>
                <a:gd name="connsiteX15" fmla="*/ 24790 w 437699"/>
                <a:gd name="connsiteY15" fmla="*/ 263184 h 462547"/>
                <a:gd name="connsiteX16" fmla="*/ 48970 w 437699"/>
                <a:gd name="connsiteY16" fmla="*/ 278993 h 462547"/>
                <a:gd name="connsiteX17" fmla="*/ 98258 w 437699"/>
                <a:gd name="connsiteY17" fmla="*/ 308752 h 462547"/>
                <a:gd name="connsiteX18" fmla="*/ 113138 w 437699"/>
                <a:gd name="connsiteY18" fmla="*/ 322702 h 462547"/>
                <a:gd name="connsiteX19" fmla="*/ 118718 w 437699"/>
                <a:gd name="connsiteY19" fmla="*/ 332932 h 462547"/>
                <a:gd name="connsiteX20" fmla="*/ 124298 w 437699"/>
                <a:gd name="connsiteY20" fmla="*/ 352461 h 462547"/>
                <a:gd name="connsiteX21" fmla="*/ 128947 w 437699"/>
                <a:gd name="connsiteY21" fmla="*/ 418490 h 462547"/>
                <a:gd name="connsiteX22" fmla="*/ 140107 w 437699"/>
                <a:gd name="connsiteY22" fmla="*/ 447319 h 462547"/>
                <a:gd name="connsiteX23" fmla="*/ 154057 w 437699"/>
                <a:gd name="connsiteY23" fmla="*/ 459409 h 462547"/>
                <a:gd name="connsiteX24" fmla="*/ 171727 w 437699"/>
                <a:gd name="connsiteY24" fmla="*/ 462199 h 462547"/>
                <a:gd name="connsiteX25" fmla="*/ 191256 w 437699"/>
                <a:gd name="connsiteY25" fmla="*/ 456619 h 462547"/>
                <a:gd name="connsiteX26" fmla="*/ 227525 w 437699"/>
                <a:gd name="connsiteY26" fmla="*/ 432439 h 462547"/>
                <a:gd name="connsiteX27" fmla="*/ 286114 w 437699"/>
                <a:gd name="connsiteY27" fmla="*/ 372921 h 462547"/>
                <a:gd name="connsiteX28" fmla="*/ 288904 w 437699"/>
                <a:gd name="connsiteY28" fmla="*/ 366411 h 462547"/>
                <a:gd name="connsiteX29" fmla="*/ 288904 w 437699"/>
                <a:gd name="connsiteY29" fmla="*/ 366411 h 462547"/>
                <a:gd name="connsiteX30" fmla="*/ 295414 w 437699"/>
                <a:gd name="connsiteY30" fmla="*/ 367341 h 462547"/>
                <a:gd name="connsiteX31" fmla="*/ 301923 w 437699"/>
                <a:gd name="connsiteY31" fmla="*/ 368271 h 462547"/>
                <a:gd name="connsiteX32" fmla="*/ 301923 w 437699"/>
                <a:gd name="connsiteY32" fmla="*/ 368271 h 462547"/>
                <a:gd name="connsiteX33" fmla="*/ 302853 w 437699"/>
                <a:gd name="connsiteY33" fmla="*/ 368271 h 462547"/>
                <a:gd name="connsiteX34" fmla="*/ 302853 w 437699"/>
                <a:gd name="connsiteY34" fmla="*/ 368271 h 462547"/>
                <a:gd name="connsiteX35" fmla="*/ 302853 w 437699"/>
                <a:gd name="connsiteY35" fmla="*/ 368271 h 462547"/>
                <a:gd name="connsiteX36" fmla="*/ 302853 w 437699"/>
                <a:gd name="connsiteY36" fmla="*/ 368271 h 462547"/>
                <a:gd name="connsiteX37" fmla="*/ 302853 w 437699"/>
                <a:gd name="connsiteY37" fmla="*/ 368271 h 462547"/>
                <a:gd name="connsiteX38" fmla="*/ 302853 w 437699"/>
                <a:gd name="connsiteY38" fmla="*/ 368271 h 462547"/>
                <a:gd name="connsiteX39" fmla="*/ 302853 w 437699"/>
                <a:gd name="connsiteY39" fmla="*/ 368271 h 462547"/>
                <a:gd name="connsiteX40" fmla="*/ 302853 w 437699"/>
                <a:gd name="connsiteY40" fmla="*/ 368271 h 462547"/>
                <a:gd name="connsiteX41" fmla="*/ 302853 w 437699"/>
                <a:gd name="connsiteY41" fmla="*/ 368271 h 462547"/>
                <a:gd name="connsiteX42" fmla="*/ 303784 w 437699"/>
                <a:gd name="connsiteY42" fmla="*/ 368271 h 462547"/>
                <a:gd name="connsiteX43" fmla="*/ 302853 w 437699"/>
                <a:gd name="connsiteY43" fmla="*/ 368271 h 462547"/>
                <a:gd name="connsiteX44" fmla="*/ 335402 w 437699"/>
                <a:gd name="connsiteY44" fmla="*/ 374781 h 462547"/>
                <a:gd name="connsiteX45" fmla="*/ 373532 w 437699"/>
                <a:gd name="connsiteY45" fmla="*/ 382221 h 462547"/>
                <a:gd name="connsiteX46" fmla="*/ 409801 w 437699"/>
                <a:gd name="connsiteY46" fmla="*/ 383151 h 462547"/>
                <a:gd name="connsiteX47" fmla="*/ 433980 w 437699"/>
                <a:gd name="connsiteY47" fmla="*/ 368271 h 462547"/>
                <a:gd name="connsiteX48" fmla="*/ 437700 w 437699"/>
                <a:gd name="connsiteY48" fmla="*/ 349671 h 462547"/>
                <a:gd name="connsiteX49" fmla="*/ 431190 w 437699"/>
                <a:gd name="connsiteY49" fmla="*/ 324562 h 462547"/>
                <a:gd name="connsiteX50" fmla="*/ 395851 w 437699"/>
                <a:gd name="connsiteY50" fmla="*/ 255744 h 462547"/>
                <a:gd name="connsiteX51" fmla="*/ 389341 w 437699"/>
                <a:gd name="connsiteY51" fmla="*/ 232494 h 462547"/>
                <a:gd name="connsiteX52" fmla="*/ 389341 w 437699"/>
                <a:gd name="connsiteY52" fmla="*/ 216685 h 462547"/>
                <a:gd name="connsiteX53" fmla="*/ 392131 w 437699"/>
                <a:gd name="connsiteY53" fmla="*/ 205525 h 462547"/>
                <a:gd name="connsiteX54" fmla="*/ 402361 w 437699"/>
                <a:gd name="connsiteY54" fmla="*/ 185995 h 462547"/>
                <a:gd name="connsiteX55" fmla="*/ 416311 w 437699"/>
                <a:gd name="connsiteY55" fmla="*/ 163676 h 462547"/>
                <a:gd name="connsiteX56" fmla="*/ 435840 w 437699"/>
                <a:gd name="connsiteY56" fmla="*/ 117177 h 462547"/>
                <a:gd name="connsiteX57" fmla="*/ 432120 w 437699"/>
                <a:gd name="connsiteY57" fmla="*/ 96718 h 462547"/>
                <a:gd name="connsiteX58" fmla="*/ 424681 w 437699"/>
                <a:gd name="connsiteY58" fmla="*/ 88348 h 462547"/>
                <a:gd name="connsiteX59" fmla="*/ 414451 w 437699"/>
                <a:gd name="connsiteY59" fmla="*/ 83698 h 462547"/>
                <a:gd name="connsiteX60" fmla="*/ 403291 w 437699"/>
                <a:gd name="connsiteY60" fmla="*/ 81838 h 462547"/>
                <a:gd name="connsiteX61" fmla="*/ 391201 w 437699"/>
                <a:gd name="connsiteY61" fmla="*/ 81838 h 462547"/>
                <a:gd name="connsiteX62" fmla="*/ 363302 w 437699"/>
                <a:gd name="connsiteY62" fmla="*/ 85558 h 462547"/>
                <a:gd name="connsiteX63" fmla="*/ 344702 w 437699"/>
                <a:gd name="connsiteY63" fmla="*/ 88348 h 462547"/>
                <a:gd name="connsiteX64" fmla="*/ 326103 w 437699"/>
                <a:gd name="connsiteY64" fmla="*/ 89278 h 462547"/>
                <a:gd name="connsiteX65" fmla="*/ 303784 w 437699"/>
                <a:gd name="connsiteY65" fmla="*/ 88348 h 462547"/>
                <a:gd name="connsiteX66" fmla="*/ 303784 w 437699"/>
                <a:gd name="connsiteY66" fmla="*/ 88348 h 462547"/>
                <a:gd name="connsiteX67" fmla="*/ 302853 w 437699"/>
                <a:gd name="connsiteY67" fmla="*/ 88348 h 462547"/>
                <a:gd name="connsiteX68" fmla="*/ 303784 w 437699"/>
                <a:gd name="connsiteY68" fmla="*/ 88348 h 462547"/>
                <a:gd name="connsiteX69" fmla="*/ 282394 w 437699"/>
                <a:gd name="connsiteY69" fmla="*/ 82768 h 462547"/>
                <a:gd name="connsiteX70" fmla="*/ 264724 w 437699"/>
                <a:gd name="connsiteY70" fmla="*/ 72538 h 462547"/>
                <a:gd name="connsiteX71" fmla="*/ 244265 w 437699"/>
                <a:gd name="connsiteY71" fmla="*/ 53009 h 462547"/>
                <a:gd name="connsiteX72" fmla="*/ 230315 w 437699"/>
                <a:gd name="connsiteY72" fmla="*/ 35339 h 462547"/>
                <a:gd name="connsiteX73" fmla="*/ 213576 w 437699"/>
                <a:gd name="connsiteY73" fmla="*/ 16740 h 462547"/>
                <a:gd name="connsiteX74" fmla="*/ 193116 w 437699"/>
                <a:gd name="connsiteY74" fmla="*/ 2790 h 462547"/>
                <a:gd name="connsiteX75" fmla="*/ 181026 w 437699"/>
                <a:gd name="connsiteY75" fmla="*/ 0 h 462547"/>
                <a:gd name="connsiteX76" fmla="*/ 171727 w 437699"/>
                <a:gd name="connsiteY76" fmla="*/ 2790 h 462547"/>
                <a:gd name="connsiteX77" fmla="*/ 171727 w 437699"/>
                <a:gd name="connsiteY77" fmla="*/ 2790 h 462547"/>
                <a:gd name="connsiteX78" fmla="*/ 58269 w 437699"/>
                <a:gd name="connsiteY78" fmla="*/ 192505 h 462547"/>
                <a:gd name="connsiteX79" fmla="*/ 68499 w 437699"/>
                <a:gd name="connsiteY79" fmla="*/ 188785 h 462547"/>
                <a:gd name="connsiteX80" fmla="*/ 72219 w 437699"/>
                <a:gd name="connsiteY80" fmla="*/ 187855 h 462547"/>
                <a:gd name="connsiteX81" fmla="*/ 99189 w 437699"/>
                <a:gd name="connsiteY81" fmla="*/ 176696 h 462547"/>
                <a:gd name="connsiteX82" fmla="*/ 136388 w 437699"/>
                <a:gd name="connsiteY82" fmla="*/ 147866 h 462547"/>
                <a:gd name="connsiteX83" fmla="*/ 152197 w 437699"/>
                <a:gd name="connsiteY83" fmla="*/ 110667 h 462547"/>
                <a:gd name="connsiteX84" fmla="*/ 155917 w 437699"/>
                <a:gd name="connsiteY84" fmla="*/ 82768 h 462547"/>
                <a:gd name="connsiteX85" fmla="*/ 155917 w 437699"/>
                <a:gd name="connsiteY85" fmla="*/ 81838 h 462547"/>
                <a:gd name="connsiteX86" fmla="*/ 157777 w 437699"/>
                <a:gd name="connsiteY86" fmla="*/ 68818 h 462547"/>
                <a:gd name="connsiteX87" fmla="*/ 165217 w 437699"/>
                <a:gd name="connsiteY87" fmla="*/ 37199 h 462547"/>
                <a:gd name="connsiteX88" fmla="*/ 171727 w 437699"/>
                <a:gd name="connsiteY88" fmla="*/ 26039 h 462547"/>
                <a:gd name="connsiteX89" fmla="*/ 175446 w 437699"/>
                <a:gd name="connsiteY89" fmla="*/ 22319 h 462547"/>
                <a:gd name="connsiteX90" fmla="*/ 178237 w 437699"/>
                <a:gd name="connsiteY90" fmla="*/ 20460 h 462547"/>
                <a:gd name="connsiteX91" fmla="*/ 180096 w 437699"/>
                <a:gd name="connsiteY91" fmla="*/ 19530 h 462547"/>
                <a:gd name="connsiteX92" fmla="*/ 181026 w 437699"/>
                <a:gd name="connsiteY92" fmla="*/ 19530 h 462547"/>
                <a:gd name="connsiteX93" fmla="*/ 181956 w 437699"/>
                <a:gd name="connsiteY93" fmla="*/ 19530 h 462547"/>
                <a:gd name="connsiteX94" fmla="*/ 186606 w 437699"/>
                <a:gd name="connsiteY94" fmla="*/ 20460 h 462547"/>
                <a:gd name="connsiteX95" fmla="*/ 194976 w 437699"/>
                <a:gd name="connsiteY95" fmla="*/ 25109 h 462547"/>
                <a:gd name="connsiteX96" fmla="*/ 222875 w 437699"/>
                <a:gd name="connsiteY96" fmla="*/ 53939 h 462547"/>
                <a:gd name="connsiteX97" fmla="*/ 227525 w 437699"/>
                <a:gd name="connsiteY97" fmla="*/ 59519 h 462547"/>
                <a:gd name="connsiteX98" fmla="*/ 269374 w 437699"/>
                <a:gd name="connsiteY98" fmla="*/ 93928 h 462547"/>
                <a:gd name="connsiteX99" fmla="*/ 324243 w 437699"/>
                <a:gd name="connsiteY99" fmla="*/ 105087 h 462547"/>
                <a:gd name="connsiteX100" fmla="*/ 325173 w 437699"/>
                <a:gd name="connsiteY100" fmla="*/ 105087 h 462547"/>
                <a:gd name="connsiteX101" fmla="*/ 338192 w 437699"/>
                <a:gd name="connsiteY101" fmla="*/ 105087 h 462547"/>
                <a:gd name="connsiteX102" fmla="*/ 347492 w 437699"/>
                <a:gd name="connsiteY102" fmla="*/ 104157 h 462547"/>
                <a:gd name="connsiteX103" fmla="*/ 348422 w 437699"/>
                <a:gd name="connsiteY103" fmla="*/ 104157 h 462547"/>
                <a:gd name="connsiteX104" fmla="*/ 357722 w 437699"/>
                <a:gd name="connsiteY104" fmla="*/ 103227 h 462547"/>
                <a:gd name="connsiteX105" fmla="*/ 359582 w 437699"/>
                <a:gd name="connsiteY105" fmla="*/ 103227 h 462547"/>
                <a:gd name="connsiteX106" fmla="*/ 369812 w 437699"/>
                <a:gd name="connsiteY106" fmla="*/ 101368 h 462547"/>
                <a:gd name="connsiteX107" fmla="*/ 392131 w 437699"/>
                <a:gd name="connsiteY107" fmla="*/ 99508 h 462547"/>
                <a:gd name="connsiteX108" fmla="*/ 402361 w 437699"/>
                <a:gd name="connsiteY108" fmla="*/ 100438 h 462547"/>
                <a:gd name="connsiteX109" fmla="*/ 409801 w 437699"/>
                <a:gd name="connsiteY109" fmla="*/ 102297 h 462547"/>
                <a:gd name="connsiteX110" fmla="*/ 412590 w 437699"/>
                <a:gd name="connsiteY110" fmla="*/ 104157 h 462547"/>
                <a:gd name="connsiteX111" fmla="*/ 414451 w 437699"/>
                <a:gd name="connsiteY111" fmla="*/ 106017 h 462547"/>
                <a:gd name="connsiteX112" fmla="*/ 416311 w 437699"/>
                <a:gd name="connsiteY112" fmla="*/ 108807 h 462547"/>
                <a:gd name="connsiteX113" fmla="*/ 417240 w 437699"/>
                <a:gd name="connsiteY113" fmla="*/ 113457 h 462547"/>
                <a:gd name="connsiteX114" fmla="*/ 417240 w 437699"/>
                <a:gd name="connsiteY114" fmla="*/ 119967 h 462547"/>
                <a:gd name="connsiteX115" fmla="*/ 411661 w 437699"/>
                <a:gd name="connsiteY115" fmla="*/ 136707 h 462547"/>
                <a:gd name="connsiteX116" fmla="*/ 393061 w 437699"/>
                <a:gd name="connsiteY116" fmla="*/ 171116 h 462547"/>
                <a:gd name="connsiteX117" fmla="*/ 389341 w 437699"/>
                <a:gd name="connsiteY117" fmla="*/ 176696 h 462547"/>
                <a:gd name="connsiteX118" fmla="*/ 378182 w 437699"/>
                <a:gd name="connsiteY118" fmla="*/ 196225 h 462547"/>
                <a:gd name="connsiteX119" fmla="*/ 371672 w 437699"/>
                <a:gd name="connsiteY119" fmla="*/ 213895 h 462547"/>
                <a:gd name="connsiteX120" fmla="*/ 384691 w 437699"/>
                <a:gd name="connsiteY120" fmla="*/ 276203 h 462547"/>
                <a:gd name="connsiteX121" fmla="*/ 396781 w 437699"/>
                <a:gd name="connsiteY121" fmla="*/ 299453 h 462547"/>
                <a:gd name="connsiteX122" fmla="*/ 412590 w 437699"/>
                <a:gd name="connsiteY122" fmla="*/ 329212 h 462547"/>
                <a:gd name="connsiteX123" fmla="*/ 419100 w 437699"/>
                <a:gd name="connsiteY123" fmla="*/ 350601 h 462547"/>
                <a:gd name="connsiteX124" fmla="*/ 419100 w 437699"/>
                <a:gd name="connsiteY124" fmla="*/ 358041 h 462547"/>
                <a:gd name="connsiteX125" fmla="*/ 418171 w 437699"/>
                <a:gd name="connsiteY125" fmla="*/ 361761 h 462547"/>
                <a:gd name="connsiteX126" fmla="*/ 416311 w 437699"/>
                <a:gd name="connsiteY126" fmla="*/ 364551 h 462547"/>
                <a:gd name="connsiteX127" fmla="*/ 414451 w 437699"/>
                <a:gd name="connsiteY127" fmla="*/ 366411 h 462547"/>
                <a:gd name="connsiteX128" fmla="*/ 410731 w 437699"/>
                <a:gd name="connsiteY128" fmla="*/ 368271 h 462547"/>
                <a:gd name="connsiteX129" fmla="*/ 402361 w 437699"/>
                <a:gd name="connsiteY129" fmla="*/ 370131 h 462547"/>
                <a:gd name="connsiteX130" fmla="*/ 393061 w 437699"/>
                <a:gd name="connsiteY130" fmla="*/ 371061 h 462547"/>
                <a:gd name="connsiteX131" fmla="*/ 375391 w 437699"/>
                <a:gd name="connsiteY131" fmla="*/ 370131 h 462547"/>
                <a:gd name="connsiteX132" fmla="*/ 338192 w 437699"/>
                <a:gd name="connsiteY132" fmla="*/ 363621 h 462547"/>
                <a:gd name="connsiteX133" fmla="*/ 334473 w 437699"/>
                <a:gd name="connsiteY133" fmla="*/ 362691 h 462547"/>
                <a:gd name="connsiteX134" fmla="*/ 314943 w 437699"/>
                <a:gd name="connsiteY134" fmla="*/ 358971 h 462547"/>
                <a:gd name="connsiteX135" fmla="*/ 300063 w 437699"/>
                <a:gd name="connsiteY135" fmla="*/ 357111 h 462547"/>
                <a:gd name="connsiteX136" fmla="*/ 299134 w 437699"/>
                <a:gd name="connsiteY136" fmla="*/ 357111 h 462547"/>
                <a:gd name="connsiteX137" fmla="*/ 297274 w 437699"/>
                <a:gd name="connsiteY137" fmla="*/ 357111 h 462547"/>
                <a:gd name="connsiteX138" fmla="*/ 293553 w 437699"/>
                <a:gd name="connsiteY138" fmla="*/ 356181 h 462547"/>
                <a:gd name="connsiteX139" fmla="*/ 284254 w 437699"/>
                <a:gd name="connsiteY139" fmla="*/ 355251 h 462547"/>
                <a:gd name="connsiteX140" fmla="*/ 280534 w 437699"/>
                <a:gd name="connsiteY140" fmla="*/ 355251 h 462547"/>
                <a:gd name="connsiteX141" fmla="*/ 274024 w 437699"/>
                <a:gd name="connsiteY141" fmla="*/ 358041 h 462547"/>
                <a:gd name="connsiteX142" fmla="*/ 267514 w 437699"/>
                <a:gd name="connsiteY142" fmla="*/ 364551 h 462547"/>
                <a:gd name="connsiteX143" fmla="*/ 241475 w 437699"/>
                <a:gd name="connsiteY143" fmla="*/ 393380 h 462547"/>
                <a:gd name="connsiteX144" fmla="*/ 201486 w 437699"/>
                <a:gd name="connsiteY144" fmla="*/ 430579 h 462547"/>
                <a:gd name="connsiteX145" fmla="*/ 178237 w 437699"/>
                <a:gd name="connsiteY145" fmla="*/ 444529 h 462547"/>
                <a:gd name="connsiteX146" fmla="*/ 167077 w 437699"/>
                <a:gd name="connsiteY146" fmla="*/ 447319 h 462547"/>
                <a:gd name="connsiteX147" fmla="*/ 164287 w 437699"/>
                <a:gd name="connsiteY147" fmla="*/ 447319 h 462547"/>
                <a:gd name="connsiteX148" fmla="*/ 161497 w 437699"/>
                <a:gd name="connsiteY148" fmla="*/ 447319 h 462547"/>
                <a:gd name="connsiteX149" fmla="*/ 157777 w 437699"/>
                <a:gd name="connsiteY149" fmla="*/ 446389 h 462547"/>
                <a:gd name="connsiteX150" fmla="*/ 154987 w 437699"/>
                <a:gd name="connsiteY150" fmla="*/ 444529 h 462547"/>
                <a:gd name="connsiteX151" fmla="*/ 152197 w 437699"/>
                <a:gd name="connsiteY151" fmla="*/ 441739 h 462547"/>
                <a:gd name="connsiteX152" fmla="*/ 147547 w 437699"/>
                <a:gd name="connsiteY152" fmla="*/ 432439 h 462547"/>
                <a:gd name="connsiteX153" fmla="*/ 142897 w 437699"/>
                <a:gd name="connsiteY153" fmla="*/ 413840 h 462547"/>
                <a:gd name="connsiteX154" fmla="*/ 141967 w 437699"/>
                <a:gd name="connsiteY154" fmla="*/ 381291 h 462547"/>
                <a:gd name="connsiteX155" fmla="*/ 141038 w 437699"/>
                <a:gd name="connsiteY155" fmla="*/ 355251 h 462547"/>
                <a:gd name="connsiteX156" fmla="*/ 135457 w 437699"/>
                <a:gd name="connsiteY156" fmla="*/ 326422 h 462547"/>
                <a:gd name="connsiteX157" fmla="*/ 119648 w 437699"/>
                <a:gd name="connsiteY157" fmla="*/ 302243 h 462547"/>
                <a:gd name="connsiteX158" fmla="*/ 98258 w 437699"/>
                <a:gd name="connsiteY158" fmla="*/ 285503 h 462547"/>
                <a:gd name="connsiteX159" fmla="*/ 75009 w 437699"/>
                <a:gd name="connsiteY159" fmla="*/ 272483 h 462547"/>
                <a:gd name="connsiteX160" fmla="*/ 74079 w 437699"/>
                <a:gd name="connsiteY160" fmla="*/ 272483 h 462547"/>
                <a:gd name="connsiteX161" fmla="*/ 70359 w 437699"/>
                <a:gd name="connsiteY161" fmla="*/ 270623 h 462547"/>
                <a:gd name="connsiteX162" fmla="*/ 31300 w 437699"/>
                <a:gd name="connsiteY162" fmla="*/ 247374 h 462547"/>
                <a:gd name="connsiteX163" fmla="*/ 20141 w 437699"/>
                <a:gd name="connsiteY163" fmla="*/ 237144 h 462547"/>
                <a:gd name="connsiteX164" fmla="*/ 17350 w 437699"/>
                <a:gd name="connsiteY164" fmla="*/ 231564 h 462547"/>
                <a:gd name="connsiteX165" fmla="*/ 16420 w 437699"/>
                <a:gd name="connsiteY165" fmla="*/ 227844 h 462547"/>
                <a:gd name="connsiteX166" fmla="*/ 16420 w 437699"/>
                <a:gd name="connsiteY166" fmla="*/ 225055 h 462547"/>
                <a:gd name="connsiteX167" fmla="*/ 17350 w 437699"/>
                <a:gd name="connsiteY167" fmla="*/ 222265 h 462547"/>
                <a:gd name="connsiteX168" fmla="*/ 20141 w 437699"/>
                <a:gd name="connsiteY168" fmla="*/ 217615 h 462547"/>
                <a:gd name="connsiteX169" fmla="*/ 27580 w 437699"/>
                <a:gd name="connsiteY169" fmla="*/ 210175 h 462547"/>
                <a:gd name="connsiteX170" fmla="*/ 53619 w 437699"/>
                <a:gd name="connsiteY170" fmla="*/ 195295 h 462547"/>
                <a:gd name="connsiteX171" fmla="*/ 58269 w 437699"/>
                <a:gd name="connsiteY171" fmla="*/ 192505 h 462547"/>
                <a:gd name="connsiteX172" fmla="*/ 57340 w 437699"/>
                <a:gd name="connsiteY172" fmla="*/ 193435 h 462547"/>
                <a:gd name="connsiteX173" fmla="*/ 58269 w 437699"/>
                <a:gd name="connsiteY173" fmla="*/ 192505 h 462547"/>
                <a:gd name="connsiteX174" fmla="*/ 58269 w 437699"/>
                <a:gd name="connsiteY174" fmla="*/ 192505 h 462547"/>
                <a:gd name="connsiteX175" fmla="*/ 58269 w 437699"/>
                <a:gd name="connsiteY175" fmla="*/ 192505 h 462547"/>
                <a:gd name="connsiteX176" fmla="*/ 58269 w 437699"/>
                <a:gd name="connsiteY176" fmla="*/ 192505 h 462547"/>
                <a:gd name="connsiteX177" fmla="*/ 58269 w 437699"/>
                <a:gd name="connsiteY177" fmla="*/ 192505 h 462547"/>
                <a:gd name="connsiteX178" fmla="*/ 58269 w 437699"/>
                <a:gd name="connsiteY178" fmla="*/ 192505 h 462547"/>
                <a:gd name="connsiteX179" fmla="*/ 58269 w 437699"/>
                <a:gd name="connsiteY179" fmla="*/ 192505 h 462547"/>
                <a:gd name="connsiteX180" fmla="*/ 58269 w 437699"/>
                <a:gd name="connsiteY180" fmla="*/ 192505 h 462547"/>
                <a:gd name="connsiteX181" fmla="*/ 343772 w 437699"/>
                <a:gd name="connsiteY181" fmla="*/ 89278 h 462547"/>
                <a:gd name="connsiteX182" fmla="*/ 342842 w 437699"/>
                <a:gd name="connsiteY182" fmla="*/ 89278 h 462547"/>
                <a:gd name="connsiteX183" fmla="*/ 343772 w 437699"/>
                <a:gd name="connsiteY183" fmla="*/ 89278 h 462547"/>
                <a:gd name="connsiteX184" fmla="*/ 343772 w 437699"/>
                <a:gd name="connsiteY184" fmla="*/ 89278 h 462547"/>
                <a:gd name="connsiteX185" fmla="*/ 130807 w 437699"/>
                <a:gd name="connsiteY185" fmla="*/ 125547 h 462547"/>
                <a:gd name="connsiteX186" fmla="*/ 130807 w 437699"/>
                <a:gd name="connsiteY186" fmla="*/ 126477 h 462547"/>
                <a:gd name="connsiteX187" fmla="*/ 130807 w 437699"/>
                <a:gd name="connsiteY187" fmla="*/ 125547 h 462547"/>
                <a:gd name="connsiteX188" fmla="*/ 130807 w 437699"/>
                <a:gd name="connsiteY188" fmla="*/ 125547 h 462547"/>
                <a:gd name="connsiteX189" fmla="*/ 388411 w 437699"/>
                <a:gd name="connsiteY189" fmla="*/ 218545 h 462547"/>
                <a:gd name="connsiteX190" fmla="*/ 388411 w 437699"/>
                <a:gd name="connsiteY190" fmla="*/ 218545 h 462547"/>
                <a:gd name="connsiteX191" fmla="*/ 388411 w 437699"/>
                <a:gd name="connsiteY191" fmla="*/ 218545 h 462547"/>
                <a:gd name="connsiteX192" fmla="*/ 388411 w 437699"/>
                <a:gd name="connsiteY192" fmla="*/ 218545 h 462547"/>
                <a:gd name="connsiteX193" fmla="*/ 100118 w 437699"/>
                <a:gd name="connsiteY193" fmla="*/ 308752 h 462547"/>
                <a:gd name="connsiteX194" fmla="*/ 100118 w 437699"/>
                <a:gd name="connsiteY194" fmla="*/ 308752 h 462547"/>
                <a:gd name="connsiteX195" fmla="*/ 100118 w 437699"/>
                <a:gd name="connsiteY195" fmla="*/ 308752 h 462547"/>
                <a:gd name="connsiteX196" fmla="*/ 100118 w 437699"/>
                <a:gd name="connsiteY196" fmla="*/ 308752 h 462547"/>
                <a:gd name="connsiteX197" fmla="*/ 300993 w 437699"/>
                <a:gd name="connsiteY197" fmla="*/ 369201 h 462547"/>
                <a:gd name="connsiteX198" fmla="*/ 300993 w 437699"/>
                <a:gd name="connsiteY198" fmla="*/ 369201 h 462547"/>
                <a:gd name="connsiteX199" fmla="*/ 300993 w 437699"/>
                <a:gd name="connsiteY199" fmla="*/ 369201 h 462547"/>
                <a:gd name="connsiteX200" fmla="*/ 300993 w 437699"/>
                <a:gd name="connsiteY200" fmla="*/ 369201 h 46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437699" h="462547">
                  <a:moveTo>
                    <a:pt x="171727" y="2790"/>
                  </a:moveTo>
                  <a:cubicBezTo>
                    <a:pt x="169867" y="3720"/>
                    <a:pt x="168007" y="4650"/>
                    <a:pt x="166146" y="5580"/>
                  </a:cubicBezTo>
                  <a:cubicBezTo>
                    <a:pt x="164287" y="6510"/>
                    <a:pt x="162427" y="8370"/>
                    <a:pt x="161497" y="9300"/>
                  </a:cubicBezTo>
                  <a:cubicBezTo>
                    <a:pt x="157777" y="13020"/>
                    <a:pt x="154987" y="16740"/>
                    <a:pt x="153127" y="21390"/>
                  </a:cubicBezTo>
                  <a:cubicBezTo>
                    <a:pt x="142897" y="39989"/>
                    <a:pt x="141038" y="61379"/>
                    <a:pt x="139177" y="81838"/>
                  </a:cubicBezTo>
                  <a:cubicBezTo>
                    <a:pt x="138247" y="86488"/>
                    <a:pt x="138247" y="91138"/>
                    <a:pt x="137317" y="95788"/>
                  </a:cubicBezTo>
                  <a:cubicBezTo>
                    <a:pt x="136388" y="105087"/>
                    <a:pt x="133597" y="114387"/>
                    <a:pt x="130807" y="123687"/>
                  </a:cubicBezTo>
                  <a:cubicBezTo>
                    <a:pt x="128947" y="128337"/>
                    <a:pt x="126158" y="132987"/>
                    <a:pt x="122438" y="137637"/>
                  </a:cubicBezTo>
                  <a:cubicBezTo>
                    <a:pt x="118718" y="142287"/>
                    <a:pt x="114998" y="146006"/>
                    <a:pt x="110348" y="149726"/>
                  </a:cubicBezTo>
                  <a:cubicBezTo>
                    <a:pt x="101978" y="156236"/>
                    <a:pt x="92679" y="160886"/>
                    <a:pt x="82449" y="165536"/>
                  </a:cubicBezTo>
                  <a:cubicBezTo>
                    <a:pt x="62919" y="173906"/>
                    <a:pt x="41530" y="179486"/>
                    <a:pt x="22930" y="191575"/>
                  </a:cubicBezTo>
                  <a:cubicBezTo>
                    <a:pt x="18280" y="194365"/>
                    <a:pt x="13631" y="198085"/>
                    <a:pt x="9910" y="202735"/>
                  </a:cubicBezTo>
                  <a:cubicBezTo>
                    <a:pt x="6191" y="206455"/>
                    <a:pt x="3400" y="211105"/>
                    <a:pt x="1541" y="216685"/>
                  </a:cubicBezTo>
                  <a:cubicBezTo>
                    <a:pt x="-319" y="221335"/>
                    <a:pt x="-319" y="225984"/>
                    <a:pt x="611" y="230634"/>
                  </a:cubicBezTo>
                  <a:cubicBezTo>
                    <a:pt x="1541" y="235284"/>
                    <a:pt x="3400" y="239004"/>
                    <a:pt x="5261" y="242724"/>
                  </a:cubicBezTo>
                  <a:cubicBezTo>
                    <a:pt x="9910" y="251094"/>
                    <a:pt x="17350" y="257604"/>
                    <a:pt x="24790" y="263184"/>
                  </a:cubicBezTo>
                  <a:cubicBezTo>
                    <a:pt x="32230" y="268763"/>
                    <a:pt x="40600" y="274343"/>
                    <a:pt x="48970" y="278993"/>
                  </a:cubicBezTo>
                  <a:cubicBezTo>
                    <a:pt x="65709" y="289223"/>
                    <a:pt x="83379" y="296663"/>
                    <a:pt x="98258" y="308752"/>
                  </a:cubicBezTo>
                  <a:cubicBezTo>
                    <a:pt x="103838" y="312472"/>
                    <a:pt x="108488" y="317122"/>
                    <a:pt x="113138" y="322702"/>
                  </a:cubicBezTo>
                  <a:cubicBezTo>
                    <a:pt x="114998" y="325492"/>
                    <a:pt x="117788" y="329212"/>
                    <a:pt x="118718" y="332932"/>
                  </a:cubicBezTo>
                  <a:cubicBezTo>
                    <a:pt x="121508" y="339442"/>
                    <a:pt x="123368" y="345952"/>
                    <a:pt x="124298" y="352461"/>
                  </a:cubicBezTo>
                  <a:cubicBezTo>
                    <a:pt x="127088" y="374781"/>
                    <a:pt x="125228" y="397100"/>
                    <a:pt x="128947" y="418490"/>
                  </a:cubicBezTo>
                  <a:cubicBezTo>
                    <a:pt x="130807" y="428719"/>
                    <a:pt x="134528" y="438949"/>
                    <a:pt x="140107" y="447319"/>
                  </a:cubicBezTo>
                  <a:cubicBezTo>
                    <a:pt x="143827" y="451969"/>
                    <a:pt x="147547" y="456619"/>
                    <a:pt x="154057" y="459409"/>
                  </a:cubicBezTo>
                  <a:cubicBezTo>
                    <a:pt x="159637" y="462199"/>
                    <a:pt x="165217" y="463129"/>
                    <a:pt x="171727" y="462199"/>
                  </a:cubicBezTo>
                  <a:cubicBezTo>
                    <a:pt x="178237" y="461269"/>
                    <a:pt x="184746" y="459409"/>
                    <a:pt x="191256" y="456619"/>
                  </a:cubicBezTo>
                  <a:cubicBezTo>
                    <a:pt x="204276" y="451039"/>
                    <a:pt x="216365" y="441739"/>
                    <a:pt x="227525" y="432439"/>
                  </a:cubicBezTo>
                  <a:cubicBezTo>
                    <a:pt x="248915" y="414770"/>
                    <a:pt x="268444" y="394310"/>
                    <a:pt x="286114" y="372921"/>
                  </a:cubicBezTo>
                  <a:cubicBezTo>
                    <a:pt x="287974" y="371061"/>
                    <a:pt x="288904" y="369201"/>
                    <a:pt x="288904" y="366411"/>
                  </a:cubicBezTo>
                  <a:lnTo>
                    <a:pt x="288904" y="366411"/>
                  </a:lnTo>
                  <a:cubicBezTo>
                    <a:pt x="290764" y="366411"/>
                    <a:pt x="292624" y="367341"/>
                    <a:pt x="295414" y="367341"/>
                  </a:cubicBezTo>
                  <a:cubicBezTo>
                    <a:pt x="297274" y="367341"/>
                    <a:pt x="299134" y="368271"/>
                    <a:pt x="301923" y="368271"/>
                  </a:cubicBezTo>
                  <a:cubicBezTo>
                    <a:pt x="301923" y="368271"/>
                    <a:pt x="301923" y="368271"/>
                    <a:pt x="301923" y="368271"/>
                  </a:cubicBezTo>
                  <a:cubicBezTo>
                    <a:pt x="301923" y="368271"/>
                    <a:pt x="30192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lnTo>
                    <a:pt x="302853" y="368271"/>
                  </a:ln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3784" y="368271"/>
                    <a:pt x="303784" y="368271"/>
                  </a:cubicBezTo>
                  <a:cubicBezTo>
                    <a:pt x="303784" y="368271"/>
                    <a:pt x="303784" y="368271"/>
                    <a:pt x="302853" y="368271"/>
                  </a:cubicBezTo>
                  <a:cubicBezTo>
                    <a:pt x="314013" y="370131"/>
                    <a:pt x="325173" y="371991"/>
                    <a:pt x="335402" y="374781"/>
                  </a:cubicBezTo>
                  <a:cubicBezTo>
                    <a:pt x="348422" y="377571"/>
                    <a:pt x="360512" y="380361"/>
                    <a:pt x="373532" y="382221"/>
                  </a:cubicBezTo>
                  <a:cubicBezTo>
                    <a:pt x="385621" y="384081"/>
                    <a:pt x="397711" y="385011"/>
                    <a:pt x="409801" y="383151"/>
                  </a:cubicBezTo>
                  <a:cubicBezTo>
                    <a:pt x="419100" y="381291"/>
                    <a:pt x="428400" y="376641"/>
                    <a:pt x="433980" y="368271"/>
                  </a:cubicBezTo>
                  <a:cubicBezTo>
                    <a:pt x="436770" y="362691"/>
                    <a:pt x="437700" y="356181"/>
                    <a:pt x="437700" y="349671"/>
                  </a:cubicBezTo>
                  <a:cubicBezTo>
                    <a:pt x="436770" y="341302"/>
                    <a:pt x="434910" y="332002"/>
                    <a:pt x="431190" y="324562"/>
                  </a:cubicBezTo>
                  <a:cubicBezTo>
                    <a:pt x="421890" y="300383"/>
                    <a:pt x="406081" y="278993"/>
                    <a:pt x="395851" y="255744"/>
                  </a:cubicBezTo>
                  <a:cubicBezTo>
                    <a:pt x="393061" y="248304"/>
                    <a:pt x="390271" y="240864"/>
                    <a:pt x="389341" y="232494"/>
                  </a:cubicBezTo>
                  <a:cubicBezTo>
                    <a:pt x="388411" y="226914"/>
                    <a:pt x="388411" y="222265"/>
                    <a:pt x="389341" y="216685"/>
                  </a:cubicBezTo>
                  <a:cubicBezTo>
                    <a:pt x="390271" y="212965"/>
                    <a:pt x="391201" y="209245"/>
                    <a:pt x="392131" y="205525"/>
                  </a:cubicBezTo>
                  <a:cubicBezTo>
                    <a:pt x="394921" y="199015"/>
                    <a:pt x="398641" y="192505"/>
                    <a:pt x="402361" y="185995"/>
                  </a:cubicBezTo>
                  <a:cubicBezTo>
                    <a:pt x="407011" y="178556"/>
                    <a:pt x="411661" y="171116"/>
                    <a:pt x="416311" y="163676"/>
                  </a:cubicBezTo>
                  <a:cubicBezTo>
                    <a:pt x="424681" y="149726"/>
                    <a:pt x="433980" y="133917"/>
                    <a:pt x="435840" y="117177"/>
                  </a:cubicBezTo>
                  <a:cubicBezTo>
                    <a:pt x="436770" y="109737"/>
                    <a:pt x="435840" y="103227"/>
                    <a:pt x="432120" y="96718"/>
                  </a:cubicBezTo>
                  <a:cubicBezTo>
                    <a:pt x="430260" y="92998"/>
                    <a:pt x="427470" y="91138"/>
                    <a:pt x="424681" y="88348"/>
                  </a:cubicBezTo>
                  <a:cubicBezTo>
                    <a:pt x="421890" y="86488"/>
                    <a:pt x="418171" y="84628"/>
                    <a:pt x="414451" y="83698"/>
                  </a:cubicBezTo>
                  <a:cubicBezTo>
                    <a:pt x="410731" y="82768"/>
                    <a:pt x="407011" y="81838"/>
                    <a:pt x="403291" y="81838"/>
                  </a:cubicBezTo>
                  <a:cubicBezTo>
                    <a:pt x="399571" y="81838"/>
                    <a:pt x="394921" y="81838"/>
                    <a:pt x="391201" y="81838"/>
                  </a:cubicBezTo>
                  <a:cubicBezTo>
                    <a:pt x="381901" y="81838"/>
                    <a:pt x="372602" y="83698"/>
                    <a:pt x="363302" y="85558"/>
                  </a:cubicBezTo>
                  <a:cubicBezTo>
                    <a:pt x="356792" y="86488"/>
                    <a:pt x="351212" y="87418"/>
                    <a:pt x="344702" y="88348"/>
                  </a:cubicBezTo>
                  <a:cubicBezTo>
                    <a:pt x="339123" y="89278"/>
                    <a:pt x="332613" y="89278"/>
                    <a:pt x="326103" y="89278"/>
                  </a:cubicBezTo>
                  <a:cubicBezTo>
                    <a:pt x="318663" y="89278"/>
                    <a:pt x="311223" y="89278"/>
                    <a:pt x="303784" y="88348"/>
                  </a:cubicBezTo>
                  <a:cubicBezTo>
                    <a:pt x="303784" y="88348"/>
                    <a:pt x="303784" y="88348"/>
                    <a:pt x="303784" y="88348"/>
                  </a:cubicBezTo>
                  <a:cubicBezTo>
                    <a:pt x="303784" y="88348"/>
                    <a:pt x="302853" y="88348"/>
                    <a:pt x="302853" y="88348"/>
                  </a:cubicBezTo>
                  <a:cubicBezTo>
                    <a:pt x="302853" y="88348"/>
                    <a:pt x="303784" y="88348"/>
                    <a:pt x="303784" y="88348"/>
                  </a:cubicBezTo>
                  <a:cubicBezTo>
                    <a:pt x="296343" y="87418"/>
                    <a:pt x="288904" y="85558"/>
                    <a:pt x="282394" y="82768"/>
                  </a:cubicBezTo>
                  <a:cubicBezTo>
                    <a:pt x="275884" y="79978"/>
                    <a:pt x="270304" y="76258"/>
                    <a:pt x="264724" y="72538"/>
                  </a:cubicBezTo>
                  <a:cubicBezTo>
                    <a:pt x="257285" y="66958"/>
                    <a:pt x="250775" y="59519"/>
                    <a:pt x="244265" y="53009"/>
                  </a:cubicBezTo>
                  <a:cubicBezTo>
                    <a:pt x="239615" y="47429"/>
                    <a:pt x="234965" y="41849"/>
                    <a:pt x="230315" y="35339"/>
                  </a:cubicBezTo>
                  <a:cubicBezTo>
                    <a:pt x="224736" y="28829"/>
                    <a:pt x="219155" y="22319"/>
                    <a:pt x="213576" y="16740"/>
                  </a:cubicBezTo>
                  <a:cubicBezTo>
                    <a:pt x="207066" y="11160"/>
                    <a:pt x="200556" y="5580"/>
                    <a:pt x="193116" y="2790"/>
                  </a:cubicBezTo>
                  <a:cubicBezTo>
                    <a:pt x="189396" y="930"/>
                    <a:pt x="185676" y="0"/>
                    <a:pt x="181026" y="0"/>
                  </a:cubicBezTo>
                  <a:cubicBezTo>
                    <a:pt x="178237" y="930"/>
                    <a:pt x="174517" y="1860"/>
                    <a:pt x="171727" y="2790"/>
                  </a:cubicBezTo>
                  <a:lnTo>
                    <a:pt x="171727" y="2790"/>
                  </a:lnTo>
                  <a:close/>
                  <a:moveTo>
                    <a:pt x="58269" y="192505"/>
                  </a:moveTo>
                  <a:cubicBezTo>
                    <a:pt x="61990" y="191575"/>
                    <a:pt x="64779" y="189715"/>
                    <a:pt x="68499" y="188785"/>
                  </a:cubicBezTo>
                  <a:lnTo>
                    <a:pt x="72219" y="187855"/>
                  </a:lnTo>
                  <a:cubicBezTo>
                    <a:pt x="81519" y="184136"/>
                    <a:pt x="90819" y="180416"/>
                    <a:pt x="99189" y="176696"/>
                  </a:cubicBezTo>
                  <a:cubicBezTo>
                    <a:pt x="114998" y="169256"/>
                    <a:pt x="127088" y="159026"/>
                    <a:pt x="136388" y="147866"/>
                  </a:cubicBezTo>
                  <a:cubicBezTo>
                    <a:pt x="143827" y="137637"/>
                    <a:pt x="149407" y="125547"/>
                    <a:pt x="152197" y="110667"/>
                  </a:cubicBezTo>
                  <a:cubicBezTo>
                    <a:pt x="154057" y="101368"/>
                    <a:pt x="154987" y="92068"/>
                    <a:pt x="155917" y="82768"/>
                  </a:cubicBezTo>
                  <a:lnTo>
                    <a:pt x="155917" y="81838"/>
                  </a:lnTo>
                  <a:cubicBezTo>
                    <a:pt x="155917" y="77188"/>
                    <a:pt x="156847" y="73468"/>
                    <a:pt x="157777" y="68818"/>
                  </a:cubicBezTo>
                  <a:cubicBezTo>
                    <a:pt x="159637" y="55799"/>
                    <a:pt x="162427" y="45569"/>
                    <a:pt x="165217" y="37199"/>
                  </a:cubicBezTo>
                  <a:cubicBezTo>
                    <a:pt x="167077" y="32549"/>
                    <a:pt x="168937" y="28829"/>
                    <a:pt x="171727" y="26039"/>
                  </a:cubicBezTo>
                  <a:cubicBezTo>
                    <a:pt x="172656" y="25109"/>
                    <a:pt x="173587" y="23249"/>
                    <a:pt x="175446" y="22319"/>
                  </a:cubicBezTo>
                  <a:cubicBezTo>
                    <a:pt x="176377" y="21390"/>
                    <a:pt x="177306" y="21390"/>
                    <a:pt x="178237" y="20460"/>
                  </a:cubicBezTo>
                  <a:cubicBezTo>
                    <a:pt x="179166" y="20460"/>
                    <a:pt x="179166" y="20460"/>
                    <a:pt x="180096" y="19530"/>
                  </a:cubicBezTo>
                  <a:cubicBezTo>
                    <a:pt x="180096" y="19530"/>
                    <a:pt x="181026" y="19530"/>
                    <a:pt x="181026" y="19530"/>
                  </a:cubicBezTo>
                  <a:cubicBezTo>
                    <a:pt x="181026" y="19530"/>
                    <a:pt x="181956" y="19530"/>
                    <a:pt x="181956" y="19530"/>
                  </a:cubicBezTo>
                  <a:cubicBezTo>
                    <a:pt x="183816" y="19530"/>
                    <a:pt x="184746" y="20460"/>
                    <a:pt x="186606" y="20460"/>
                  </a:cubicBezTo>
                  <a:cubicBezTo>
                    <a:pt x="189396" y="21390"/>
                    <a:pt x="192186" y="23249"/>
                    <a:pt x="194976" y="25109"/>
                  </a:cubicBezTo>
                  <a:cubicBezTo>
                    <a:pt x="205206" y="33479"/>
                    <a:pt x="214505" y="43709"/>
                    <a:pt x="222875" y="53939"/>
                  </a:cubicBezTo>
                  <a:lnTo>
                    <a:pt x="227525" y="59519"/>
                  </a:lnTo>
                  <a:cubicBezTo>
                    <a:pt x="241475" y="76258"/>
                    <a:pt x="255425" y="87418"/>
                    <a:pt x="269374" y="93928"/>
                  </a:cubicBezTo>
                  <a:cubicBezTo>
                    <a:pt x="284254" y="101368"/>
                    <a:pt x="301923" y="105087"/>
                    <a:pt x="324243" y="105087"/>
                  </a:cubicBezTo>
                  <a:lnTo>
                    <a:pt x="325173" y="105087"/>
                  </a:lnTo>
                  <a:cubicBezTo>
                    <a:pt x="329823" y="105087"/>
                    <a:pt x="333542" y="105087"/>
                    <a:pt x="338192" y="105087"/>
                  </a:cubicBezTo>
                  <a:cubicBezTo>
                    <a:pt x="340983" y="105087"/>
                    <a:pt x="344702" y="104157"/>
                    <a:pt x="347492" y="104157"/>
                  </a:cubicBezTo>
                  <a:lnTo>
                    <a:pt x="348422" y="104157"/>
                  </a:lnTo>
                  <a:cubicBezTo>
                    <a:pt x="351212" y="104157"/>
                    <a:pt x="354932" y="103227"/>
                    <a:pt x="357722" y="103227"/>
                  </a:cubicBezTo>
                  <a:lnTo>
                    <a:pt x="359582" y="103227"/>
                  </a:lnTo>
                  <a:cubicBezTo>
                    <a:pt x="363302" y="102297"/>
                    <a:pt x="367022" y="102297"/>
                    <a:pt x="369812" y="101368"/>
                  </a:cubicBezTo>
                  <a:cubicBezTo>
                    <a:pt x="376322" y="100438"/>
                    <a:pt x="384691" y="99508"/>
                    <a:pt x="392131" y="99508"/>
                  </a:cubicBezTo>
                  <a:cubicBezTo>
                    <a:pt x="395851" y="99508"/>
                    <a:pt x="398641" y="99508"/>
                    <a:pt x="402361" y="100438"/>
                  </a:cubicBezTo>
                  <a:cubicBezTo>
                    <a:pt x="405151" y="101368"/>
                    <a:pt x="407941" y="101368"/>
                    <a:pt x="409801" y="102297"/>
                  </a:cubicBezTo>
                  <a:cubicBezTo>
                    <a:pt x="410731" y="103227"/>
                    <a:pt x="411661" y="103227"/>
                    <a:pt x="412590" y="104157"/>
                  </a:cubicBezTo>
                  <a:cubicBezTo>
                    <a:pt x="413521" y="105087"/>
                    <a:pt x="413521" y="105087"/>
                    <a:pt x="414451" y="106017"/>
                  </a:cubicBezTo>
                  <a:cubicBezTo>
                    <a:pt x="415381" y="106947"/>
                    <a:pt x="415381" y="107877"/>
                    <a:pt x="416311" y="108807"/>
                  </a:cubicBezTo>
                  <a:cubicBezTo>
                    <a:pt x="417240" y="109737"/>
                    <a:pt x="417240" y="111597"/>
                    <a:pt x="417240" y="113457"/>
                  </a:cubicBezTo>
                  <a:cubicBezTo>
                    <a:pt x="417240" y="115317"/>
                    <a:pt x="417240" y="118107"/>
                    <a:pt x="417240" y="119967"/>
                  </a:cubicBezTo>
                  <a:cubicBezTo>
                    <a:pt x="416311" y="124617"/>
                    <a:pt x="414451" y="130197"/>
                    <a:pt x="411661" y="136707"/>
                  </a:cubicBezTo>
                  <a:cubicBezTo>
                    <a:pt x="406081" y="148796"/>
                    <a:pt x="399571" y="159956"/>
                    <a:pt x="393061" y="171116"/>
                  </a:cubicBezTo>
                  <a:lnTo>
                    <a:pt x="389341" y="176696"/>
                  </a:lnTo>
                  <a:cubicBezTo>
                    <a:pt x="385621" y="183206"/>
                    <a:pt x="381901" y="189715"/>
                    <a:pt x="378182" y="196225"/>
                  </a:cubicBezTo>
                  <a:cubicBezTo>
                    <a:pt x="375391" y="201805"/>
                    <a:pt x="372602" y="207385"/>
                    <a:pt x="371672" y="213895"/>
                  </a:cubicBezTo>
                  <a:cubicBezTo>
                    <a:pt x="367022" y="237144"/>
                    <a:pt x="376322" y="259464"/>
                    <a:pt x="384691" y="276203"/>
                  </a:cubicBezTo>
                  <a:cubicBezTo>
                    <a:pt x="388411" y="284573"/>
                    <a:pt x="393061" y="292013"/>
                    <a:pt x="396781" y="299453"/>
                  </a:cubicBezTo>
                  <a:cubicBezTo>
                    <a:pt x="402361" y="308752"/>
                    <a:pt x="407941" y="318982"/>
                    <a:pt x="412590" y="329212"/>
                  </a:cubicBezTo>
                  <a:cubicBezTo>
                    <a:pt x="416311" y="337582"/>
                    <a:pt x="418171" y="344092"/>
                    <a:pt x="419100" y="350601"/>
                  </a:cubicBezTo>
                  <a:cubicBezTo>
                    <a:pt x="419100" y="353391"/>
                    <a:pt x="419100" y="356181"/>
                    <a:pt x="419100" y="358041"/>
                  </a:cubicBezTo>
                  <a:cubicBezTo>
                    <a:pt x="419100" y="359901"/>
                    <a:pt x="418171" y="360831"/>
                    <a:pt x="418171" y="361761"/>
                  </a:cubicBezTo>
                  <a:cubicBezTo>
                    <a:pt x="418171" y="362691"/>
                    <a:pt x="417240" y="363621"/>
                    <a:pt x="416311" y="364551"/>
                  </a:cubicBezTo>
                  <a:cubicBezTo>
                    <a:pt x="415381" y="365481"/>
                    <a:pt x="415381" y="366411"/>
                    <a:pt x="414451" y="366411"/>
                  </a:cubicBezTo>
                  <a:cubicBezTo>
                    <a:pt x="413521" y="367341"/>
                    <a:pt x="412590" y="368271"/>
                    <a:pt x="410731" y="368271"/>
                  </a:cubicBezTo>
                  <a:cubicBezTo>
                    <a:pt x="407941" y="369201"/>
                    <a:pt x="406081" y="370131"/>
                    <a:pt x="402361" y="370131"/>
                  </a:cubicBezTo>
                  <a:cubicBezTo>
                    <a:pt x="399571" y="370131"/>
                    <a:pt x="396781" y="371061"/>
                    <a:pt x="393061" y="371061"/>
                  </a:cubicBezTo>
                  <a:cubicBezTo>
                    <a:pt x="388411" y="371061"/>
                    <a:pt x="382832" y="371061"/>
                    <a:pt x="375391" y="370131"/>
                  </a:cubicBezTo>
                  <a:cubicBezTo>
                    <a:pt x="362372" y="368271"/>
                    <a:pt x="349352" y="365481"/>
                    <a:pt x="338192" y="363621"/>
                  </a:cubicBezTo>
                  <a:lnTo>
                    <a:pt x="334473" y="362691"/>
                  </a:lnTo>
                  <a:cubicBezTo>
                    <a:pt x="327963" y="361761"/>
                    <a:pt x="321453" y="359901"/>
                    <a:pt x="314943" y="358971"/>
                  </a:cubicBezTo>
                  <a:cubicBezTo>
                    <a:pt x="310293" y="358041"/>
                    <a:pt x="304713" y="357111"/>
                    <a:pt x="300063" y="357111"/>
                  </a:cubicBezTo>
                  <a:lnTo>
                    <a:pt x="299134" y="357111"/>
                  </a:lnTo>
                  <a:lnTo>
                    <a:pt x="297274" y="357111"/>
                  </a:lnTo>
                  <a:lnTo>
                    <a:pt x="293553" y="356181"/>
                  </a:lnTo>
                  <a:cubicBezTo>
                    <a:pt x="290764" y="355251"/>
                    <a:pt x="287044" y="355251"/>
                    <a:pt x="284254" y="355251"/>
                  </a:cubicBezTo>
                  <a:cubicBezTo>
                    <a:pt x="283324" y="355251"/>
                    <a:pt x="281464" y="355251"/>
                    <a:pt x="280534" y="355251"/>
                  </a:cubicBezTo>
                  <a:cubicBezTo>
                    <a:pt x="278674" y="355251"/>
                    <a:pt x="275884" y="356181"/>
                    <a:pt x="274024" y="358041"/>
                  </a:cubicBezTo>
                  <a:cubicBezTo>
                    <a:pt x="271234" y="359901"/>
                    <a:pt x="269374" y="361761"/>
                    <a:pt x="267514" y="364551"/>
                  </a:cubicBezTo>
                  <a:cubicBezTo>
                    <a:pt x="258214" y="375711"/>
                    <a:pt x="249844" y="385011"/>
                    <a:pt x="241475" y="393380"/>
                  </a:cubicBezTo>
                  <a:cubicBezTo>
                    <a:pt x="226595" y="409190"/>
                    <a:pt x="213576" y="421280"/>
                    <a:pt x="201486" y="430579"/>
                  </a:cubicBezTo>
                  <a:cubicBezTo>
                    <a:pt x="193116" y="437089"/>
                    <a:pt x="185676" y="441739"/>
                    <a:pt x="178237" y="444529"/>
                  </a:cubicBezTo>
                  <a:cubicBezTo>
                    <a:pt x="174517" y="446389"/>
                    <a:pt x="170796" y="447319"/>
                    <a:pt x="167077" y="447319"/>
                  </a:cubicBezTo>
                  <a:cubicBezTo>
                    <a:pt x="166146" y="447319"/>
                    <a:pt x="165217" y="447319"/>
                    <a:pt x="164287" y="447319"/>
                  </a:cubicBezTo>
                  <a:cubicBezTo>
                    <a:pt x="163357" y="447319"/>
                    <a:pt x="162427" y="447319"/>
                    <a:pt x="161497" y="447319"/>
                  </a:cubicBezTo>
                  <a:cubicBezTo>
                    <a:pt x="160567" y="447319"/>
                    <a:pt x="158707" y="446389"/>
                    <a:pt x="157777" y="446389"/>
                  </a:cubicBezTo>
                  <a:cubicBezTo>
                    <a:pt x="156847" y="445459"/>
                    <a:pt x="155917" y="445459"/>
                    <a:pt x="154987" y="444529"/>
                  </a:cubicBezTo>
                  <a:cubicBezTo>
                    <a:pt x="154057" y="443599"/>
                    <a:pt x="153127" y="442669"/>
                    <a:pt x="152197" y="441739"/>
                  </a:cubicBezTo>
                  <a:cubicBezTo>
                    <a:pt x="150337" y="438949"/>
                    <a:pt x="149407" y="436159"/>
                    <a:pt x="147547" y="432439"/>
                  </a:cubicBezTo>
                  <a:cubicBezTo>
                    <a:pt x="145687" y="426860"/>
                    <a:pt x="143827" y="420350"/>
                    <a:pt x="142897" y="413840"/>
                  </a:cubicBezTo>
                  <a:cubicBezTo>
                    <a:pt x="141967" y="403610"/>
                    <a:pt x="141967" y="392450"/>
                    <a:pt x="141967" y="381291"/>
                  </a:cubicBezTo>
                  <a:cubicBezTo>
                    <a:pt x="141967" y="373851"/>
                    <a:pt x="141967" y="364551"/>
                    <a:pt x="141038" y="355251"/>
                  </a:cubicBezTo>
                  <a:cubicBezTo>
                    <a:pt x="140107" y="344092"/>
                    <a:pt x="138247" y="334792"/>
                    <a:pt x="135457" y="326422"/>
                  </a:cubicBezTo>
                  <a:cubicBezTo>
                    <a:pt x="131738" y="318052"/>
                    <a:pt x="127088" y="309682"/>
                    <a:pt x="119648" y="302243"/>
                  </a:cubicBezTo>
                  <a:cubicBezTo>
                    <a:pt x="113138" y="294803"/>
                    <a:pt x="104768" y="289223"/>
                    <a:pt x="98258" y="285503"/>
                  </a:cubicBezTo>
                  <a:cubicBezTo>
                    <a:pt x="90819" y="280853"/>
                    <a:pt x="82449" y="276203"/>
                    <a:pt x="75009" y="272483"/>
                  </a:cubicBezTo>
                  <a:lnTo>
                    <a:pt x="74079" y="272483"/>
                  </a:lnTo>
                  <a:lnTo>
                    <a:pt x="70359" y="270623"/>
                  </a:lnTo>
                  <a:cubicBezTo>
                    <a:pt x="57340" y="263184"/>
                    <a:pt x="43390" y="255744"/>
                    <a:pt x="31300" y="247374"/>
                  </a:cubicBezTo>
                  <a:cubicBezTo>
                    <a:pt x="26650" y="243654"/>
                    <a:pt x="22930" y="240864"/>
                    <a:pt x="20141" y="237144"/>
                  </a:cubicBezTo>
                  <a:cubicBezTo>
                    <a:pt x="19210" y="235284"/>
                    <a:pt x="17350" y="233424"/>
                    <a:pt x="17350" y="231564"/>
                  </a:cubicBezTo>
                  <a:cubicBezTo>
                    <a:pt x="17350" y="230634"/>
                    <a:pt x="16420" y="228774"/>
                    <a:pt x="16420" y="227844"/>
                  </a:cubicBezTo>
                  <a:cubicBezTo>
                    <a:pt x="16420" y="226914"/>
                    <a:pt x="16420" y="225984"/>
                    <a:pt x="16420" y="225055"/>
                  </a:cubicBezTo>
                  <a:cubicBezTo>
                    <a:pt x="16420" y="224124"/>
                    <a:pt x="17350" y="223195"/>
                    <a:pt x="17350" y="222265"/>
                  </a:cubicBezTo>
                  <a:cubicBezTo>
                    <a:pt x="18280" y="220405"/>
                    <a:pt x="19210" y="219475"/>
                    <a:pt x="20141" y="217615"/>
                  </a:cubicBezTo>
                  <a:cubicBezTo>
                    <a:pt x="22000" y="214825"/>
                    <a:pt x="24790" y="212965"/>
                    <a:pt x="27580" y="210175"/>
                  </a:cubicBezTo>
                  <a:cubicBezTo>
                    <a:pt x="35020" y="204595"/>
                    <a:pt x="43390" y="199945"/>
                    <a:pt x="53619" y="195295"/>
                  </a:cubicBezTo>
                  <a:cubicBezTo>
                    <a:pt x="56409" y="193435"/>
                    <a:pt x="57340" y="193435"/>
                    <a:pt x="58269" y="192505"/>
                  </a:cubicBezTo>
                  <a:cubicBezTo>
                    <a:pt x="57340" y="193435"/>
                    <a:pt x="57340" y="193435"/>
                    <a:pt x="57340" y="193435"/>
                  </a:cubicBezTo>
                  <a:cubicBezTo>
                    <a:pt x="57340" y="192505"/>
                    <a:pt x="57340" y="192505"/>
                    <a:pt x="58269" y="192505"/>
                  </a:cubicBezTo>
                  <a:cubicBezTo>
                    <a:pt x="57340" y="192505"/>
                    <a:pt x="57340" y="192505"/>
                    <a:pt x="58269" y="192505"/>
                  </a:cubicBezTo>
                  <a:cubicBezTo>
                    <a:pt x="57340" y="192505"/>
                    <a:pt x="57340" y="192505"/>
                    <a:pt x="58269" y="192505"/>
                  </a:cubicBezTo>
                  <a:cubicBezTo>
                    <a:pt x="57340" y="192505"/>
                    <a:pt x="57340" y="192505"/>
                    <a:pt x="58269" y="192505"/>
                  </a:cubicBezTo>
                  <a:cubicBezTo>
                    <a:pt x="57340" y="192505"/>
                    <a:pt x="57340" y="192505"/>
                    <a:pt x="58269" y="192505"/>
                  </a:cubicBezTo>
                  <a:cubicBezTo>
                    <a:pt x="58269" y="192505"/>
                    <a:pt x="58269" y="192505"/>
                    <a:pt x="58269" y="192505"/>
                  </a:cubicBezTo>
                  <a:cubicBezTo>
                    <a:pt x="58269" y="192505"/>
                    <a:pt x="58269" y="192505"/>
                    <a:pt x="58269" y="192505"/>
                  </a:cubicBezTo>
                  <a:lnTo>
                    <a:pt x="58269" y="192505"/>
                  </a:lnTo>
                  <a:close/>
                  <a:moveTo>
                    <a:pt x="343772" y="89278"/>
                  </a:moveTo>
                  <a:cubicBezTo>
                    <a:pt x="343772" y="89278"/>
                    <a:pt x="342842" y="89278"/>
                    <a:pt x="342842" y="89278"/>
                  </a:cubicBezTo>
                  <a:cubicBezTo>
                    <a:pt x="342842" y="89278"/>
                    <a:pt x="343772" y="89278"/>
                    <a:pt x="343772" y="89278"/>
                  </a:cubicBezTo>
                  <a:lnTo>
                    <a:pt x="343772" y="89278"/>
                  </a:lnTo>
                  <a:close/>
                  <a:moveTo>
                    <a:pt x="130807" y="125547"/>
                  </a:moveTo>
                  <a:cubicBezTo>
                    <a:pt x="130807" y="125547"/>
                    <a:pt x="130807" y="126477"/>
                    <a:pt x="130807" y="126477"/>
                  </a:cubicBezTo>
                  <a:cubicBezTo>
                    <a:pt x="129878" y="126477"/>
                    <a:pt x="129878" y="125547"/>
                    <a:pt x="130807" y="125547"/>
                  </a:cubicBezTo>
                  <a:lnTo>
                    <a:pt x="130807" y="125547"/>
                  </a:lnTo>
                  <a:close/>
                  <a:moveTo>
                    <a:pt x="388411" y="218545"/>
                  </a:moveTo>
                  <a:cubicBezTo>
                    <a:pt x="388411" y="218545"/>
                    <a:pt x="388411" y="218545"/>
                    <a:pt x="388411" y="218545"/>
                  </a:cubicBezTo>
                  <a:cubicBezTo>
                    <a:pt x="388411" y="218545"/>
                    <a:pt x="388411" y="218545"/>
                    <a:pt x="388411" y="218545"/>
                  </a:cubicBezTo>
                  <a:lnTo>
                    <a:pt x="388411" y="218545"/>
                  </a:lnTo>
                  <a:close/>
                  <a:moveTo>
                    <a:pt x="100118" y="308752"/>
                  </a:moveTo>
                  <a:cubicBezTo>
                    <a:pt x="100118" y="308752"/>
                    <a:pt x="100118" y="308752"/>
                    <a:pt x="100118" y="308752"/>
                  </a:cubicBezTo>
                  <a:cubicBezTo>
                    <a:pt x="100118" y="308752"/>
                    <a:pt x="100118" y="308752"/>
                    <a:pt x="100118" y="308752"/>
                  </a:cubicBezTo>
                  <a:lnTo>
                    <a:pt x="100118" y="308752"/>
                  </a:lnTo>
                  <a:close/>
                  <a:moveTo>
                    <a:pt x="300993" y="369201"/>
                  </a:moveTo>
                  <a:cubicBezTo>
                    <a:pt x="300993" y="369201"/>
                    <a:pt x="300993" y="369201"/>
                    <a:pt x="300993" y="369201"/>
                  </a:cubicBezTo>
                  <a:cubicBezTo>
                    <a:pt x="300993" y="369201"/>
                    <a:pt x="300993" y="369201"/>
                    <a:pt x="300993" y="369201"/>
                  </a:cubicBezTo>
                  <a:lnTo>
                    <a:pt x="300993" y="369201"/>
                  </a:ln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2023F9A8-C56A-917F-76AD-9F2283DB695F}"/>
                </a:ext>
              </a:extLst>
            </p:cNvPr>
            <p:cNvSpPr/>
            <p:nvPr/>
          </p:nvSpPr>
          <p:spPr>
            <a:xfrm>
              <a:off x="8664596" y="1038028"/>
              <a:ext cx="402679" cy="427789"/>
            </a:xfrm>
            <a:custGeom>
              <a:avLst/>
              <a:gdLst>
                <a:gd name="connsiteX0" fmla="*/ 162746 w 402679"/>
                <a:gd name="connsiteY0" fmla="*/ 2790 h 427789"/>
                <a:gd name="connsiteX1" fmla="*/ 161816 w 402679"/>
                <a:gd name="connsiteY1" fmla="*/ 2790 h 427789"/>
                <a:gd name="connsiteX2" fmla="*/ 159956 w 402679"/>
                <a:gd name="connsiteY2" fmla="*/ 3720 h 427789"/>
                <a:gd name="connsiteX3" fmla="*/ 157166 w 402679"/>
                <a:gd name="connsiteY3" fmla="*/ 5580 h 427789"/>
                <a:gd name="connsiteX4" fmla="*/ 153446 w 402679"/>
                <a:gd name="connsiteY4" fmla="*/ 9300 h 427789"/>
                <a:gd name="connsiteX5" fmla="*/ 146936 w 402679"/>
                <a:gd name="connsiteY5" fmla="*/ 20459 h 427789"/>
                <a:gd name="connsiteX6" fmla="*/ 139497 w 402679"/>
                <a:gd name="connsiteY6" fmla="*/ 52079 h 427789"/>
                <a:gd name="connsiteX7" fmla="*/ 137637 w 402679"/>
                <a:gd name="connsiteY7" fmla="*/ 65098 h 427789"/>
                <a:gd name="connsiteX8" fmla="*/ 137637 w 402679"/>
                <a:gd name="connsiteY8" fmla="*/ 66028 h 427789"/>
                <a:gd name="connsiteX9" fmla="*/ 133916 w 402679"/>
                <a:gd name="connsiteY9" fmla="*/ 93928 h 427789"/>
                <a:gd name="connsiteX10" fmla="*/ 118107 w 402679"/>
                <a:gd name="connsiteY10" fmla="*/ 131127 h 427789"/>
                <a:gd name="connsiteX11" fmla="*/ 80908 w 402679"/>
                <a:gd name="connsiteY11" fmla="*/ 159956 h 427789"/>
                <a:gd name="connsiteX12" fmla="*/ 53939 w 402679"/>
                <a:gd name="connsiteY12" fmla="*/ 171116 h 427789"/>
                <a:gd name="connsiteX13" fmla="*/ 50218 w 402679"/>
                <a:gd name="connsiteY13" fmla="*/ 172046 h 427789"/>
                <a:gd name="connsiteX14" fmla="*/ 39989 w 402679"/>
                <a:gd name="connsiteY14" fmla="*/ 175766 h 427789"/>
                <a:gd name="connsiteX15" fmla="*/ 39059 w 402679"/>
                <a:gd name="connsiteY15" fmla="*/ 175766 h 427789"/>
                <a:gd name="connsiteX16" fmla="*/ 39059 w 402679"/>
                <a:gd name="connsiteY16" fmla="*/ 175766 h 427789"/>
                <a:gd name="connsiteX17" fmla="*/ 11160 w 402679"/>
                <a:gd name="connsiteY17" fmla="*/ 190645 h 427789"/>
                <a:gd name="connsiteX18" fmla="*/ 3720 w 402679"/>
                <a:gd name="connsiteY18" fmla="*/ 198085 h 427789"/>
                <a:gd name="connsiteX19" fmla="*/ 930 w 402679"/>
                <a:gd name="connsiteY19" fmla="*/ 202735 h 427789"/>
                <a:gd name="connsiteX20" fmla="*/ 0 w 402679"/>
                <a:gd name="connsiteY20" fmla="*/ 205525 h 427789"/>
                <a:gd name="connsiteX21" fmla="*/ 0 w 402679"/>
                <a:gd name="connsiteY21" fmla="*/ 208315 h 427789"/>
                <a:gd name="connsiteX22" fmla="*/ 930 w 402679"/>
                <a:gd name="connsiteY22" fmla="*/ 212035 h 427789"/>
                <a:gd name="connsiteX23" fmla="*/ 3720 w 402679"/>
                <a:gd name="connsiteY23" fmla="*/ 217615 h 427789"/>
                <a:gd name="connsiteX24" fmla="*/ 14879 w 402679"/>
                <a:gd name="connsiteY24" fmla="*/ 227844 h 427789"/>
                <a:gd name="connsiteX25" fmla="*/ 53939 w 402679"/>
                <a:gd name="connsiteY25" fmla="*/ 251094 h 427789"/>
                <a:gd name="connsiteX26" fmla="*/ 57659 w 402679"/>
                <a:gd name="connsiteY26" fmla="*/ 252954 h 427789"/>
                <a:gd name="connsiteX27" fmla="*/ 58588 w 402679"/>
                <a:gd name="connsiteY27" fmla="*/ 252954 h 427789"/>
                <a:gd name="connsiteX28" fmla="*/ 81838 w 402679"/>
                <a:gd name="connsiteY28" fmla="*/ 265973 h 427789"/>
                <a:gd name="connsiteX29" fmla="*/ 103227 w 402679"/>
                <a:gd name="connsiteY29" fmla="*/ 282713 h 427789"/>
                <a:gd name="connsiteX30" fmla="*/ 119037 w 402679"/>
                <a:gd name="connsiteY30" fmla="*/ 306892 h 427789"/>
                <a:gd name="connsiteX31" fmla="*/ 124617 w 402679"/>
                <a:gd name="connsiteY31" fmla="*/ 335722 h 427789"/>
                <a:gd name="connsiteX32" fmla="*/ 125547 w 402679"/>
                <a:gd name="connsiteY32" fmla="*/ 361761 h 427789"/>
                <a:gd name="connsiteX33" fmla="*/ 126477 w 402679"/>
                <a:gd name="connsiteY33" fmla="*/ 394310 h 427789"/>
                <a:gd name="connsiteX34" fmla="*/ 131127 w 402679"/>
                <a:gd name="connsiteY34" fmla="*/ 412910 h 427789"/>
                <a:gd name="connsiteX35" fmla="*/ 135776 w 402679"/>
                <a:gd name="connsiteY35" fmla="*/ 422210 h 427789"/>
                <a:gd name="connsiteX36" fmla="*/ 138566 w 402679"/>
                <a:gd name="connsiteY36" fmla="*/ 425000 h 427789"/>
                <a:gd name="connsiteX37" fmla="*/ 141357 w 402679"/>
                <a:gd name="connsiteY37" fmla="*/ 426860 h 427789"/>
                <a:gd name="connsiteX38" fmla="*/ 145076 w 402679"/>
                <a:gd name="connsiteY38" fmla="*/ 427790 h 427789"/>
                <a:gd name="connsiteX39" fmla="*/ 147866 w 402679"/>
                <a:gd name="connsiteY39" fmla="*/ 427790 h 427789"/>
                <a:gd name="connsiteX40" fmla="*/ 150656 w 402679"/>
                <a:gd name="connsiteY40" fmla="*/ 427790 h 427789"/>
                <a:gd name="connsiteX41" fmla="*/ 161816 w 402679"/>
                <a:gd name="connsiteY41" fmla="*/ 425000 h 427789"/>
                <a:gd name="connsiteX42" fmla="*/ 185065 w 402679"/>
                <a:gd name="connsiteY42" fmla="*/ 411050 h 427789"/>
                <a:gd name="connsiteX43" fmla="*/ 225055 w 402679"/>
                <a:gd name="connsiteY43" fmla="*/ 373851 h 427789"/>
                <a:gd name="connsiteX44" fmla="*/ 251094 w 402679"/>
                <a:gd name="connsiteY44" fmla="*/ 345022 h 427789"/>
                <a:gd name="connsiteX45" fmla="*/ 257604 w 402679"/>
                <a:gd name="connsiteY45" fmla="*/ 338512 h 427789"/>
                <a:gd name="connsiteX46" fmla="*/ 264113 w 402679"/>
                <a:gd name="connsiteY46" fmla="*/ 335722 h 427789"/>
                <a:gd name="connsiteX47" fmla="*/ 267833 w 402679"/>
                <a:gd name="connsiteY47" fmla="*/ 335722 h 427789"/>
                <a:gd name="connsiteX48" fmla="*/ 277133 w 402679"/>
                <a:gd name="connsiteY48" fmla="*/ 336652 h 427789"/>
                <a:gd name="connsiteX49" fmla="*/ 280853 w 402679"/>
                <a:gd name="connsiteY49" fmla="*/ 337582 h 427789"/>
                <a:gd name="connsiteX50" fmla="*/ 282713 w 402679"/>
                <a:gd name="connsiteY50" fmla="*/ 337582 h 427789"/>
                <a:gd name="connsiteX51" fmla="*/ 283643 w 402679"/>
                <a:gd name="connsiteY51" fmla="*/ 337582 h 427789"/>
                <a:gd name="connsiteX52" fmla="*/ 298522 w 402679"/>
                <a:gd name="connsiteY52" fmla="*/ 339442 h 427789"/>
                <a:gd name="connsiteX53" fmla="*/ 318052 w 402679"/>
                <a:gd name="connsiteY53" fmla="*/ 343162 h 427789"/>
                <a:gd name="connsiteX54" fmla="*/ 321772 w 402679"/>
                <a:gd name="connsiteY54" fmla="*/ 344092 h 427789"/>
                <a:gd name="connsiteX55" fmla="*/ 358971 w 402679"/>
                <a:gd name="connsiteY55" fmla="*/ 350601 h 427789"/>
                <a:gd name="connsiteX56" fmla="*/ 376641 w 402679"/>
                <a:gd name="connsiteY56" fmla="*/ 351531 h 427789"/>
                <a:gd name="connsiteX57" fmla="*/ 385941 w 402679"/>
                <a:gd name="connsiteY57" fmla="*/ 350601 h 427789"/>
                <a:gd name="connsiteX58" fmla="*/ 394310 w 402679"/>
                <a:gd name="connsiteY58" fmla="*/ 348741 h 427789"/>
                <a:gd name="connsiteX59" fmla="*/ 398030 w 402679"/>
                <a:gd name="connsiteY59" fmla="*/ 346881 h 427789"/>
                <a:gd name="connsiteX60" fmla="*/ 399890 w 402679"/>
                <a:gd name="connsiteY60" fmla="*/ 345022 h 427789"/>
                <a:gd name="connsiteX61" fmla="*/ 401750 w 402679"/>
                <a:gd name="connsiteY61" fmla="*/ 342232 h 427789"/>
                <a:gd name="connsiteX62" fmla="*/ 402680 w 402679"/>
                <a:gd name="connsiteY62" fmla="*/ 338512 h 427789"/>
                <a:gd name="connsiteX63" fmla="*/ 402680 w 402679"/>
                <a:gd name="connsiteY63" fmla="*/ 331072 h 427789"/>
                <a:gd name="connsiteX64" fmla="*/ 396170 w 402679"/>
                <a:gd name="connsiteY64" fmla="*/ 309682 h 427789"/>
                <a:gd name="connsiteX65" fmla="*/ 380360 w 402679"/>
                <a:gd name="connsiteY65" fmla="*/ 279923 h 427789"/>
                <a:gd name="connsiteX66" fmla="*/ 368271 w 402679"/>
                <a:gd name="connsiteY66" fmla="*/ 256674 h 427789"/>
                <a:gd name="connsiteX67" fmla="*/ 355251 w 402679"/>
                <a:gd name="connsiteY67" fmla="*/ 194365 h 427789"/>
                <a:gd name="connsiteX68" fmla="*/ 361761 w 402679"/>
                <a:gd name="connsiteY68" fmla="*/ 176696 h 427789"/>
                <a:gd name="connsiteX69" fmla="*/ 372921 w 402679"/>
                <a:gd name="connsiteY69" fmla="*/ 157166 h 427789"/>
                <a:gd name="connsiteX70" fmla="*/ 376641 w 402679"/>
                <a:gd name="connsiteY70" fmla="*/ 151586 h 427789"/>
                <a:gd name="connsiteX71" fmla="*/ 395240 w 402679"/>
                <a:gd name="connsiteY71" fmla="*/ 117177 h 427789"/>
                <a:gd name="connsiteX72" fmla="*/ 400820 w 402679"/>
                <a:gd name="connsiteY72" fmla="*/ 100437 h 427789"/>
                <a:gd name="connsiteX73" fmla="*/ 400820 w 402679"/>
                <a:gd name="connsiteY73" fmla="*/ 93928 h 427789"/>
                <a:gd name="connsiteX74" fmla="*/ 399890 w 402679"/>
                <a:gd name="connsiteY74" fmla="*/ 89278 h 427789"/>
                <a:gd name="connsiteX75" fmla="*/ 398030 w 402679"/>
                <a:gd name="connsiteY75" fmla="*/ 86488 h 427789"/>
                <a:gd name="connsiteX76" fmla="*/ 396170 w 402679"/>
                <a:gd name="connsiteY76" fmla="*/ 84628 h 427789"/>
                <a:gd name="connsiteX77" fmla="*/ 393380 w 402679"/>
                <a:gd name="connsiteY77" fmla="*/ 82768 h 427789"/>
                <a:gd name="connsiteX78" fmla="*/ 385941 w 402679"/>
                <a:gd name="connsiteY78" fmla="*/ 80908 h 427789"/>
                <a:gd name="connsiteX79" fmla="*/ 375710 w 402679"/>
                <a:gd name="connsiteY79" fmla="*/ 79978 h 427789"/>
                <a:gd name="connsiteX80" fmla="*/ 353391 w 402679"/>
                <a:gd name="connsiteY80" fmla="*/ 81838 h 427789"/>
                <a:gd name="connsiteX81" fmla="*/ 343161 w 402679"/>
                <a:gd name="connsiteY81" fmla="*/ 83698 h 427789"/>
                <a:gd name="connsiteX82" fmla="*/ 341302 w 402679"/>
                <a:gd name="connsiteY82" fmla="*/ 83698 h 427789"/>
                <a:gd name="connsiteX83" fmla="*/ 332002 w 402679"/>
                <a:gd name="connsiteY83" fmla="*/ 84628 h 427789"/>
                <a:gd name="connsiteX84" fmla="*/ 331072 w 402679"/>
                <a:gd name="connsiteY84" fmla="*/ 84628 h 427789"/>
                <a:gd name="connsiteX85" fmla="*/ 321772 w 402679"/>
                <a:gd name="connsiteY85" fmla="*/ 85558 h 427789"/>
                <a:gd name="connsiteX86" fmla="*/ 308753 w 402679"/>
                <a:gd name="connsiteY86" fmla="*/ 85558 h 427789"/>
                <a:gd name="connsiteX87" fmla="*/ 307822 w 402679"/>
                <a:gd name="connsiteY87" fmla="*/ 85558 h 427789"/>
                <a:gd name="connsiteX88" fmla="*/ 252954 w 402679"/>
                <a:gd name="connsiteY88" fmla="*/ 74398 h 427789"/>
                <a:gd name="connsiteX89" fmla="*/ 211105 w 402679"/>
                <a:gd name="connsiteY89" fmla="*/ 39989 h 427789"/>
                <a:gd name="connsiteX90" fmla="*/ 206455 w 402679"/>
                <a:gd name="connsiteY90" fmla="*/ 34409 h 427789"/>
                <a:gd name="connsiteX91" fmla="*/ 178556 w 402679"/>
                <a:gd name="connsiteY91" fmla="*/ 5580 h 427789"/>
                <a:gd name="connsiteX92" fmla="*/ 170186 w 402679"/>
                <a:gd name="connsiteY92" fmla="*/ 930 h 427789"/>
                <a:gd name="connsiteX93" fmla="*/ 165536 w 402679"/>
                <a:gd name="connsiteY93" fmla="*/ 0 h 427789"/>
                <a:gd name="connsiteX94" fmla="*/ 162746 w 402679"/>
                <a:gd name="connsiteY94" fmla="*/ 2790 h 427789"/>
                <a:gd name="connsiteX95" fmla="*/ 162746 w 402679"/>
                <a:gd name="connsiteY95" fmla="*/ 2790 h 4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02679" h="427789">
                  <a:moveTo>
                    <a:pt x="162746" y="2790"/>
                  </a:moveTo>
                  <a:cubicBezTo>
                    <a:pt x="162746" y="2790"/>
                    <a:pt x="161816" y="2790"/>
                    <a:pt x="161816" y="2790"/>
                  </a:cubicBezTo>
                  <a:cubicBezTo>
                    <a:pt x="160886" y="2790"/>
                    <a:pt x="159956" y="2790"/>
                    <a:pt x="159956" y="3720"/>
                  </a:cubicBezTo>
                  <a:cubicBezTo>
                    <a:pt x="159026" y="4650"/>
                    <a:pt x="158096" y="4650"/>
                    <a:pt x="157166" y="5580"/>
                  </a:cubicBezTo>
                  <a:cubicBezTo>
                    <a:pt x="156236" y="6510"/>
                    <a:pt x="154376" y="7440"/>
                    <a:pt x="153446" y="9300"/>
                  </a:cubicBezTo>
                  <a:cubicBezTo>
                    <a:pt x="151586" y="12090"/>
                    <a:pt x="148796" y="15810"/>
                    <a:pt x="146936" y="20459"/>
                  </a:cubicBezTo>
                  <a:cubicBezTo>
                    <a:pt x="143216" y="28829"/>
                    <a:pt x="141357" y="39059"/>
                    <a:pt x="139497" y="52079"/>
                  </a:cubicBezTo>
                  <a:cubicBezTo>
                    <a:pt x="138566" y="56729"/>
                    <a:pt x="138566" y="60449"/>
                    <a:pt x="137637" y="65098"/>
                  </a:cubicBezTo>
                  <a:lnTo>
                    <a:pt x="137637" y="66028"/>
                  </a:lnTo>
                  <a:cubicBezTo>
                    <a:pt x="136707" y="75328"/>
                    <a:pt x="135776" y="84628"/>
                    <a:pt x="133916" y="93928"/>
                  </a:cubicBezTo>
                  <a:cubicBezTo>
                    <a:pt x="131127" y="108807"/>
                    <a:pt x="125547" y="120897"/>
                    <a:pt x="118107" y="131127"/>
                  </a:cubicBezTo>
                  <a:cubicBezTo>
                    <a:pt x="108807" y="142286"/>
                    <a:pt x="96717" y="152516"/>
                    <a:pt x="80908" y="159956"/>
                  </a:cubicBezTo>
                  <a:cubicBezTo>
                    <a:pt x="72538" y="164606"/>
                    <a:pt x="63238" y="167396"/>
                    <a:pt x="53939" y="171116"/>
                  </a:cubicBezTo>
                  <a:lnTo>
                    <a:pt x="50218" y="172046"/>
                  </a:lnTo>
                  <a:cubicBezTo>
                    <a:pt x="46499" y="172976"/>
                    <a:pt x="43709" y="174836"/>
                    <a:pt x="39989" y="175766"/>
                  </a:cubicBezTo>
                  <a:lnTo>
                    <a:pt x="39059" y="175766"/>
                  </a:lnTo>
                  <a:lnTo>
                    <a:pt x="39059" y="175766"/>
                  </a:lnTo>
                  <a:cubicBezTo>
                    <a:pt x="27899" y="180416"/>
                    <a:pt x="18600" y="185065"/>
                    <a:pt x="11160" y="190645"/>
                  </a:cubicBezTo>
                  <a:cubicBezTo>
                    <a:pt x="8369" y="193435"/>
                    <a:pt x="5580" y="195295"/>
                    <a:pt x="3720" y="198085"/>
                  </a:cubicBezTo>
                  <a:cubicBezTo>
                    <a:pt x="2790" y="199945"/>
                    <a:pt x="1860" y="200875"/>
                    <a:pt x="930" y="202735"/>
                  </a:cubicBezTo>
                  <a:cubicBezTo>
                    <a:pt x="930" y="203665"/>
                    <a:pt x="0" y="204595"/>
                    <a:pt x="0" y="205525"/>
                  </a:cubicBezTo>
                  <a:cubicBezTo>
                    <a:pt x="0" y="206455"/>
                    <a:pt x="0" y="207385"/>
                    <a:pt x="0" y="208315"/>
                  </a:cubicBezTo>
                  <a:cubicBezTo>
                    <a:pt x="0" y="209245"/>
                    <a:pt x="930" y="211105"/>
                    <a:pt x="930" y="212035"/>
                  </a:cubicBezTo>
                  <a:cubicBezTo>
                    <a:pt x="1860" y="213895"/>
                    <a:pt x="2790" y="215755"/>
                    <a:pt x="3720" y="217615"/>
                  </a:cubicBezTo>
                  <a:cubicBezTo>
                    <a:pt x="6510" y="221335"/>
                    <a:pt x="10230" y="224124"/>
                    <a:pt x="14879" y="227844"/>
                  </a:cubicBezTo>
                  <a:cubicBezTo>
                    <a:pt x="26969" y="237144"/>
                    <a:pt x="40919" y="244584"/>
                    <a:pt x="53939" y="251094"/>
                  </a:cubicBezTo>
                  <a:lnTo>
                    <a:pt x="57659" y="252954"/>
                  </a:lnTo>
                  <a:lnTo>
                    <a:pt x="58588" y="252954"/>
                  </a:lnTo>
                  <a:cubicBezTo>
                    <a:pt x="66028" y="256674"/>
                    <a:pt x="74398" y="261324"/>
                    <a:pt x="81838" y="265973"/>
                  </a:cubicBezTo>
                  <a:cubicBezTo>
                    <a:pt x="88348" y="270623"/>
                    <a:pt x="96717" y="276203"/>
                    <a:pt x="103227" y="282713"/>
                  </a:cubicBezTo>
                  <a:cubicBezTo>
                    <a:pt x="110667" y="290153"/>
                    <a:pt x="115317" y="297593"/>
                    <a:pt x="119037" y="306892"/>
                  </a:cubicBezTo>
                  <a:cubicBezTo>
                    <a:pt x="121827" y="315262"/>
                    <a:pt x="123687" y="323632"/>
                    <a:pt x="124617" y="335722"/>
                  </a:cubicBezTo>
                  <a:cubicBezTo>
                    <a:pt x="125547" y="345022"/>
                    <a:pt x="125547" y="354321"/>
                    <a:pt x="125547" y="361761"/>
                  </a:cubicBezTo>
                  <a:cubicBezTo>
                    <a:pt x="125547" y="371991"/>
                    <a:pt x="125547" y="383151"/>
                    <a:pt x="126477" y="394310"/>
                  </a:cubicBezTo>
                  <a:cubicBezTo>
                    <a:pt x="127407" y="401750"/>
                    <a:pt x="129266" y="407330"/>
                    <a:pt x="131127" y="412910"/>
                  </a:cubicBezTo>
                  <a:cubicBezTo>
                    <a:pt x="132987" y="416630"/>
                    <a:pt x="133916" y="419420"/>
                    <a:pt x="135776" y="422210"/>
                  </a:cubicBezTo>
                  <a:cubicBezTo>
                    <a:pt x="136707" y="423140"/>
                    <a:pt x="137637" y="424070"/>
                    <a:pt x="138566" y="425000"/>
                  </a:cubicBezTo>
                  <a:cubicBezTo>
                    <a:pt x="139497" y="425930"/>
                    <a:pt x="140426" y="425930"/>
                    <a:pt x="141357" y="426860"/>
                  </a:cubicBezTo>
                  <a:cubicBezTo>
                    <a:pt x="142286" y="426860"/>
                    <a:pt x="144146" y="427790"/>
                    <a:pt x="145076" y="427790"/>
                  </a:cubicBezTo>
                  <a:cubicBezTo>
                    <a:pt x="146007" y="427790"/>
                    <a:pt x="146936" y="427790"/>
                    <a:pt x="147866" y="427790"/>
                  </a:cubicBezTo>
                  <a:cubicBezTo>
                    <a:pt x="148796" y="427790"/>
                    <a:pt x="149726" y="427790"/>
                    <a:pt x="150656" y="427790"/>
                  </a:cubicBezTo>
                  <a:cubicBezTo>
                    <a:pt x="154376" y="426860"/>
                    <a:pt x="157166" y="425930"/>
                    <a:pt x="161816" y="425000"/>
                  </a:cubicBezTo>
                  <a:cubicBezTo>
                    <a:pt x="169256" y="421280"/>
                    <a:pt x="176696" y="417560"/>
                    <a:pt x="185065" y="411050"/>
                  </a:cubicBezTo>
                  <a:cubicBezTo>
                    <a:pt x="198085" y="400820"/>
                    <a:pt x="210175" y="389660"/>
                    <a:pt x="225055" y="373851"/>
                  </a:cubicBezTo>
                  <a:cubicBezTo>
                    <a:pt x="233424" y="365481"/>
                    <a:pt x="241794" y="355251"/>
                    <a:pt x="251094" y="345022"/>
                  </a:cubicBezTo>
                  <a:cubicBezTo>
                    <a:pt x="252954" y="343162"/>
                    <a:pt x="254813" y="340372"/>
                    <a:pt x="257604" y="338512"/>
                  </a:cubicBezTo>
                  <a:cubicBezTo>
                    <a:pt x="259463" y="337582"/>
                    <a:pt x="262254" y="336652"/>
                    <a:pt x="264113" y="335722"/>
                  </a:cubicBezTo>
                  <a:cubicBezTo>
                    <a:pt x="265043" y="335722"/>
                    <a:pt x="266904" y="335722"/>
                    <a:pt x="267833" y="335722"/>
                  </a:cubicBezTo>
                  <a:cubicBezTo>
                    <a:pt x="270623" y="335722"/>
                    <a:pt x="274343" y="336652"/>
                    <a:pt x="277133" y="336652"/>
                  </a:cubicBezTo>
                  <a:lnTo>
                    <a:pt x="280853" y="337582"/>
                  </a:lnTo>
                  <a:lnTo>
                    <a:pt x="282713" y="337582"/>
                  </a:lnTo>
                  <a:lnTo>
                    <a:pt x="283643" y="337582"/>
                  </a:lnTo>
                  <a:cubicBezTo>
                    <a:pt x="288293" y="338512"/>
                    <a:pt x="293873" y="338512"/>
                    <a:pt x="298522" y="339442"/>
                  </a:cubicBezTo>
                  <a:cubicBezTo>
                    <a:pt x="305032" y="340372"/>
                    <a:pt x="311542" y="342232"/>
                    <a:pt x="318052" y="343162"/>
                  </a:cubicBezTo>
                  <a:lnTo>
                    <a:pt x="321772" y="344092"/>
                  </a:lnTo>
                  <a:cubicBezTo>
                    <a:pt x="332932" y="345952"/>
                    <a:pt x="345952" y="348741"/>
                    <a:pt x="358971" y="350601"/>
                  </a:cubicBezTo>
                  <a:cubicBezTo>
                    <a:pt x="366411" y="351531"/>
                    <a:pt x="371061" y="351531"/>
                    <a:pt x="376641" y="351531"/>
                  </a:cubicBezTo>
                  <a:cubicBezTo>
                    <a:pt x="380360" y="351531"/>
                    <a:pt x="383151" y="351531"/>
                    <a:pt x="385941" y="350601"/>
                  </a:cubicBezTo>
                  <a:cubicBezTo>
                    <a:pt x="388730" y="349671"/>
                    <a:pt x="391520" y="349671"/>
                    <a:pt x="394310" y="348741"/>
                  </a:cubicBezTo>
                  <a:cubicBezTo>
                    <a:pt x="395240" y="347811"/>
                    <a:pt x="397100" y="347811"/>
                    <a:pt x="398030" y="346881"/>
                  </a:cubicBezTo>
                  <a:cubicBezTo>
                    <a:pt x="398960" y="345952"/>
                    <a:pt x="399890" y="345952"/>
                    <a:pt x="399890" y="345022"/>
                  </a:cubicBezTo>
                  <a:cubicBezTo>
                    <a:pt x="400820" y="344092"/>
                    <a:pt x="400820" y="343162"/>
                    <a:pt x="401750" y="342232"/>
                  </a:cubicBezTo>
                  <a:cubicBezTo>
                    <a:pt x="401750" y="341302"/>
                    <a:pt x="402680" y="339442"/>
                    <a:pt x="402680" y="338512"/>
                  </a:cubicBezTo>
                  <a:cubicBezTo>
                    <a:pt x="402680" y="336652"/>
                    <a:pt x="402680" y="333862"/>
                    <a:pt x="402680" y="331072"/>
                  </a:cubicBezTo>
                  <a:cubicBezTo>
                    <a:pt x="401750" y="324562"/>
                    <a:pt x="399890" y="318052"/>
                    <a:pt x="396170" y="309682"/>
                  </a:cubicBezTo>
                  <a:cubicBezTo>
                    <a:pt x="391520" y="299453"/>
                    <a:pt x="385941" y="289223"/>
                    <a:pt x="380360" y="279923"/>
                  </a:cubicBezTo>
                  <a:cubicBezTo>
                    <a:pt x="376641" y="272483"/>
                    <a:pt x="371991" y="265044"/>
                    <a:pt x="368271" y="256674"/>
                  </a:cubicBezTo>
                  <a:cubicBezTo>
                    <a:pt x="359901" y="239934"/>
                    <a:pt x="351531" y="218545"/>
                    <a:pt x="355251" y="194365"/>
                  </a:cubicBezTo>
                  <a:cubicBezTo>
                    <a:pt x="356181" y="187855"/>
                    <a:pt x="358971" y="182276"/>
                    <a:pt x="361761" y="176696"/>
                  </a:cubicBezTo>
                  <a:cubicBezTo>
                    <a:pt x="365481" y="170186"/>
                    <a:pt x="369201" y="163676"/>
                    <a:pt x="372921" y="157166"/>
                  </a:cubicBezTo>
                  <a:lnTo>
                    <a:pt x="376641" y="151586"/>
                  </a:lnTo>
                  <a:cubicBezTo>
                    <a:pt x="383151" y="141357"/>
                    <a:pt x="389660" y="129267"/>
                    <a:pt x="395240" y="117177"/>
                  </a:cubicBezTo>
                  <a:cubicBezTo>
                    <a:pt x="398030" y="110667"/>
                    <a:pt x="399890" y="106017"/>
                    <a:pt x="400820" y="100437"/>
                  </a:cubicBezTo>
                  <a:cubicBezTo>
                    <a:pt x="400820" y="97648"/>
                    <a:pt x="400820" y="95788"/>
                    <a:pt x="400820" y="93928"/>
                  </a:cubicBezTo>
                  <a:cubicBezTo>
                    <a:pt x="400820" y="92068"/>
                    <a:pt x="399890" y="91138"/>
                    <a:pt x="399890" y="89278"/>
                  </a:cubicBezTo>
                  <a:cubicBezTo>
                    <a:pt x="399890" y="88348"/>
                    <a:pt x="398960" y="87418"/>
                    <a:pt x="398030" y="86488"/>
                  </a:cubicBezTo>
                  <a:cubicBezTo>
                    <a:pt x="397100" y="85558"/>
                    <a:pt x="397100" y="85558"/>
                    <a:pt x="396170" y="84628"/>
                  </a:cubicBezTo>
                  <a:cubicBezTo>
                    <a:pt x="395240" y="83698"/>
                    <a:pt x="394310" y="83698"/>
                    <a:pt x="393380" y="82768"/>
                  </a:cubicBezTo>
                  <a:cubicBezTo>
                    <a:pt x="391520" y="81838"/>
                    <a:pt x="388730" y="80908"/>
                    <a:pt x="385941" y="80908"/>
                  </a:cubicBezTo>
                  <a:cubicBezTo>
                    <a:pt x="383151" y="80908"/>
                    <a:pt x="379431" y="79978"/>
                    <a:pt x="375710" y="79978"/>
                  </a:cubicBezTo>
                  <a:cubicBezTo>
                    <a:pt x="367341" y="79978"/>
                    <a:pt x="359901" y="80908"/>
                    <a:pt x="353391" y="81838"/>
                  </a:cubicBezTo>
                  <a:cubicBezTo>
                    <a:pt x="349671" y="82768"/>
                    <a:pt x="345952" y="82768"/>
                    <a:pt x="343161" y="83698"/>
                  </a:cubicBezTo>
                  <a:lnTo>
                    <a:pt x="341302" y="83698"/>
                  </a:lnTo>
                  <a:cubicBezTo>
                    <a:pt x="338511" y="84628"/>
                    <a:pt x="334792" y="84628"/>
                    <a:pt x="332002" y="84628"/>
                  </a:cubicBezTo>
                  <a:lnTo>
                    <a:pt x="331072" y="84628"/>
                  </a:lnTo>
                  <a:cubicBezTo>
                    <a:pt x="328282" y="84628"/>
                    <a:pt x="324562" y="85558"/>
                    <a:pt x="321772" y="85558"/>
                  </a:cubicBezTo>
                  <a:cubicBezTo>
                    <a:pt x="317122" y="85558"/>
                    <a:pt x="313402" y="85558"/>
                    <a:pt x="308753" y="85558"/>
                  </a:cubicBezTo>
                  <a:lnTo>
                    <a:pt x="307822" y="85558"/>
                  </a:lnTo>
                  <a:cubicBezTo>
                    <a:pt x="285503" y="85558"/>
                    <a:pt x="267833" y="81838"/>
                    <a:pt x="252954" y="74398"/>
                  </a:cubicBezTo>
                  <a:cubicBezTo>
                    <a:pt x="239004" y="66958"/>
                    <a:pt x="225055" y="55799"/>
                    <a:pt x="211105" y="39989"/>
                  </a:cubicBezTo>
                  <a:lnTo>
                    <a:pt x="206455" y="34409"/>
                  </a:lnTo>
                  <a:cubicBezTo>
                    <a:pt x="198085" y="24179"/>
                    <a:pt x="188785" y="13950"/>
                    <a:pt x="178556" y="5580"/>
                  </a:cubicBezTo>
                  <a:cubicBezTo>
                    <a:pt x="175765" y="3720"/>
                    <a:pt x="172976" y="1860"/>
                    <a:pt x="170186" y="930"/>
                  </a:cubicBezTo>
                  <a:cubicBezTo>
                    <a:pt x="168326" y="0"/>
                    <a:pt x="167396" y="0"/>
                    <a:pt x="165536" y="0"/>
                  </a:cubicBezTo>
                  <a:cubicBezTo>
                    <a:pt x="163676" y="2790"/>
                    <a:pt x="163676" y="2790"/>
                    <a:pt x="162746" y="2790"/>
                  </a:cubicBezTo>
                  <a:lnTo>
                    <a:pt x="162746" y="2790"/>
                  </a:lnTo>
                  <a:close/>
                </a:path>
              </a:pathLst>
            </a:custGeom>
            <a:solidFill>
              <a:srgbClr val="FFB43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8674" name="Picture 2" descr="Cartoon School Wallpapers - Top Free Cartoon School Backgrounds -  WallpaperAccess">
            <a:extLst>
              <a:ext uri="{FF2B5EF4-FFF2-40B4-BE49-F238E27FC236}">
                <a16:creationId xmlns:a16="http://schemas.microsoft.com/office/drawing/2014/main" xmlns="" id="{CD8D8DE5-01AE-4493-84D9-16C605230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92" b="92431" l="2188" r="71667">
                        <a14:foregroundMark x1="2344" y1="40903" x2="5625" y2="57986"/>
                        <a14:foregroundMark x1="5625" y1="57986" x2="6979" y2="60903"/>
                        <a14:foregroundMark x1="2188" y1="46875" x2="2500" y2="50417"/>
                        <a14:foregroundMark x1="29167" y1="82639" x2="31667" y2="79097"/>
                        <a14:foregroundMark x1="48490" y1="71111" x2="49323" y2="75764"/>
                        <a14:foregroundMark x1="26510" y1="77361" x2="31563" y2="73611"/>
                        <a14:foregroundMark x1="31563" y1="73611" x2="32500" y2="73333"/>
                        <a14:foregroundMark x1="38490" y1="47569" x2="39323" y2="63125"/>
                        <a14:foregroundMark x1="47813" y1="47778" x2="46667" y2="51806"/>
                        <a14:foregroundMark x1="47615" y1="46667" x2="47344" y2="48472"/>
                        <a14:foregroundMark x1="47813" y1="45347" x2="47615" y2="46667"/>
                        <a14:foregroundMark x1="48854" y1="46667" x2="48854" y2="46667"/>
                        <a14:foregroundMark x1="48854" y1="46667" x2="48854" y2="46667"/>
                        <a14:foregroundMark x1="49844" y1="48194" x2="48854" y2="48681"/>
                        <a14:backgroundMark x1="313" y1="49097" x2="1146" y2="62431"/>
                        <a14:backgroundMark x1="48177" y1="46667" x2="48177" y2="46667"/>
                        <a14:backgroundMark x1="49010" y1="47986" x2="49010" y2="47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872" r="20334"/>
          <a:stretch/>
        </p:blipFill>
        <p:spPr bwMode="auto">
          <a:xfrm>
            <a:off x="-4453423" y="241080"/>
            <a:ext cx="6717959" cy="475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9855F2D-D0C3-4415-AF17-21E3948C8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884" y="1154577"/>
            <a:ext cx="5121084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7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54167E-6 -1.48148E-6 L 0.43216 0.347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2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437F4162-0B23-D8D5-14A4-B6BC7A456E06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custGeom>
            <a:avLst/>
            <a:gdLst>
              <a:gd name="connsiteX0" fmla="*/ 0 w 11159725"/>
              <a:gd name="connsiteY0" fmla="*/ 0 h 4463890"/>
              <a:gd name="connsiteX1" fmla="*/ 11159725 w 11159725"/>
              <a:gd name="connsiteY1" fmla="*/ 0 h 4463890"/>
              <a:gd name="connsiteX2" fmla="*/ 11159725 w 11159725"/>
              <a:gd name="connsiteY2" fmla="*/ 4463891 h 4463890"/>
              <a:gd name="connsiteX3" fmla="*/ 0 w 11159725"/>
              <a:gd name="connsiteY3" fmla="*/ 4463891 h 446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9725" h="4463890">
                <a:moveTo>
                  <a:pt x="0" y="0"/>
                </a:moveTo>
                <a:lnTo>
                  <a:pt x="11159725" y="0"/>
                </a:lnTo>
                <a:lnTo>
                  <a:pt x="11159725" y="4463891"/>
                </a:lnTo>
                <a:lnTo>
                  <a:pt x="0" y="4463891"/>
                </a:lnTo>
                <a:close/>
              </a:path>
            </a:pathLst>
          </a:custGeom>
          <a:solidFill>
            <a:srgbClr val="99FF99"/>
          </a:solidFill>
          <a:ln w="93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204" name="Picture 12" descr="Cute kids wallpaper children game   beautiful desktop wallpapers 2014 1600x1200">
            <a:extLst>
              <a:ext uri="{FF2B5EF4-FFF2-40B4-BE49-F238E27FC236}">
                <a16:creationId xmlns:a16="http://schemas.microsoft.com/office/drawing/2014/main" xmlns="" id="{B29F296A-E476-4F5F-A312-7299FBF50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9" b="6444"/>
          <a:stretch/>
        </p:blipFill>
        <p:spPr bwMode="auto">
          <a:xfrm>
            <a:off x="-16440" y="-182881"/>
            <a:ext cx="12208440" cy="720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aphic 12">
            <a:extLst>
              <a:ext uri="{FF2B5EF4-FFF2-40B4-BE49-F238E27FC236}">
                <a16:creationId xmlns:a16="http://schemas.microsoft.com/office/drawing/2014/main" xmlns="" id="{7AF28AA5-0615-C7B1-E539-5BE2D4900AFB}"/>
              </a:ext>
            </a:extLst>
          </p:cNvPr>
          <p:cNvGrpSpPr/>
          <p:nvPr/>
        </p:nvGrpSpPr>
        <p:grpSpPr>
          <a:xfrm>
            <a:off x="4925204" y="3384030"/>
            <a:ext cx="4923334" cy="3231852"/>
            <a:chOff x="3665215" y="980369"/>
            <a:chExt cx="4581821" cy="270934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ABAEABF-1D0D-2440-4EAF-BE3105B785F4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15930CF2-C337-8BAC-B456-54920CA3F7EC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EE4B98E9-65F3-0778-2FDA-65A619B56AB9}"/>
              </a:ext>
            </a:extLst>
          </p:cNvPr>
          <p:cNvSpPr/>
          <p:nvPr/>
        </p:nvSpPr>
        <p:spPr>
          <a:xfrm>
            <a:off x="9528185" y="242118"/>
            <a:ext cx="2207314" cy="1463569"/>
          </a:xfrm>
          <a:custGeom>
            <a:avLst/>
            <a:gdLst>
              <a:gd name="connsiteX0" fmla="*/ 1708326 w 1708325"/>
              <a:gd name="connsiteY0" fmla="*/ 1071334 h 1132712"/>
              <a:gd name="connsiteX1" fmla="*/ 1706466 w 1708325"/>
              <a:gd name="connsiteY1" fmla="*/ 1065754 h 1132712"/>
              <a:gd name="connsiteX2" fmla="*/ 1705537 w 1708325"/>
              <a:gd name="connsiteY2" fmla="*/ 1056454 h 1132712"/>
              <a:gd name="connsiteX3" fmla="*/ 1696237 w 1708325"/>
              <a:gd name="connsiteY3" fmla="*/ 1047154 h 1132712"/>
              <a:gd name="connsiteX4" fmla="*/ 1689726 w 1708325"/>
              <a:gd name="connsiteY4" fmla="*/ 1045294 h 1132712"/>
              <a:gd name="connsiteX5" fmla="*/ 1679497 w 1708325"/>
              <a:gd name="connsiteY5" fmla="*/ 1035065 h 1132712"/>
              <a:gd name="connsiteX6" fmla="*/ 1655318 w 1708325"/>
              <a:gd name="connsiteY6" fmla="*/ 1012745 h 1132712"/>
              <a:gd name="connsiteX7" fmla="*/ 1602308 w 1708325"/>
              <a:gd name="connsiteY7" fmla="*/ 973686 h 1132712"/>
              <a:gd name="connsiteX8" fmla="*/ 1490711 w 1708325"/>
              <a:gd name="connsiteY8" fmla="*/ 902078 h 1132712"/>
              <a:gd name="connsiteX9" fmla="*/ 1378184 w 1708325"/>
              <a:gd name="connsiteY9" fmla="*/ 832330 h 1132712"/>
              <a:gd name="connsiteX10" fmla="*/ 1323315 w 1708325"/>
              <a:gd name="connsiteY10" fmla="*/ 796060 h 1132712"/>
              <a:gd name="connsiteX11" fmla="*/ 1269377 w 1708325"/>
              <a:gd name="connsiteY11" fmla="*/ 758861 h 1132712"/>
              <a:gd name="connsiteX12" fmla="*/ 1265657 w 1708325"/>
              <a:gd name="connsiteY12" fmla="*/ 757001 h 1132712"/>
              <a:gd name="connsiteX13" fmla="*/ 1263797 w 1708325"/>
              <a:gd name="connsiteY13" fmla="*/ 754212 h 1132712"/>
              <a:gd name="connsiteX14" fmla="*/ 1253567 w 1708325"/>
              <a:gd name="connsiteY14" fmla="*/ 748632 h 1132712"/>
              <a:gd name="connsiteX15" fmla="*/ 1251707 w 1708325"/>
              <a:gd name="connsiteY15" fmla="*/ 748632 h 1132712"/>
              <a:gd name="connsiteX16" fmla="*/ 1242408 w 1708325"/>
              <a:gd name="connsiteY16" fmla="*/ 751422 h 1132712"/>
              <a:gd name="connsiteX17" fmla="*/ 1208929 w 1708325"/>
              <a:gd name="connsiteY17" fmla="*/ 778391 h 1132712"/>
              <a:gd name="connsiteX18" fmla="*/ 1174519 w 1708325"/>
              <a:gd name="connsiteY18" fmla="*/ 809080 h 1132712"/>
              <a:gd name="connsiteX19" fmla="*/ 1119651 w 1708325"/>
              <a:gd name="connsiteY19" fmla="*/ 855579 h 1132712"/>
              <a:gd name="connsiteX20" fmla="*/ 1064782 w 1708325"/>
              <a:gd name="connsiteY20" fmla="*/ 849069 h 1132712"/>
              <a:gd name="connsiteX21" fmla="*/ 1062921 w 1708325"/>
              <a:gd name="connsiteY21" fmla="*/ 847209 h 1132712"/>
              <a:gd name="connsiteX22" fmla="*/ 1052692 w 1708325"/>
              <a:gd name="connsiteY22" fmla="*/ 843489 h 1132712"/>
              <a:gd name="connsiteX23" fmla="*/ 1039672 w 1708325"/>
              <a:gd name="connsiteY23" fmla="*/ 849999 h 1132712"/>
              <a:gd name="connsiteX24" fmla="*/ 1008054 w 1708325"/>
              <a:gd name="connsiteY24" fmla="*/ 904868 h 1132712"/>
              <a:gd name="connsiteX25" fmla="*/ 981084 w 1708325"/>
              <a:gd name="connsiteY25" fmla="*/ 967176 h 1132712"/>
              <a:gd name="connsiteX26" fmla="*/ 942024 w 1708325"/>
              <a:gd name="connsiteY26" fmla="*/ 1091793 h 1132712"/>
              <a:gd name="connsiteX27" fmla="*/ 941095 w 1708325"/>
              <a:gd name="connsiteY27" fmla="*/ 1096443 h 1132712"/>
              <a:gd name="connsiteX28" fmla="*/ 942955 w 1708325"/>
              <a:gd name="connsiteY28" fmla="*/ 1105743 h 1132712"/>
              <a:gd name="connsiteX29" fmla="*/ 948535 w 1708325"/>
              <a:gd name="connsiteY29" fmla="*/ 1112253 h 1132712"/>
              <a:gd name="connsiteX30" fmla="*/ 947605 w 1708325"/>
              <a:gd name="connsiteY30" fmla="*/ 1120623 h 1132712"/>
              <a:gd name="connsiteX31" fmla="*/ 953185 w 1708325"/>
              <a:gd name="connsiteY31" fmla="*/ 1129922 h 1132712"/>
              <a:gd name="connsiteX32" fmla="*/ 964344 w 1708325"/>
              <a:gd name="connsiteY32" fmla="*/ 1132712 h 1132712"/>
              <a:gd name="connsiteX33" fmla="*/ 1005263 w 1708325"/>
              <a:gd name="connsiteY33" fmla="*/ 1131782 h 1132712"/>
              <a:gd name="connsiteX34" fmla="*/ 1003404 w 1708325"/>
              <a:gd name="connsiteY34" fmla="*/ 1131782 h 1132712"/>
              <a:gd name="connsiteX35" fmla="*/ 1327965 w 1708325"/>
              <a:gd name="connsiteY35" fmla="*/ 1127132 h 1132712"/>
              <a:gd name="connsiteX36" fmla="*/ 1491642 w 1708325"/>
              <a:gd name="connsiteY36" fmla="*/ 1118763 h 1132712"/>
              <a:gd name="connsiteX37" fmla="*/ 1651597 w 1708325"/>
              <a:gd name="connsiteY37" fmla="*/ 1099233 h 1132712"/>
              <a:gd name="connsiteX38" fmla="*/ 1699026 w 1708325"/>
              <a:gd name="connsiteY38" fmla="*/ 1088073 h 1132712"/>
              <a:gd name="connsiteX39" fmla="*/ 1705537 w 1708325"/>
              <a:gd name="connsiteY39" fmla="*/ 1082493 h 1132712"/>
              <a:gd name="connsiteX40" fmla="*/ 1708326 w 1708325"/>
              <a:gd name="connsiteY40" fmla="*/ 1071334 h 1132712"/>
              <a:gd name="connsiteX41" fmla="*/ 1192189 w 1708325"/>
              <a:gd name="connsiteY41" fmla="*/ 833260 h 1132712"/>
              <a:gd name="connsiteX42" fmla="*/ 1227528 w 1708325"/>
              <a:gd name="connsiteY42" fmla="*/ 804430 h 1132712"/>
              <a:gd name="connsiteX43" fmla="*/ 1247057 w 1708325"/>
              <a:gd name="connsiteY43" fmla="*/ 787691 h 1132712"/>
              <a:gd name="connsiteX44" fmla="*/ 1298206 w 1708325"/>
              <a:gd name="connsiteY44" fmla="*/ 826750 h 1132712"/>
              <a:gd name="connsiteX45" fmla="*/ 1350285 w 1708325"/>
              <a:gd name="connsiteY45" fmla="*/ 866739 h 1132712"/>
              <a:gd name="connsiteX46" fmla="*/ 1456302 w 1708325"/>
              <a:gd name="connsiteY46" fmla="*/ 945787 h 1132712"/>
              <a:gd name="connsiteX47" fmla="*/ 1509311 w 1708325"/>
              <a:gd name="connsiteY47" fmla="*/ 983916 h 1132712"/>
              <a:gd name="connsiteX48" fmla="*/ 1380974 w 1708325"/>
              <a:gd name="connsiteY48" fmla="*/ 933697 h 1132712"/>
              <a:gd name="connsiteX49" fmla="*/ 1154989 w 1708325"/>
              <a:gd name="connsiteY49" fmla="*/ 863019 h 1132712"/>
              <a:gd name="connsiteX50" fmla="*/ 1192189 w 1708325"/>
              <a:gd name="connsiteY50" fmla="*/ 833260 h 1132712"/>
              <a:gd name="connsiteX51" fmla="*/ 1529771 w 1708325"/>
              <a:gd name="connsiteY51" fmla="*/ 1079704 h 1132712"/>
              <a:gd name="connsiteX52" fmla="*/ 1367025 w 1708325"/>
              <a:gd name="connsiteY52" fmla="*/ 1093653 h 1132712"/>
              <a:gd name="connsiteX53" fmla="*/ 1039672 w 1708325"/>
              <a:gd name="connsiteY53" fmla="*/ 1104813 h 1132712"/>
              <a:gd name="connsiteX54" fmla="*/ 975505 w 1708325"/>
              <a:gd name="connsiteY54" fmla="*/ 1106673 h 1132712"/>
              <a:gd name="connsiteX55" fmla="*/ 1014563 w 1708325"/>
              <a:gd name="connsiteY55" fmla="*/ 986706 h 1132712"/>
              <a:gd name="connsiteX56" fmla="*/ 1057342 w 1708325"/>
              <a:gd name="connsiteY56" fmla="*/ 889058 h 1132712"/>
              <a:gd name="connsiteX57" fmla="*/ 1152200 w 1708325"/>
              <a:gd name="connsiteY57" fmla="*/ 904868 h 1132712"/>
              <a:gd name="connsiteX58" fmla="*/ 1411663 w 1708325"/>
              <a:gd name="connsiteY58" fmla="*/ 1002515 h 1132712"/>
              <a:gd name="connsiteX59" fmla="*/ 1544650 w 1708325"/>
              <a:gd name="connsiteY59" fmla="*/ 1051804 h 1132712"/>
              <a:gd name="connsiteX60" fmla="*/ 1607889 w 1708325"/>
              <a:gd name="connsiteY60" fmla="*/ 1068544 h 1132712"/>
              <a:gd name="connsiteX61" fmla="*/ 1529771 w 1708325"/>
              <a:gd name="connsiteY61" fmla="*/ 1079704 h 1132712"/>
              <a:gd name="connsiteX62" fmla="*/ 896456 w 1708325"/>
              <a:gd name="connsiteY62" fmla="*/ 1018325 h 1132712"/>
              <a:gd name="connsiteX63" fmla="*/ 882507 w 1708325"/>
              <a:gd name="connsiteY63" fmla="*/ 1021115 h 1132712"/>
              <a:gd name="connsiteX64" fmla="*/ 880646 w 1708325"/>
              <a:gd name="connsiteY64" fmla="*/ 1022045 h 1132712"/>
              <a:gd name="connsiteX65" fmla="*/ 841588 w 1708325"/>
              <a:gd name="connsiteY65" fmla="*/ 1036925 h 1132712"/>
              <a:gd name="connsiteX66" fmla="*/ 756029 w 1708325"/>
              <a:gd name="connsiteY66" fmla="*/ 1044364 h 1132712"/>
              <a:gd name="connsiteX67" fmla="*/ 665822 w 1708325"/>
              <a:gd name="connsiteY67" fmla="*/ 1035065 h 1132712"/>
              <a:gd name="connsiteX68" fmla="*/ 623973 w 1708325"/>
              <a:gd name="connsiteY68" fmla="*/ 1027625 h 1132712"/>
              <a:gd name="connsiteX69" fmla="*/ 598864 w 1708325"/>
              <a:gd name="connsiteY69" fmla="*/ 1022045 h 1132712"/>
              <a:gd name="connsiteX70" fmla="*/ 500285 w 1708325"/>
              <a:gd name="connsiteY70" fmla="*/ 974616 h 1132712"/>
              <a:gd name="connsiteX71" fmla="*/ 403569 w 1708325"/>
              <a:gd name="connsiteY71" fmla="*/ 896498 h 1132712"/>
              <a:gd name="connsiteX72" fmla="*/ 361720 w 1708325"/>
              <a:gd name="connsiteY72" fmla="*/ 840699 h 1132712"/>
              <a:gd name="connsiteX73" fmla="*/ 348700 w 1708325"/>
              <a:gd name="connsiteY73" fmla="*/ 810940 h 1132712"/>
              <a:gd name="connsiteX74" fmla="*/ 364509 w 1708325"/>
              <a:gd name="connsiteY74" fmla="*/ 810940 h 1132712"/>
              <a:gd name="connsiteX75" fmla="*/ 422168 w 1708325"/>
              <a:gd name="connsiteY75" fmla="*/ 800710 h 1132712"/>
              <a:gd name="connsiteX76" fmla="*/ 470526 w 1708325"/>
              <a:gd name="connsiteY76" fmla="*/ 768161 h 1132712"/>
              <a:gd name="connsiteX77" fmla="*/ 489126 w 1708325"/>
              <a:gd name="connsiteY77" fmla="*/ 739332 h 1132712"/>
              <a:gd name="connsiteX78" fmla="*/ 496566 w 1708325"/>
              <a:gd name="connsiteY78" fmla="*/ 705853 h 1132712"/>
              <a:gd name="connsiteX79" fmla="*/ 473317 w 1708325"/>
              <a:gd name="connsiteY79" fmla="*/ 657494 h 1132712"/>
              <a:gd name="connsiteX80" fmla="*/ 450997 w 1708325"/>
              <a:gd name="connsiteY80" fmla="*/ 645404 h 1132712"/>
              <a:gd name="connsiteX81" fmla="*/ 419378 w 1708325"/>
              <a:gd name="connsiteY81" fmla="*/ 641684 h 1132712"/>
              <a:gd name="connsiteX82" fmla="*/ 390549 w 1708325"/>
              <a:gd name="connsiteY82" fmla="*/ 648194 h 1132712"/>
              <a:gd name="connsiteX83" fmla="*/ 359859 w 1708325"/>
              <a:gd name="connsiteY83" fmla="*/ 667724 h 1132712"/>
              <a:gd name="connsiteX84" fmla="*/ 308710 w 1708325"/>
              <a:gd name="connsiteY84" fmla="*/ 757931 h 1132712"/>
              <a:gd name="connsiteX85" fmla="*/ 307780 w 1708325"/>
              <a:gd name="connsiteY85" fmla="*/ 768161 h 1132712"/>
              <a:gd name="connsiteX86" fmla="*/ 287321 w 1708325"/>
              <a:gd name="connsiteY86" fmla="*/ 762581 h 1132712"/>
              <a:gd name="connsiteX87" fmla="*/ 209203 w 1708325"/>
              <a:gd name="connsiteY87" fmla="*/ 727242 h 1132712"/>
              <a:gd name="connsiteX88" fmla="*/ 153404 w 1708325"/>
              <a:gd name="connsiteY88" fmla="*/ 679813 h 1132712"/>
              <a:gd name="connsiteX89" fmla="*/ 95745 w 1708325"/>
              <a:gd name="connsiteY89" fmla="*/ 598905 h 1132712"/>
              <a:gd name="connsiteX90" fmla="*/ 54827 w 1708325"/>
              <a:gd name="connsiteY90" fmla="*/ 491958 h 1132712"/>
              <a:gd name="connsiteX91" fmla="*/ 41807 w 1708325"/>
              <a:gd name="connsiteY91" fmla="*/ 371061 h 1132712"/>
              <a:gd name="connsiteX92" fmla="*/ 48317 w 1708325"/>
              <a:gd name="connsiteY92" fmla="*/ 305033 h 1132712"/>
              <a:gd name="connsiteX93" fmla="*/ 55757 w 1708325"/>
              <a:gd name="connsiteY93" fmla="*/ 271553 h 1132712"/>
              <a:gd name="connsiteX94" fmla="*/ 65057 w 1708325"/>
              <a:gd name="connsiteY94" fmla="*/ 238074 h 1132712"/>
              <a:gd name="connsiteX95" fmla="*/ 65986 w 1708325"/>
              <a:gd name="connsiteY95" fmla="*/ 236214 h 1132712"/>
              <a:gd name="connsiteX96" fmla="*/ 56687 w 1708325"/>
              <a:gd name="connsiteY96" fmla="*/ 212035 h 1132712"/>
              <a:gd name="connsiteX97" fmla="*/ 49246 w 1708325"/>
              <a:gd name="connsiteY97" fmla="*/ 210175 h 1132712"/>
              <a:gd name="connsiteX98" fmla="*/ 32507 w 1708325"/>
              <a:gd name="connsiteY98" fmla="*/ 220405 h 1132712"/>
              <a:gd name="connsiteX99" fmla="*/ 25997 w 1708325"/>
              <a:gd name="connsiteY99" fmla="*/ 234354 h 1132712"/>
              <a:gd name="connsiteX100" fmla="*/ 20417 w 1708325"/>
              <a:gd name="connsiteY100" fmla="*/ 249234 h 1132712"/>
              <a:gd name="connsiteX101" fmla="*/ 10188 w 1708325"/>
              <a:gd name="connsiteY101" fmla="*/ 284573 h 1132712"/>
              <a:gd name="connsiteX102" fmla="*/ 888 w 1708325"/>
              <a:gd name="connsiteY102" fmla="*/ 350601 h 1132712"/>
              <a:gd name="connsiteX103" fmla="*/ 12978 w 1708325"/>
              <a:gd name="connsiteY103" fmla="*/ 487308 h 1132712"/>
              <a:gd name="connsiteX104" fmla="*/ 33437 w 1708325"/>
              <a:gd name="connsiteY104" fmla="*/ 554266 h 1132712"/>
              <a:gd name="connsiteX105" fmla="*/ 63196 w 1708325"/>
              <a:gd name="connsiteY105" fmla="*/ 616575 h 1132712"/>
              <a:gd name="connsiteX106" fmla="*/ 145964 w 1708325"/>
              <a:gd name="connsiteY106" fmla="*/ 721662 h 1132712"/>
              <a:gd name="connsiteX107" fmla="*/ 193393 w 1708325"/>
              <a:gd name="connsiteY107" fmla="*/ 757931 h 1132712"/>
              <a:gd name="connsiteX108" fmla="*/ 243612 w 1708325"/>
              <a:gd name="connsiteY108" fmla="*/ 783041 h 1132712"/>
              <a:gd name="connsiteX109" fmla="*/ 312430 w 1708325"/>
              <a:gd name="connsiteY109" fmla="*/ 803500 h 1132712"/>
              <a:gd name="connsiteX110" fmla="*/ 328240 w 1708325"/>
              <a:gd name="connsiteY110" fmla="*/ 848139 h 1132712"/>
              <a:gd name="connsiteX111" fmla="*/ 393338 w 1708325"/>
              <a:gd name="connsiteY111" fmla="*/ 932767 h 1132712"/>
              <a:gd name="connsiteX112" fmla="*/ 479826 w 1708325"/>
              <a:gd name="connsiteY112" fmla="*/ 999726 h 1132712"/>
              <a:gd name="connsiteX113" fmla="*/ 569104 w 1708325"/>
              <a:gd name="connsiteY113" fmla="*/ 1045294 h 1132712"/>
              <a:gd name="connsiteX114" fmla="*/ 668612 w 1708325"/>
              <a:gd name="connsiteY114" fmla="*/ 1068544 h 1132712"/>
              <a:gd name="connsiteX115" fmla="*/ 810898 w 1708325"/>
              <a:gd name="connsiteY115" fmla="*/ 1075054 h 1132712"/>
              <a:gd name="connsiteX116" fmla="*/ 860187 w 1708325"/>
              <a:gd name="connsiteY116" fmla="*/ 1065754 h 1132712"/>
              <a:gd name="connsiteX117" fmla="*/ 905756 w 1708325"/>
              <a:gd name="connsiteY117" fmla="*/ 1046224 h 1132712"/>
              <a:gd name="connsiteX118" fmla="*/ 913195 w 1708325"/>
              <a:gd name="connsiteY118" fmla="*/ 1034135 h 1132712"/>
              <a:gd name="connsiteX119" fmla="*/ 910406 w 1708325"/>
              <a:gd name="connsiteY119" fmla="*/ 1020185 h 1132712"/>
              <a:gd name="connsiteX120" fmla="*/ 896456 w 1708325"/>
              <a:gd name="connsiteY120" fmla="*/ 1018325 h 1132712"/>
              <a:gd name="connsiteX121" fmla="*/ 343120 w 1708325"/>
              <a:gd name="connsiteY121" fmla="*/ 775601 h 1132712"/>
              <a:gd name="connsiteX122" fmla="*/ 346839 w 1708325"/>
              <a:gd name="connsiteY122" fmla="*/ 751422 h 1132712"/>
              <a:gd name="connsiteX123" fmla="*/ 357999 w 1708325"/>
              <a:gd name="connsiteY123" fmla="*/ 726312 h 1132712"/>
              <a:gd name="connsiteX124" fmla="*/ 381249 w 1708325"/>
              <a:gd name="connsiteY124" fmla="*/ 698413 h 1132712"/>
              <a:gd name="connsiteX125" fmla="*/ 397988 w 1708325"/>
              <a:gd name="connsiteY125" fmla="*/ 685393 h 1132712"/>
              <a:gd name="connsiteX126" fmla="*/ 412868 w 1708325"/>
              <a:gd name="connsiteY126" fmla="*/ 679813 h 1132712"/>
              <a:gd name="connsiteX127" fmla="*/ 426818 w 1708325"/>
              <a:gd name="connsiteY127" fmla="*/ 677953 h 1132712"/>
              <a:gd name="connsiteX128" fmla="*/ 438907 w 1708325"/>
              <a:gd name="connsiteY128" fmla="*/ 679813 h 1132712"/>
              <a:gd name="connsiteX129" fmla="*/ 448207 w 1708325"/>
              <a:gd name="connsiteY129" fmla="*/ 683533 h 1132712"/>
              <a:gd name="connsiteX130" fmla="*/ 454717 w 1708325"/>
              <a:gd name="connsiteY130" fmla="*/ 689113 h 1132712"/>
              <a:gd name="connsiteX131" fmla="*/ 459367 w 1708325"/>
              <a:gd name="connsiteY131" fmla="*/ 694693 h 1132712"/>
              <a:gd name="connsiteX132" fmla="*/ 462156 w 1708325"/>
              <a:gd name="connsiteY132" fmla="*/ 701203 h 1132712"/>
              <a:gd name="connsiteX133" fmla="*/ 463086 w 1708325"/>
              <a:gd name="connsiteY133" fmla="*/ 708643 h 1132712"/>
              <a:gd name="connsiteX134" fmla="*/ 461227 w 1708325"/>
              <a:gd name="connsiteY134" fmla="*/ 718872 h 1132712"/>
              <a:gd name="connsiteX135" fmla="*/ 454717 w 1708325"/>
              <a:gd name="connsiteY135" fmla="*/ 732822 h 1132712"/>
              <a:gd name="connsiteX136" fmla="*/ 440768 w 1708325"/>
              <a:gd name="connsiteY136" fmla="*/ 749562 h 1132712"/>
              <a:gd name="connsiteX137" fmla="*/ 422168 w 1708325"/>
              <a:gd name="connsiteY137" fmla="*/ 762581 h 1132712"/>
              <a:gd name="connsiteX138" fmla="*/ 397058 w 1708325"/>
              <a:gd name="connsiteY138" fmla="*/ 771881 h 1132712"/>
              <a:gd name="connsiteX139" fmla="*/ 356139 w 1708325"/>
              <a:gd name="connsiteY139" fmla="*/ 775601 h 1132712"/>
              <a:gd name="connsiteX140" fmla="*/ 343120 w 1708325"/>
              <a:gd name="connsiteY140" fmla="*/ 775601 h 1132712"/>
              <a:gd name="connsiteX141" fmla="*/ 343120 w 1708325"/>
              <a:gd name="connsiteY141" fmla="*/ 775601 h 1132712"/>
              <a:gd name="connsiteX142" fmla="*/ 55757 w 1708325"/>
              <a:gd name="connsiteY142" fmla="*/ 181346 h 1132712"/>
              <a:gd name="connsiteX143" fmla="*/ 71566 w 1708325"/>
              <a:gd name="connsiteY143" fmla="*/ 181346 h 1132712"/>
              <a:gd name="connsiteX144" fmla="*/ 82726 w 1708325"/>
              <a:gd name="connsiteY144" fmla="*/ 171116 h 1132712"/>
              <a:gd name="connsiteX145" fmla="*/ 96676 w 1708325"/>
              <a:gd name="connsiteY145" fmla="*/ 133917 h 1132712"/>
              <a:gd name="connsiteX146" fmla="*/ 86445 w 1708325"/>
              <a:gd name="connsiteY146" fmla="*/ 106947 h 1132712"/>
              <a:gd name="connsiteX147" fmla="*/ 78077 w 1708325"/>
              <a:gd name="connsiteY147" fmla="*/ 105087 h 1132712"/>
              <a:gd name="connsiteX148" fmla="*/ 59477 w 1708325"/>
              <a:gd name="connsiteY148" fmla="*/ 117177 h 1132712"/>
              <a:gd name="connsiteX149" fmla="*/ 44596 w 1708325"/>
              <a:gd name="connsiteY149" fmla="*/ 159956 h 1132712"/>
              <a:gd name="connsiteX150" fmla="*/ 45527 w 1708325"/>
              <a:gd name="connsiteY150" fmla="*/ 170186 h 1132712"/>
              <a:gd name="connsiteX151" fmla="*/ 55757 w 1708325"/>
              <a:gd name="connsiteY151" fmla="*/ 181346 h 1132712"/>
              <a:gd name="connsiteX152" fmla="*/ 129225 w 1708325"/>
              <a:gd name="connsiteY152" fmla="*/ 67888 h 1132712"/>
              <a:gd name="connsiteX153" fmla="*/ 145964 w 1708325"/>
              <a:gd name="connsiteY153" fmla="*/ 64168 h 1132712"/>
              <a:gd name="connsiteX154" fmla="*/ 155264 w 1708325"/>
              <a:gd name="connsiteY154" fmla="*/ 49289 h 1132712"/>
              <a:gd name="connsiteX155" fmla="*/ 156194 w 1708325"/>
              <a:gd name="connsiteY155" fmla="*/ 46499 h 1132712"/>
              <a:gd name="connsiteX156" fmla="*/ 161775 w 1708325"/>
              <a:gd name="connsiteY156" fmla="*/ 32549 h 1132712"/>
              <a:gd name="connsiteX157" fmla="*/ 162704 w 1708325"/>
              <a:gd name="connsiteY157" fmla="*/ 14880 h 1132712"/>
              <a:gd name="connsiteX158" fmla="*/ 150614 w 1708325"/>
              <a:gd name="connsiteY158" fmla="*/ 1860 h 1132712"/>
              <a:gd name="connsiteX159" fmla="*/ 141314 w 1708325"/>
              <a:gd name="connsiteY159" fmla="*/ 0 h 1132712"/>
              <a:gd name="connsiteX160" fmla="*/ 119926 w 1708325"/>
              <a:gd name="connsiteY160" fmla="*/ 13950 h 1132712"/>
              <a:gd name="connsiteX161" fmla="*/ 110626 w 1708325"/>
              <a:gd name="connsiteY161" fmla="*/ 42779 h 1132712"/>
              <a:gd name="connsiteX162" fmla="*/ 114345 w 1708325"/>
              <a:gd name="connsiteY162" fmla="*/ 59519 h 1132712"/>
              <a:gd name="connsiteX163" fmla="*/ 129225 w 1708325"/>
              <a:gd name="connsiteY163" fmla="*/ 67888 h 113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1708325" h="1132712">
                <a:moveTo>
                  <a:pt x="1708326" y="1071334"/>
                </a:moveTo>
                <a:cubicBezTo>
                  <a:pt x="1708326" y="1069474"/>
                  <a:pt x="1707396" y="1066684"/>
                  <a:pt x="1706466" y="1065754"/>
                </a:cubicBezTo>
                <a:cubicBezTo>
                  <a:pt x="1706466" y="1062964"/>
                  <a:pt x="1706466" y="1059244"/>
                  <a:pt x="1705537" y="1056454"/>
                </a:cubicBezTo>
                <a:cubicBezTo>
                  <a:pt x="1703676" y="1052734"/>
                  <a:pt x="1699956" y="1048084"/>
                  <a:pt x="1696237" y="1047154"/>
                </a:cubicBezTo>
                <a:cubicBezTo>
                  <a:pt x="1694376" y="1046224"/>
                  <a:pt x="1691587" y="1046224"/>
                  <a:pt x="1689726" y="1045294"/>
                </a:cubicBezTo>
                <a:cubicBezTo>
                  <a:pt x="1686006" y="1041574"/>
                  <a:pt x="1683217" y="1038785"/>
                  <a:pt x="1679497" y="1035065"/>
                </a:cubicBezTo>
                <a:cubicBezTo>
                  <a:pt x="1671127" y="1027625"/>
                  <a:pt x="1663688" y="1020185"/>
                  <a:pt x="1655318" y="1012745"/>
                </a:cubicBezTo>
                <a:cubicBezTo>
                  <a:pt x="1638578" y="998796"/>
                  <a:pt x="1619978" y="985776"/>
                  <a:pt x="1602308" y="973686"/>
                </a:cubicBezTo>
                <a:cubicBezTo>
                  <a:pt x="1566040" y="948577"/>
                  <a:pt x="1528841" y="925327"/>
                  <a:pt x="1490711" y="902078"/>
                </a:cubicBezTo>
                <a:cubicBezTo>
                  <a:pt x="1453512" y="878828"/>
                  <a:pt x="1415383" y="855579"/>
                  <a:pt x="1378184" y="832330"/>
                </a:cubicBezTo>
                <a:cubicBezTo>
                  <a:pt x="1359584" y="821170"/>
                  <a:pt x="1340985" y="809080"/>
                  <a:pt x="1323315" y="796060"/>
                </a:cubicBezTo>
                <a:cubicBezTo>
                  <a:pt x="1304716" y="783971"/>
                  <a:pt x="1287047" y="771881"/>
                  <a:pt x="1269377" y="758861"/>
                </a:cubicBezTo>
                <a:cubicBezTo>
                  <a:pt x="1268447" y="757931"/>
                  <a:pt x="1266587" y="757001"/>
                  <a:pt x="1265657" y="757001"/>
                </a:cubicBezTo>
                <a:cubicBezTo>
                  <a:pt x="1265657" y="756072"/>
                  <a:pt x="1264727" y="755141"/>
                  <a:pt x="1263797" y="754212"/>
                </a:cubicBezTo>
                <a:cubicBezTo>
                  <a:pt x="1261007" y="751422"/>
                  <a:pt x="1258217" y="749562"/>
                  <a:pt x="1253567" y="748632"/>
                </a:cubicBezTo>
                <a:cubicBezTo>
                  <a:pt x="1252637" y="748632"/>
                  <a:pt x="1252637" y="748632"/>
                  <a:pt x="1251707" y="748632"/>
                </a:cubicBezTo>
                <a:cubicBezTo>
                  <a:pt x="1247987" y="748632"/>
                  <a:pt x="1245198" y="749562"/>
                  <a:pt x="1242408" y="751422"/>
                </a:cubicBezTo>
                <a:cubicBezTo>
                  <a:pt x="1230317" y="759791"/>
                  <a:pt x="1220088" y="769091"/>
                  <a:pt x="1208929" y="778391"/>
                </a:cubicBezTo>
                <a:cubicBezTo>
                  <a:pt x="1197768" y="788621"/>
                  <a:pt x="1185679" y="798850"/>
                  <a:pt x="1174519" y="809080"/>
                </a:cubicBezTo>
                <a:cubicBezTo>
                  <a:pt x="1156850" y="824890"/>
                  <a:pt x="1138251" y="839769"/>
                  <a:pt x="1119651" y="855579"/>
                </a:cubicBezTo>
                <a:cubicBezTo>
                  <a:pt x="1101051" y="852789"/>
                  <a:pt x="1083382" y="850929"/>
                  <a:pt x="1064782" y="849069"/>
                </a:cubicBezTo>
                <a:cubicBezTo>
                  <a:pt x="1063852" y="848139"/>
                  <a:pt x="1063852" y="848139"/>
                  <a:pt x="1062921" y="847209"/>
                </a:cubicBezTo>
                <a:cubicBezTo>
                  <a:pt x="1060132" y="845349"/>
                  <a:pt x="1056412" y="843489"/>
                  <a:pt x="1052692" y="843489"/>
                </a:cubicBezTo>
                <a:cubicBezTo>
                  <a:pt x="1047112" y="843489"/>
                  <a:pt x="1042462" y="845349"/>
                  <a:pt x="1039672" y="849999"/>
                </a:cubicBezTo>
                <a:cubicBezTo>
                  <a:pt x="1027583" y="867669"/>
                  <a:pt x="1017353" y="886268"/>
                  <a:pt x="1008054" y="904868"/>
                </a:cubicBezTo>
                <a:cubicBezTo>
                  <a:pt x="997823" y="925327"/>
                  <a:pt x="988523" y="945787"/>
                  <a:pt x="981084" y="967176"/>
                </a:cubicBezTo>
                <a:cubicBezTo>
                  <a:pt x="965274" y="1008095"/>
                  <a:pt x="953185" y="1049944"/>
                  <a:pt x="942024" y="1091793"/>
                </a:cubicBezTo>
                <a:cubicBezTo>
                  <a:pt x="942024" y="1093653"/>
                  <a:pt x="941095" y="1095513"/>
                  <a:pt x="941095" y="1096443"/>
                </a:cubicBezTo>
                <a:cubicBezTo>
                  <a:pt x="941095" y="1100163"/>
                  <a:pt x="941095" y="1102953"/>
                  <a:pt x="942955" y="1105743"/>
                </a:cubicBezTo>
                <a:cubicBezTo>
                  <a:pt x="943885" y="1108533"/>
                  <a:pt x="945745" y="1110393"/>
                  <a:pt x="948535" y="1112253"/>
                </a:cubicBezTo>
                <a:cubicBezTo>
                  <a:pt x="947605" y="1115043"/>
                  <a:pt x="946674" y="1117833"/>
                  <a:pt x="947605" y="1120623"/>
                </a:cubicBezTo>
                <a:cubicBezTo>
                  <a:pt x="948535" y="1124342"/>
                  <a:pt x="950394" y="1127132"/>
                  <a:pt x="953185" y="1129922"/>
                </a:cubicBezTo>
                <a:cubicBezTo>
                  <a:pt x="956905" y="1132712"/>
                  <a:pt x="959694" y="1132712"/>
                  <a:pt x="964344" y="1132712"/>
                </a:cubicBezTo>
                <a:cubicBezTo>
                  <a:pt x="978294" y="1132712"/>
                  <a:pt x="992243" y="1131782"/>
                  <a:pt x="1005263" y="1131782"/>
                </a:cubicBezTo>
                <a:cubicBezTo>
                  <a:pt x="1004334" y="1131782"/>
                  <a:pt x="1004334" y="1131782"/>
                  <a:pt x="1003404" y="1131782"/>
                </a:cubicBezTo>
                <a:cubicBezTo>
                  <a:pt x="1111281" y="1129922"/>
                  <a:pt x="1220088" y="1130852"/>
                  <a:pt x="1327965" y="1127132"/>
                </a:cubicBezTo>
                <a:cubicBezTo>
                  <a:pt x="1382834" y="1125272"/>
                  <a:pt x="1437703" y="1122483"/>
                  <a:pt x="1491642" y="1118763"/>
                </a:cubicBezTo>
                <a:cubicBezTo>
                  <a:pt x="1545580" y="1115043"/>
                  <a:pt x="1598589" y="1108533"/>
                  <a:pt x="1651597" y="1099233"/>
                </a:cubicBezTo>
                <a:cubicBezTo>
                  <a:pt x="1667407" y="1096443"/>
                  <a:pt x="1683217" y="1092723"/>
                  <a:pt x="1699026" y="1088073"/>
                </a:cubicBezTo>
                <a:cubicBezTo>
                  <a:pt x="1701816" y="1087143"/>
                  <a:pt x="1703676" y="1085283"/>
                  <a:pt x="1705537" y="1082493"/>
                </a:cubicBezTo>
                <a:cubicBezTo>
                  <a:pt x="1707396" y="1080634"/>
                  <a:pt x="1708326" y="1075984"/>
                  <a:pt x="1708326" y="1071334"/>
                </a:cubicBezTo>
                <a:close/>
                <a:moveTo>
                  <a:pt x="1192189" y="833260"/>
                </a:moveTo>
                <a:cubicBezTo>
                  <a:pt x="1204279" y="823960"/>
                  <a:pt x="1216368" y="814660"/>
                  <a:pt x="1227528" y="804430"/>
                </a:cubicBezTo>
                <a:cubicBezTo>
                  <a:pt x="1234038" y="798850"/>
                  <a:pt x="1240548" y="793271"/>
                  <a:pt x="1247057" y="787691"/>
                </a:cubicBezTo>
                <a:cubicBezTo>
                  <a:pt x="1263797" y="800710"/>
                  <a:pt x="1280536" y="813730"/>
                  <a:pt x="1298206" y="826750"/>
                </a:cubicBezTo>
                <a:cubicBezTo>
                  <a:pt x="1315876" y="839769"/>
                  <a:pt x="1333546" y="852789"/>
                  <a:pt x="1350285" y="866739"/>
                </a:cubicBezTo>
                <a:cubicBezTo>
                  <a:pt x="1384694" y="893708"/>
                  <a:pt x="1420033" y="919747"/>
                  <a:pt x="1456302" y="945787"/>
                </a:cubicBezTo>
                <a:cubicBezTo>
                  <a:pt x="1473972" y="958807"/>
                  <a:pt x="1491642" y="970896"/>
                  <a:pt x="1509311" y="983916"/>
                </a:cubicBezTo>
                <a:cubicBezTo>
                  <a:pt x="1466532" y="967176"/>
                  <a:pt x="1423753" y="950437"/>
                  <a:pt x="1380974" y="933697"/>
                </a:cubicBezTo>
                <a:cubicBezTo>
                  <a:pt x="1307506" y="905798"/>
                  <a:pt x="1232178" y="878828"/>
                  <a:pt x="1154989" y="863019"/>
                </a:cubicBezTo>
                <a:cubicBezTo>
                  <a:pt x="1167080" y="853719"/>
                  <a:pt x="1179169" y="843489"/>
                  <a:pt x="1192189" y="833260"/>
                </a:cubicBezTo>
                <a:close/>
                <a:moveTo>
                  <a:pt x="1529771" y="1079704"/>
                </a:moveTo>
                <a:cubicBezTo>
                  <a:pt x="1475832" y="1086213"/>
                  <a:pt x="1420963" y="1090863"/>
                  <a:pt x="1367025" y="1093653"/>
                </a:cubicBezTo>
                <a:cubicBezTo>
                  <a:pt x="1258217" y="1100163"/>
                  <a:pt x="1149410" y="1102023"/>
                  <a:pt x="1039672" y="1104813"/>
                </a:cubicBezTo>
                <a:cubicBezTo>
                  <a:pt x="1018283" y="1105743"/>
                  <a:pt x="996893" y="1105743"/>
                  <a:pt x="975505" y="1106673"/>
                </a:cubicBezTo>
                <a:cubicBezTo>
                  <a:pt x="986664" y="1065754"/>
                  <a:pt x="999684" y="1025765"/>
                  <a:pt x="1014563" y="986706"/>
                </a:cubicBezTo>
                <a:cubicBezTo>
                  <a:pt x="1027583" y="953227"/>
                  <a:pt x="1041533" y="920677"/>
                  <a:pt x="1057342" y="889058"/>
                </a:cubicBezTo>
                <a:cubicBezTo>
                  <a:pt x="1088961" y="891848"/>
                  <a:pt x="1120581" y="897428"/>
                  <a:pt x="1152200" y="904868"/>
                </a:cubicBezTo>
                <a:cubicBezTo>
                  <a:pt x="1241478" y="928117"/>
                  <a:pt x="1326105" y="967176"/>
                  <a:pt x="1411663" y="1002515"/>
                </a:cubicBezTo>
                <a:cubicBezTo>
                  <a:pt x="1455373" y="1021115"/>
                  <a:pt x="1499081" y="1037855"/>
                  <a:pt x="1544650" y="1051804"/>
                </a:cubicBezTo>
                <a:cubicBezTo>
                  <a:pt x="1565109" y="1058314"/>
                  <a:pt x="1586499" y="1063894"/>
                  <a:pt x="1607889" y="1068544"/>
                </a:cubicBezTo>
                <a:cubicBezTo>
                  <a:pt x="1580919" y="1073194"/>
                  <a:pt x="1555809" y="1075984"/>
                  <a:pt x="1529771" y="1079704"/>
                </a:cubicBezTo>
                <a:close/>
                <a:moveTo>
                  <a:pt x="896456" y="1018325"/>
                </a:moveTo>
                <a:cubicBezTo>
                  <a:pt x="890876" y="1017395"/>
                  <a:pt x="887157" y="1019255"/>
                  <a:pt x="882507" y="1021115"/>
                </a:cubicBezTo>
                <a:cubicBezTo>
                  <a:pt x="881576" y="1021115"/>
                  <a:pt x="880646" y="1022045"/>
                  <a:pt x="880646" y="1022045"/>
                </a:cubicBezTo>
                <a:cubicBezTo>
                  <a:pt x="868557" y="1028555"/>
                  <a:pt x="854607" y="1033205"/>
                  <a:pt x="841588" y="1036925"/>
                </a:cubicBezTo>
                <a:cubicBezTo>
                  <a:pt x="813688" y="1043434"/>
                  <a:pt x="784859" y="1045294"/>
                  <a:pt x="756029" y="1044364"/>
                </a:cubicBezTo>
                <a:cubicBezTo>
                  <a:pt x="725340" y="1043434"/>
                  <a:pt x="695580" y="1039715"/>
                  <a:pt x="665822" y="1035065"/>
                </a:cubicBezTo>
                <a:cubicBezTo>
                  <a:pt x="651872" y="1033205"/>
                  <a:pt x="637922" y="1030415"/>
                  <a:pt x="623973" y="1027625"/>
                </a:cubicBezTo>
                <a:cubicBezTo>
                  <a:pt x="615603" y="1025765"/>
                  <a:pt x="607233" y="1023905"/>
                  <a:pt x="598864" y="1022045"/>
                </a:cubicBezTo>
                <a:cubicBezTo>
                  <a:pt x="564454" y="1010885"/>
                  <a:pt x="530975" y="994146"/>
                  <a:pt x="500285" y="974616"/>
                </a:cubicBezTo>
                <a:cubicBezTo>
                  <a:pt x="464947" y="952297"/>
                  <a:pt x="432398" y="926257"/>
                  <a:pt x="403569" y="896498"/>
                </a:cubicBezTo>
                <a:cubicBezTo>
                  <a:pt x="387758" y="879758"/>
                  <a:pt x="372879" y="861159"/>
                  <a:pt x="361720" y="840699"/>
                </a:cubicBezTo>
                <a:cubicBezTo>
                  <a:pt x="357070" y="831400"/>
                  <a:pt x="352420" y="821170"/>
                  <a:pt x="348700" y="810940"/>
                </a:cubicBezTo>
                <a:cubicBezTo>
                  <a:pt x="354279" y="810940"/>
                  <a:pt x="358929" y="810940"/>
                  <a:pt x="364509" y="810940"/>
                </a:cubicBezTo>
                <a:cubicBezTo>
                  <a:pt x="384038" y="810940"/>
                  <a:pt x="403569" y="807220"/>
                  <a:pt x="422168" y="800710"/>
                </a:cubicBezTo>
                <a:cubicBezTo>
                  <a:pt x="440768" y="794201"/>
                  <a:pt x="457507" y="782111"/>
                  <a:pt x="470526" y="768161"/>
                </a:cubicBezTo>
                <a:cubicBezTo>
                  <a:pt x="477967" y="759791"/>
                  <a:pt x="484476" y="749562"/>
                  <a:pt x="489126" y="739332"/>
                </a:cubicBezTo>
                <a:cubicBezTo>
                  <a:pt x="493776" y="729102"/>
                  <a:pt x="496566" y="717942"/>
                  <a:pt x="496566" y="705853"/>
                </a:cubicBezTo>
                <a:cubicBezTo>
                  <a:pt x="496566" y="687253"/>
                  <a:pt x="487267" y="669584"/>
                  <a:pt x="473317" y="657494"/>
                </a:cubicBezTo>
                <a:cubicBezTo>
                  <a:pt x="466806" y="651914"/>
                  <a:pt x="459367" y="648194"/>
                  <a:pt x="450997" y="645404"/>
                </a:cubicBezTo>
                <a:cubicBezTo>
                  <a:pt x="440768" y="641684"/>
                  <a:pt x="430537" y="640754"/>
                  <a:pt x="419378" y="641684"/>
                </a:cubicBezTo>
                <a:cubicBezTo>
                  <a:pt x="409148" y="641684"/>
                  <a:pt x="399848" y="644474"/>
                  <a:pt x="390549" y="648194"/>
                </a:cubicBezTo>
                <a:cubicBezTo>
                  <a:pt x="379388" y="652844"/>
                  <a:pt x="369159" y="659354"/>
                  <a:pt x="359859" y="667724"/>
                </a:cubicBezTo>
                <a:cubicBezTo>
                  <a:pt x="333820" y="691903"/>
                  <a:pt x="313360" y="722592"/>
                  <a:pt x="308710" y="757931"/>
                </a:cubicBezTo>
                <a:cubicBezTo>
                  <a:pt x="307780" y="761651"/>
                  <a:pt x="307780" y="764441"/>
                  <a:pt x="307780" y="768161"/>
                </a:cubicBezTo>
                <a:cubicBezTo>
                  <a:pt x="301271" y="766301"/>
                  <a:pt x="293831" y="764441"/>
                  <a:pt x="287321" y="762581"/>
                </a:cubicBezTo>
                <a:cubicBezTo>
                  <a:pt x="260352" y="754212"/>
                  <a:pt x="233382" y="742122"/>
                  <a:pt x="209203" y="727242"/>
                </a:cubicBezTo>
                <a:cubicBezTo>
                  <a:pt x="188743" y="714223"/>
                  <a:pt x="170143" y="697483"/>
                  <a:pt x="153404" y="679813"/>
                </a:cubicBezTo>
                <a:cubicBezTo>
                  <a:pt x="131085" y="655634"/>
                  <a:pt x="111556" y="627735"/>
                  <a:pt x="95745" y="598905"/>
                </a:cubicBezTo>
                <a:cubicBezTo>
                  <a:pt x="78077" y="565426"/>
                  <a:pt x="64127" y="529157"/>
                  <a:pt x="54827" y="491958"/>
                </a:cubicBezTo>
                <a:cubicBezTo>
                  <a:pt x="45527" y="452899"/>
                  <a:pt x="40877" y="411980"/>
                  <a:pt x="41807" y="371061"/>
                </a:cubicBezTo>
                <a:cubicBezTo>
                  <a:pt x="42737" y="348741"/>
                  <a:pt x="44596" y="327352"/>
                  <a:pt x="48317" y="305033"/>
                </a:cubicBezTo>
                <a:cubicBezTo>
                  <a:pt x="50177" y="293873"/>
                  <a:pt x="52967" y="282713"/>
                  <a:pt x="55757" y="271553"/>
                </a:cubicBezTo>
                <a:cubicBezTo>
                  <a:pt x="58546" y="260394"/>
                  <a:pt x="62266" y="249234"/>
                  <a:pt x="65057" y="238074"/>
                </a:cubicBezTo>
                <a:cubicBezTo>
                  <a:pt x="65057" y="237144"/>
                  <a:pt x="65986" y="236214"/>
                  <a:pt x="65986" y="236214"/>
                </a:cubicBezTo>
                <a:cubicBezTo>
                  <a:pt x="69707" y="226914"/>
                  <a:pt x="65986" y="215755"/>
                  <a:pt x="56687" y="212035"/>
                </a:cubicBezTo>
                <a:cubicBezTo>
                  <a:pt x="53896" y="211105"/>
                  <a:pt x="52037" y="210175"/>
                  <a:pt x="49246" y="210175"/>
                </a:cubicBezTo>
                <a:cubicBezTo>
                  <a:pt x="41807" y="210175"/>
                  <a:pt x="35297" y="213895"/>
                  <a:pt x="32507" y="220405"/>
                </a:cubicBezTo>
                <a:cubicBezTo>
                  <a:pt x="30647" y="225054"/>
                  <a:pt x="27858" y="229704"/>
                  <a:pt x="25997" y="234354"/>
                </a:cubicBezTo>
                <a:cubicBezTo>
                  <a:pt x="24137" y="239004"/>
                  <a:pt x="22278" y="243654"/>
                  <a:pt x="20417" y="249234"/>
                </a:cubicBezTo>
                <a:cubicBezTo>
                  <a:pt x="16697" y="261324"/>
                  <a:pt x="12978" y="272483"/>
                  <a:pt x="10188" y="284573"/>
                </a:cubicBezTo>
                <a:cubicBezTo>
                  <a:pt x="5538" y="305963"/>
                  <a:pt x="2748" y="328282"/>
                  <a:pt x="888" y="350601"/>
                </a:cubicBezTo>
                <a:cubicBezTo>
                  <a:pt x="-1902" y="396170"/>
                  <a:pt x="1818" y="442669"/>
                  <a:pt x="12978" y="487308"/>
                </a:cubicBezTo>
                <a:cubicBezTo>
                  <a:pt x="18558" y="509628"/>
                  <a:pt x="25067" y="531947"/>
                  <a:pt x="33437" y="554266"/>
                </a:cubicBezTo>
                <a:cubicBezTo>
                  <a:pt x="41807" y="575656"/>
                  <a:pt x="52037" y="597045"/>
                  <a:pt x="63196" y="616575"/>
                </a:cubicBezTo>
                <a:cubicBezTo>
                  <a:pt x="84586" y="655634"/>
                  <a:pt x="113415" y="690973"/>
                  <a:pt x="145964" y="721662"/>
                </a:cubicBezTo>
                <a:cubicBezTo>
                  <a:pt x="160844" y="735612"/>
                  <a:pt x="175724" y="747702"/>
                  <a:pt x="193393" y="757931"/>
                </a:cubicBezTo>
                <a:cubicBezTo>
                  <a:pt x="209203" y="768161"/>
                  <a:pt x="225942" y="775601"/>
                  <a:pt x="243612" y="783041"/>
                </a:cubicBezTo>
                <a:cubicBezTo>
                  <a:pt x="265932" y="792341"/>
                  <a:pt x="289181" y="798850"/>
                  <a:pt x="312430" y="803500"/>
                </a:cubicBezTo>
                <a:cubicBezTo>
                  <a:pt x="316151" y="819310"/>
                  <a:pt x="321730" y="834190"/>
                  <a:pt x="328240" y="848139"/>
                </a:cubicBezTo>
                <a:cubicBezTo>
                  <a:pt x="344980" y="880688"/>
                  <a:pt x="368229" y="907658"/>
                  <a:pt x="393338" y="932767"/>
                </a:cubicBezTo>
                <a:cubicBezTo>
                  <a:pt x="419378" y="957877"/>
                  <a:pt x="448207" y="980196"/>
                  <a:pt x="479826" y="999726"/>
                </a:cubicBezTo>
                <a:cubicBezTo>
                  <a:pt x="507726" y="1017395"/>
                  <a:pt x="537484" y="1034135"/>
                  <a:pt x="569104" y="1045294"/>
                </a:cubicBezTo>
                <a:cubicBezTo>
                  <a:pt x="600723" y="1057384"/>
                  <a:pt x="635132" y="1062964"/>
                  <a:pt x="668612" y="1068544"/>
                </a:cubicBezTo>
                <a:cubicBezTo>
                  <a:pt x="715111" y="1075984"/>
                  <a:pt x="763469" y="1079704"/>
                  <a:pt x="810898" y="1075054"/>
                </a:cubicBezTo>
                <a:cubicBezTo>
                  <a:pt x="827638" y="1073194"/>
                  <a:pt x="844377" y="1070404"/>
                  <a:pt x="860187" y="1065754"/>
                </a:cubicBezTo>
                <a:cubicBezTo>
                  <a:pt x="875996" y="1061104"/>
                  <a:pt x="890876" y="1054594"/>
                  <a:pt x="905756" y="1046224"/>
                </a:cubicBezTo>
                <a:cubicBezTo>
                  <a:pt x="909475" y="1044364"/>
                  <a:pt x="912266" y="1038785"/>
                  <a:pt x="913195" y="1034135"/>
                </a:cubicBezTo>
                <a:cubicBezTo>
                  <a:pt x="914125" y="1029485"/>
                  <a:pt x="913195" y="1024835"/>
                  <a:pt x="910406" y="1020185"/>
                </a:cubicBezTo>
                <a:cubicBezTo>
                  <a:pt x="905756" y="1021115"/>
                  <a:pt x="901106" y="1018325"/>
                  <a:pt x="896456" y="1018325"/>
                </a:cubicBezTo>
                <a:close/>
                <a:moveTo>
                  <a:pt x="343120" y="775601"/>
                </a:moveTo>
                <a:cubicBezTo>
                  <a:pt x="343120" y="767231"/>
                  <a:pt x="344980" y="758861"/>
                  <a:pt x="346839" y="751422"/>
                </a:cubicBezTo>
                <a:cubicBezTo>
                  <a:pt x="349629" y="743052"/>
                  <a:pt x="353350" y="734682"/>
                  <a:pt x="357999" y="726312"/>
                </a:cubicBezTo>
                <a:cubicBezTo>
                  <a:pt x="364509" y="716082"/>
                  <a:pt x="372879" y="706783"/>
                  <a:pt x="381249" y="698413"/>
                </a:cubicBezTo>
                <a:cubicBezTo>
                  <a:pt x="386829" y="693763"/>
                  <a:pt x="392408" y="689113"/>
                  <a:pt x="397988" y="685393"/>
                </a:cubicBezTo>
                <a:cubicBezTo>
                  <a:pt x="402638" y="683533"/>
                  <a:pt x="407288" y="681673"/>
                  <a:pt x="412868" y="679813"/>
                </a:cubicBezTo>
                <a:cubicBezTo>
                  <a:pt x="417518" y="678883"/>
                  <a:pt x="422168" y="677953"/>
                  <a:pt x="426818" y="677953"/>
                </a:cubicBezTo>
                <a:cubicBezTo>
                  <a:pt x="430537" y="677953"/>
                  <a:pt x="434257" y="678883"/>
                  <a:pt x="438907" y="679813"/>
                </a:cubicBezTo>
                <a:cubicBezTo>
                  <a:pt x="441697" y="680743"/>
                  <a:pt x="445418" y="682603"/>
                  <a:pt x="448207" y="683533"/>
                </a:cubicBezTo>
                <a:cubicBezTo>
                  <a:pt x="450067" y="685393"/>
                  <a:pt x="452857" y="687253"/>
                  <a:pt x="454717" y="689113"/>
                </a:cubicBezTo>
                <a:cubicBezTo>
                  <a:pt x="456577" y="690973"/>
                  <a:pt x="457507" y="692833"/>
                  <a:pt x="459367" y="694693"/>
                </a:cubicBezTo>
                <a:cubicBezTo>
                  <a:pt x="460297" y="696553"/>
                  <a:pt x="461227" y="699343"/>
                  <a:pt x="462156" y="701203"/>
                </a:cubicBezTo>
                <a:cubicBezTo>
                  <a:pt x="462156" y="703993"/>
                  <a:pt x="463086" y="705853"/>
                  <a:pt x="463086" y="708643"/>
                </a:cubicBezTo>
                <a:cubicBezTo>
                  <a:pt x="463086" y="712363"/>
                  <a:pt x="462156" y="715153"/>
                  <a:pt x="461227" y="718872"/>
                </a:cubicBezTo>
                <a:cubicBezTo>
                  <a:pt x="459367" y="723522"/>
                  <a:pt x="457507" y="728172"/>
                  <a:pt x="454717" y="732822"/>
                </a:cubicBezTo>
                <a:cubicBezTo>
                  <a:pt x="450997" y="739332"/>
                  <a:pt x="446347" y="744912"/>
                  <a:pt x="440768" y="749562"/>
                </a:cubicBezTo>
                <a:cubicBezTo>
                  <a:pt x="435187" y="754212"/>
                  <a:pt x="428678" y="758861"/>
                  <a:pt x="422168" y="762581"/>
                </a:cubicBezTo>
                <a:cubicBezTo>
                  <a:pt x="413798" y="766301"/>
                  <a:pt x="406358" y="770021"/>
                  <a:pt x="397058" y="771881"/>
                </a:cubicBezTo>
                <a:cubicBezTo>
                  <a:pt x="383108" y="774671"/>
                  <a:pt x="370088" y="775601"/>
                  <a:pt x="356139" y="775601"/>
                </a:cubicBezTo>
                <a:cubicBezTo>
                  <a:pt x="351489" y="776531"/>
                  <a:pt x="346839" y="776531"/>
                  <a:pt x="343120" y="775601"/>
                </a:cubicBezTo>
                <a:lnTo>
                  <a:pt x="343120" y="775601"/>
                </a:lnTo>
                <a:close/>
                <a:moveTo>
                  <a:pt x="55757" y="181346"/>
                </a:moveTo>
                <a:cubicBezTo>
                  <a:pt x="60407" y="183206"/>
                  <a:pt x="65986" y="184135"/>
                  <a:pt x="71566" y="181346"/>
                </a:cubicBezTo>
                <a:cubicBezTo>
                  <a:pt x="76216" y="179486"/>
                  <a:pt x="80866" y="175766"/>
                  <a:pt x="82726" y="171116"/>
                </a:cubicBezTo>
                <a:cubicBezTo>
                  <a:pt x="86445" y="158096"/>
                  <a:pt x="92026" y="146006"/>
                  <a:pt x="96676" y="133917"/>
                </a:cubicBezTo>
                <a:cubicBezTo>
                  <a:pt x="100395" y="123687"/>
                  <a:pt x="96676" y="111597"/>
                  <a:pt x="86445" y="106947"/>
                </a:cubicBezTo>
                <a:cubicBezTo>
                  <a:pt x="83656" y="106017"/>
                  <a:pt x="80866" y="105087"/>
                  <a:pt x="78077" y="105087"/>
                </a:cubicBezTo>
                <a:cubicBezTo>
                  <a:pt x="70636" y="105087"/>
                  <a:pt x="63196" y="109737"/>
                  <a:pt x="59477" y="117177"/>
                </a:cubicBezTo>
                <a:cubicBezTo>
                  <a:pt x="52967" y="131127"/>
                  <a:pt x="49246" y="146006"/>
                  <a:pt x="44596" y="159956"/>
                </a:cubicBezTo>
                <a:cubicBezTo>
                  <a:pt x="43667" y="163676"/>
                  <a:pt x="44596" y="166466"/>
                  <a:pt x="45527" y="170186"/>
                </a:cubicBezTo>
                <a:cubicBezTo>
                  <a:pt x="47387" y="175766"/>
                  <a:pt x="51107" y="179486"/>
                  <a:pt x="55757" y="181346"/>
                </a:cubicBezTo>
                <a:close/>
                <a:moveTo>
                  <a:pt x="129225" y="67888"/>
                </a:moveTo>
                <a:cubicBezTo>
                  <a:pt x="134805" y="68818"/>
                  <a:pt x="141314" y="66958"/>
                  <a:pt x="145964" y="64168"/>
                </a:cubicBezTo>
                <a:cubicBezTo>
                  <a:pt x="151544" y="60449"/>
                  <a:pt x="153404" y="54869"/>
                  <a:pt x="155264" y="49289"/>
                </a:cubicBezTo>
                <a:cubicBezTo>
                  <a:pt x="155264" y="48359"/>
                  <a:pt x="156194" y="47429"/>
                  <a:pt x="156194" y="46499"/>
                </a:cubicBezTo>
                <a:cubicBezTo>
                  <a:pt x="158054" y="41849"/>
                  <a:pt x="159914" y="37199"/>
                  <a:pt x="161775" y="32549"/>
                </a:cubicBezTo>
                <a:cubicBezTo>
                  <a:pt x="163634" y="26969"/>
                  <a:pt x="164564" y="20459"/>
                  <a:pt x="162704" y="14880"/>
                </a:cubicBezTo>
                <a:cubicBezTo>
                  <a:pt x="160844" y="9300"/>
                  <a:pt x="156194" y="4650"/>
                  <a:pt x="150614" y="1860"/>
                </a:cubicBezTo>
                <a:cubicBezTo>
                  <a:pt x="147825" y="930"/>
                  <a:pt x="144105" y="0"/>
                  <a:pt x="141314" y="0"/>
                </a:cubicBezTo>
                <a:cubicBezTo>
                  <a:pt x="132015" y="0"/>
                  <a:pt x="123645" y="4650"/>
                  <a:pt x="119926" y="13950"/>
                </a:cubicBezTo>
                <a:cubicBezTo>
                  <a:pt x="116205" y="23249"/>
                  <a:pt x="113415" y="33479"/>
                  <a:pt x="110626" y="42779"/>
                </a:cubicBezTo>
                <a:cubicBezTo>
                  <a:pt x="108765" y="48359"/>
                  <a:pt x="111556" y="55799"/>
                  <a:pt x="114345" y="59519"/>
                </a:cubicBezTo>
                <a:cubicBezTo>
                  <a:pt x="117135" y="63238"/>
                  <a:pt x="122715" y="66958"/>
                  <a:pt x="129225" y="67888"/>
                </a:cubicBezTo>
                <a:close/>
              </a:path>
            </a:pathLst>
          </a:custGeom>
          <a:solidFill>
            <a:srgbClr val="FDFDFD"/>
          </a:solidFill>
          <a:ln w="93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5" name="Graphic 12">
            <a:extLst>
              <a:ext uri="{FF2B5EF4-FFF2-40B4-BE49-F238E27FC236}">
                <a16:creationId xmlns:a16="http://schemas.microsoft.com/office/drawing/2014/main" xmlns="" id="{6B914999-863F-8BCE-79E7-19DB4F1B184F}"/>
              </a:ext>
            </a:extLst>
          </p:cNvPr>
          <p:cNvGrpSpPr/>
          <p:nvPr/>
        </p:nvGrpSpPr>
        <p:grpSpPr>
          <a:xfrm>
            <a:off x="9158662" y="3684189"/>
            <a:ext cx="565548" cy="597654"/>
            <a:chOff x="8646316" y="1021288"/>
            <a:chExt cx="437699" cy="462547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B1790C79-D9C0-1333-F8EB-EBC32F3BDD8D}"/>
                </a:ext>
              </a:extLst>
            </p:cNvPr>
            <p:cNvSpPr/>
            <p:nvPr/>
          </p:nvSpPr>
          <p:spPr>
            <a:xfrm>
              <a:off x="8646316" y="1021288"/>
              <a:ext cx="437699" cy="462547"/>
            </a:xfrm>
            <a:custGeom>
              <a:avLst/>
              <a:gdLst>
                <a:gd name="connsiteX0" fmla="*/ 171727 w 437699"/>
                <a:gd name="connsiteY0" fmla="*/ 2790 h 462547"/>
                <a:gd name="connsiteX1" fmla="*/ 166146 w 437699"/>
                <a:gd name="connsiteY1" fmla="*/ 5580 h 462547"/>
                <a:gd name="connsiteX2" fmla="*/ 161497 w 437699"/>
                <a:gd name="connsiteY2" fmla="*/ 9300 h 462547"/>
                <a:gd name="connsiteX3" fmla="*/ 153127 w 437699"/>
                <a:gd name="connsiteY3" fmla="*/ 21390 h 462547"/>
                <a:gd name="connsiteX4" fmla="*/ 139177 w 437699"/>
                <a:gd name="connsiteY4" fmla="*/ 81838 h 462547"/>
                <a:gd name="connsiteX5" fmla="*/ 137317 w 437699"/>
                <a:gd name="connsiteY5" fmla="*/ 95788 h 462547"/>
                <a:gd name="connsiteX6" fmla="*/ 130807 w 437699"/>
                <a:gd name="connsiteY6" fmla="*/ 123687 h 462547"/>
                <a:gd name="connsiteX7" fmla="*/ 122438 w 437699"/>
                <a:gd name="connsiteY7" fmla="*/ 137637 h 462547"/>
                <a:gd name="connsiteX8" fmla="*/ 110348 w 437699"/>
                <a:gd name="connsiteY8" fmla="*/ 149726 h 462547"/>
                <a:gd name="connsiteX9" fmla="*/ 82449 w 437699"/>
                <a:gd name="connsiteY9" fmla="*/ 165536 h 462547"/>
                <a:gd name="connsiteX10" fmla="*/ 22930 w 437699"/>
                <a:gd name="connsiteY10" fmla="*/ 191575 h 462547"/>
                <a:gd name="connsiteX11" fmla="*/ 9910 w 437699"/>
                <a:gd name="connsiteY11" fmla="*/ 202735 h 462547"/>
                <a:gd name="connsiteX12" fmla="*/ 1541 w 437699"/>
                <a:gd name="connsiteY12" fmla="*/ 216685 h 462547"/>
                <a:gd name="connsiteX13" fmla="*/ 611 w 437699"/>
                <a:gd name="connsiteY13" fmla="*/ 230634 h 462547"/>
                <a:gd name="connsiteX14" fmla="*/ 5261 w 437699"/>
                <a:gd name="connsiteY14" fmla="*/ 242724 h 462547"/>
                <a:gd name="connsiteX15" fmla="*/ 24790 w 437699"/>
                <a:gd name="connsiteY15" fmla="*/ 263184 h 462547"/>
                <a:gd name="connsiteX16" fmla="*/ 48970 w 437699"/>
                <a:gd name="connsiteY16" fmla="*/ 278993 h 462547"/>
                <a:gd name="connsiteX17" fmla="*/ 98258 w 437699"/>
                <a:gd name="connsiteY17" fmla="*/ 308752 h 462547"/>
                <a:gd name="connsiteX18" fmla="*/ 113138 w 437699"/>
                <a:gd name="connsiteY18" fmla="*/ 322702 h 462547"/>
                <a:gd name="connsiteX19" fmla="*/ 118718 w 437699"/>
                <a:gd name="connsiteY19" fmla="*/ 332932 h 462547"/>
                <a:gd name="connsiteX20" fmla="*/ 124298 w 437699"/>
                <a:gd name="connsiteY20" fmla="*/ 352461 h 462547"/>
                <a:gd name="connsiteX21" fmla="*/ 128947 w 437699"/>
                <a:gd name="connsiteY21" fmla="*/ 418490 h 462547"/>
                <a:gd name="connsiteX22" fmla="*/ 140107 w 437699"/>
                <a:gd name="connsiteY22" fmla="*/ 447319 h 462547"/>
                <a:gd name="connsiteX23" fmla="*/ 154057 w 437699"/>
                <a:gd name="connsiteY23" fmla="*/ 459409 h 462547"/>
                <a:gd name="connsiteX24" fmla="*/ 171727 w 437699"/>
                <a:gd name="connsiteY24" fmla="*/ 462199 h 462547"/>
                <a:gd name="connsiteX25" fmla="*/ 191256 w 437699"/>
                <a:gd name="connsiteY25" fmla="*/ 456619 h 462547"/>
                <a:gd name="connsiteX26" fmla="*/ 227525 w 437699"/>
                <a:gd name="connsiteY26" fmla="*/ 432439 h 462547"/>
                <a:gd name="connsiteX27" fmla="*/ 286114 w 437699"/>
                <a:gd name="connsiteY27" fmla="*/ 372921 h 462547"/>
                <a:gd name="connsiteX28" fmla="*/ 288904 w 437699"/>
                <a:gd name="connsiteY28" fmla="*/ 366411 h 462547"/>
                <a:gd name="connsiteX29" fmla="*/ 288904 w 437699"/>
                <a:gd name="connsiteY29" fmla="*/ 366411 h 462547"/>
                <a:gd name="connsiteX30" fmla="*/ 295414 w 437699"/>
                <a:gd name="connsiteY30" fmla="*/ 367341 h 462547"/>
                <a:gd name="connsiteX31" fmla="*/ 301923 w 437699"/>
                <a:gd name="connsiteY31" fmla="*/ 368271 h 462547"/>
                <a:gd name="connsiteX32" fmla="*/ 301923 w 437699"/>
                <a:gd name="connsiteY32" fmla="*/ 368271 h 462547"/>
                <a:gd name="connsiteX33" fmla="*/ 302853 w 437699"/>
                <a:gd name="connsiteY33" fmla="*/ 368271 h 462547"/>
                <a:gd name="connsiteX34" fmla="*/ 302853 w 437699"/>
                <a:gd name="connsiteY34" fmla="*/ 368271 h 462547"/>
                <a:gd name="connsiteX35" fmla="*/ 302853 w 437699"/>
                <a:gd name="connsiteY35" fmla="*/ 368271 h 462547"/>
                <a:gd name="connsiteX36" fmla="*/ 302853 w 437699"/>
                <a:gd name="connsiteY36" fmla="*/ 368271 h 462547"/>
                <a:gd name="connsiteX37" fmla="*/ 302853 w 437699"/>
                <a:gd name="connsiteY37" fmla="*/ 368271 h 462547"/>
                <a:gd name="connsiteX38" fmla="*/ 302853 w 437699"/>
                <a:gd name="connsiteY38" fmla="*/ 368271 h 462547"/>
                <a:gd name="connsiteX39" fmla="*/ 302853 w 437699"/>
                <a:gd name="connsiteY39" fmla="*/ 368271 h 462547"/>
                <a:gd name="connsiteX40" fmla="*/ 302853 w 437699"/>
                <a:gd name="connsiteY40" fmla="*/ 368271 h 462547"/>
                <a:gd name="connsiteX41" fmla="*/ 302853 w 437699"/>
                <a:gd name="connsiteY41" fmla="*/ 368271 h 462547"/>
                <a:gd name="connsiteX42" fmla="*/ 303784 w 437699"/>
                <a:gd name="connsiteY42" fmla="*/ 368271 h 462547"/>
                <a:gd name="connsiteX43" fmla="*/ 302853 w 437699"/>
                <a:gd name="connsiteY43" fmla="*/ 368271 h 462547"/>
                <a:gd name="connsiteX44" fmla="*/ 335402 w 437699"/>
                <a:gd name="connsiteY44" fmla="*/ 374781 h 462547"/>
                <a:gd name="connsiteX45" fmla="*/ 373532 w 437699"/>
                <a:gd name="connsiteY45" fmla="*/ 382221 h 462547"/>
                <a:gd name="connsiteX46" fmla="*/ 409801 w 437699"/>
                <a:gd name="connsiteY46" fmla="*/ 383151 h 462547"/>
                <a:gd name="connsiteX47" fmla="*/ 433980 w 437699"/>
                <a:gd name="connsiteY47" fmla="*/ 368271 h 462547"/>
                <a:gd name="connsiteX48" fmla="*/ 437700 w 437699"/>
                <a:gd name="connsiteY48" fmla="*/ 349671 h 462547"/>
                <a:gd name="connsiteX49" fmla="*/ 431190 w 437699"/>
                <a:gd name="connsiteY49" fmla="*/ 324562 h 462547"/>
                <a:gd name="connsiteX50" fmla="*/ 395851 w 437699"/>
                <a:gd name="connsiteY50" fmla="*/ 255744 h 462547"/>
                <a:gd name="connsiteX51" fmla="*/ 389341 w 437699"/>
                <a:gd name="connsiteY51" fmla="*/ 232494 h 462547"/>
                <a:gd name="connsiteX52" fmla="*/ 389341 w 437699"/>
                <a:gd name="connsiteY52" fmla="*/ 216685 h 462547"/>
                <a:gd name="connsiteX53" fmla="*/ 392131 w 437699"/>
                <a:gd name="connsiteY53" fmla="*/ 205525 h 462547"/>
                <a:gd name="connsiteX54" fmla="*/ 402361 w 437699"/>
                <a:gd name="connsiteY54" fmla="*/ 185995 h 462547"/>
                <a:gd name="connsiteX55" fmla="*/ 416311 w 437699"/>
                <a:gd name="connsiteY55" fmla="*/ 163676 h 462547"/>
                <a:gd name="connsiteX56" fmla="*/ 435840 w 437699"/>
                <a:gd name="connsiteY56" fmla="*/ 117177 h 462547"/>
                <a:gd name="connsiteX57" fmla="*/ 432120 w 437699"/>
                <a:gd name="connsiteY57" fmla="*/ 96718 h 462547"/>
                <a:gd name="connsiteX58" fmla="*/ 424681 w 437699"/>
                <a:gd name="connsiteY58" fmla="*/ 88348 h 462547"/>
                <a:gd name="connsiteX59" fmla="*/ 414451 w 437699"/>
                <a:gd name="connsiteY59" fmla="*/ 83698 h 462547"/>
                <a:gd name="connsiteX60" fmla="*/ 403291 w 437699"/>
                <a:gd name="connsiteY60" fmla="*/ 81838 h 462547"/>
                <a:gd name="connsiteX61" fmla="*/ 391201 w 437699"/>
                <a:gd name="connsiteY61" fmla="*/ 81838 h 462547"/>
                <a:gd name="connsiteX62" fmla="*/ 363302 w 437699"/>
                <a:gd name="connsiteY62" fmla="*/ 85558 h 462547"/>
                <a:gd name="connsiteX63" fmla="*/ 344702 w 437699"/>
                <a:gd name="connsiteY63" fmla="*/ 88348 h 462547"/>
                <a:gd name="connsiteX64" fmla="*/ 326103 w 437699"/>
                <a:gd name="connsiteY64" fmla="*/ 89278 h 462547"/>
                <a:gd name="connsiteX65" fmla="*/ 303784 w 437699"/>
                <a:gd name="connsiteY65" fmla="*/ 88348 h 462547"/>
                <a:gd name="connsiteX66" fmla="*/ 303784 w 437699"/>
                <a:gd name="connsiteY66" fmla="*/ 88348 h 462547"/>
                <a:gd name="connsiteX67" fmla="*/ 302853 w 437699"/>
                <a:gd name="connsiteY67" fmla="*/ 88348 h 462547"/>
                <a:gd name="connsiteX68" fmla="*/ 303784 w 437699"/>
                <a:gd name="connsiteY68" fmla="*/ 88348 h 462547"/>
                <a:gd name="connsiteX69" fmla="*/ 282394 w 437699"/>
                <a:gd name="connsiteY69" fmla="*/ 82768 h 462547"/>
                <a:gd name="connsiteX70" fmla="*/ 264724 w 437699"/>
                <a:gd name="connsiteY70" fmla="*/ 72538 h 462547"/>
                <a:gd name="connsiteX71" fmla="*/ 244265 w 437699"/>
                <a:gd name="connsiteY71" fmla="*/ 53009 h 462547"/>
                <a:gd name="connsiteX72" fmla="*/ 230315 w 437699"/>
                <a:gd name="connsiteY72" fmla="*/ 35339 h 462547"/>
                <a:gd name="connsiteX73" fmla="*/ 213576 w 437699"/>
                <a:gd name="connsiteY73" fmla="*/ 16740 h 462547"/>
                <a:gd name="connsiteX74" fmla="*/ 193116 w 437699"/>
                <a:gd name="connsiteY74" fmla="*/ 2790 h 462547"/>
                <a:gd name="connsiteX75" fmla="*/ 181026 w 437699"/>
                <a:gd name="connsiteY75" fmla="*/ 0 h 462547"/>
                <a:gd name="connsiteX76" fmla="*/ 171727 w 437699"/>
                <a:gd name="connsiteY76" fmla="*/ 2790 h 462547"/>
                <a:gd name="connsiteX77" fmla="*/ 171727 w 437699"/>
                <a:gd name="connsiteY77" fmla="*/ 2790 h 462547"/>
                <a:gd name="connsiteX78" fmla="*/ 58269 w 437699"/>
                <a:gd name="connsiteY78" fmla="*/ 192505 h 462547"/>
                <a:gd name="connsiteX79" fmla="*/ 68499 w 437699"/>
                <a:gd name="connsiteY79" fmla="*/ 188785 h 462547"/>
                <a:gd name="connsiteX80" fmla="*/ 72219 w 437699"/>
                <a:gd name="connsiteY80" fmla="*/ 187855 h 462547"/>
                <a:gd name="connsiteX81" fmla="*/ 99189 w 437699"/>
                <a:gd name="connsiteY81" fmla="*/ 176696 h 462547"/>
                <a:gd name="connsiteX82" fmla="*/ 136388 w 437699"/>
                <a:gd name="connsiteY82" fmla="*/ 147866 h 462547"/>
                <a:gd name="connsiteX83" fmla="*/ 152197 w 437699"/>
                <a:gd name="connsiteY83" fmla="*/ 110667 h 462547"/>
                <a:gd name="connsiteX84" fmla="*/ 155917 w 437699"/>
                <a:gd name="connsiteY84" fmla="*/ 82768 h 462547"/>
                <a:gd name="connsiteX85" fmla="*/ 155917 w 437699"/>
                <a:gd name="connsiteY85" fmla="*/ 81838 h 462547"/>
                <a:gd name="connsiteX86" fmla="*/ 157777 w 437699"/>
                <a:gd name="connsiteY86" fmla="*/ 68818 h 462547"/>
                <a:gd name="connsiteX87" fmla="*/ 165217 w 437699"/>
                <a:gd name="connsiteY87" fmla="*/ 37199 h 462547"/>
                <a:gd name="connsiteX88" fmla="*/ 171727 w 437699"/>
                <a:gd name="connsiteY88" fmla="*/ 26039 h 462547"/>
                <a:gd name="connsiteX89" fmla="*/ 175446 w 437699"/>
                <a:gd name="connsiteY89" fmla="*/ 22319 h 462547"/>
                <a:gd name="connsiteX90" fmla="*/ 178237 w 437699"/>
                <a:gd name="connsiteY90" fmla="*/ 20460 h 462547"/>
                <a:gd name="connsiteX91" fmla="*/ 180096 w 437699"/>
                <a:gd name="connsiteY91" fmla="*/ 19530 h 462547"/>
                <a:gd name="connsiteX92" fmla="*/ 181026 w 437699"/>
                <a:gd name="connsiteY92" fmla="*/ 19530 h 462547"/>
                <a:gd name="connsiteX93" fmla="*/ 181956 w 437699"/>
                <a:gd name="connsiteY93" fmla="*/ 19530 h 462547"/>
                <a:gd name="connsiteX94" fmla="*/ 186606 w 437699"/>
                <a:gd name="connsiteY94" fmla="*/ 20460 h 462547"/>
                <a:gd name="connsiteX95" fmla="*/ 194976 w 437699"/>
                <a:gd name="connsiteY95" fmla="*/ 25109 h 462547"/>
                <a:gd name="connsiteX96" fmla="*/ 222875 w 437699"/>
                <a:gd name="connsiteY96" fmla="*/ 53939 h 462547"/>
                <a:gd name="connsiteX97" fmla="*/ 227525 w 437699"/>
                <a:gd name="connsiteY97" fmla="*/ 59519 h 462547"/>
                <a:gd name="connsiteX98" fmla="*/ 269374 w 437699"/>
                <a:gd name="connsiteY98" fmla="*/ 93928 h 462547"/>
                <a:gd name="connsiteX99" fmla="*/ 324243 w 437699"/>
                <a:gd name="connsiteY99" fmla="*/ 105087 h 462547"/>
                <a:gd name="connsiteX100" fmla="*/ 325173 w 437699"/>
                <a:gd name="connsiteY100" fmla="*/ 105087 h 462547"/>
                <a:gd name="connsiteX101" fmla="*/ 338192 w 437699"/>
                <a:gd name="connsiteY101" fmla="*/ 105087 h 462547"/>
                <a:gd name="connsiteX102" fmla="*/ 347492 w 437699"/>
                <a:gd name="connsiteY102" fmla="*/ 104157 h 462547"/>
                <a:gd name="connsiteX103" fmla="*/ 348422 w 437699"/>
                <a:gd name="connsiteY103" fmla="*/ 104157 h 462547"/>
                <a:gd name="connsiteX104" fmla="*/ 357722 w 437699"/>
                <a:gd name="connsiteY104" fmla="*/ 103227 h 462547"/>
                <a:gd name="connsiteX105" fmla="*/ 359582 w 437699"/>
                <a:gd name="connsiteY105" fmla="*/ 103227 h 462547"/>
                <a:gd name="connsiteX106" fmla="*/ 369812 w 437699"/>
                <a:gd name="connsiteY106" fmla="*/ 101368 h 462547"/>
                <a:gd name="connsiteX107" fmla="*/ 392131 w 437699"/>
                <a:gd name="connsiteY107" fmla="*/ 99508 h 462547"/>
                <a:gd name="connsiteX108" fmla="*/ 402361 w 437699"/>
                <a:gd name="connsiteY108" fmla="*/ 100438 h 462547"/>
                <a:gd name="connsiteX109" fmla="*/ 409801 w 437699"/>
                <a:gd name="connsiteY109" fmla="*/ 102297 h 462547"/>
                <a:gd name="connsiteX110" fmla="*/ 412590 w 437699"/>
                <a:gd name="connsiteY110" fmla="*/ 104157 h 462547"/>
                <a:gd name="connsiteX111" fmla="*/ 414451 w 437699"/>
                <a:gd name="connsiteY111" fmla="*/ 106017 h 462547"/>
                <a:gd name="connsiteX112" fmla="*/ 416311 w 437699"/>
                <a:gd name="connsiteY112" fmla="*/ 108807 h 462547"/>
                <a:gd name="connsiteX113" fmla="*/ 417240 w 437699"/>
                <a:gd name="connsiteY113" fmla="*/ 113457 h 462547"/>
                <a:gd name="connsiteX114" fmla="*/ 417240 w 437699"/>
                <a:gd name="connsiteY114" fmla="*/ 119967 h 462547"/>
                <a:gd name="connsiteX115" fmla="*/ 411661 w 437699"/>
                <a:gd name="connsiteY115" fmla="*/ 136707 h 462547"/>
                <a:gd name="connsiteX116" fmla="*/ 393061 w 437699"/>
                <a:gd name="connsiteY116" fmla="*/ 171116 h 462547"/>
                <a:gd name="connsiteX117" fmla="*/ 389341 w 437699"/>
                <a:gd name="connsiteY117" fmla="*/ 176696 h 462547"/>
                <a:gd name="connsiteX118" fmla="*/ 378182 w 437699"/>
                <a:gd name="connsiteY118" fmla="*/ 196225 h 462547"/>
                <a:gd name="connsiteX119" fmla="*/ 371672 w 437699"/>
                <a:gd name="connsiteY119" fmla="*/ 213895 h 462547"/>
                <a:gd name="connsiteX120" fmla="*/ 384691 w 437699"/>
                <a:gd name="connsiteY120" fmla="*/ 276203 h 462547"/>
                <a:gd name="connsiteX121" fmla="*/ 396781 w 437699"/>
                <a:gd name="connsiteY121" fmla="*/ 299453 h 462547"/>
                <a:gd name="connsiteX122" fmla="*/ 412590 w 437699"/>
                <a:gd name="connsiteY122" fmla="*/ 329212 h 462547"/>
                <a:gd name="connsiteX123" fmla="*/ 419100 w 437699"/>
                <a:gd name="connsiteY123" fmla="*/ 350601 h 462547"/>
                <a:gd name="connsiteX124" fmla="*/ 419100 w 437699"/>
                <a:gd name="connsiteY124" fmla="*/ 358041 h 462547"/>
                <a:gd name="connsiteX125" fmla="*/ 418171 w 437699"/>
                <a:gd name="connsiteY125" fmla="*/ 361761 h 462547"/>
                <a:gd name="connsiteX126" fmla="*/ 416311 w 437699"/>
                <a:gd name="connsiteY126" fmla="*/ 364551 h 462547"/>
                <a:gd name="connsiteX127" fmla="*/ 414451 w 437699"/>
                <a:gd name="connsiteY127" fmla="*/ 366411 h 462547"/>
                <a:gd name="connsiteX128" fmla="*/ 410731 w 437699"/>
                <a:gd name="connsiteY128" fmla="*/ 368271 h 462547"/>
                <a:gd name="connsiteX129" fmla="*/ 402361 w 437699"/>
                <a:gd name="connsiteY129" fmla="*/ 370131 h 462547"/>
                <a:gd name="connsiteX130" fmla="*/ 393061 w 437699"/>
                <a:gd name="connsiteY130" fmla="*/ 371061 h 462547"/>
                <a:gd name="connsiteX131" fmla="*/ 375391 w 437699"/>
                <a:gd name="connsiteY131" fmla="*/ 370131 h 462547"/>
                <a:gd name="connsiteX132" fmla="*/ 338192 w 437699"/>
                <a:gd name="connsiteY132" fmla="*/ 363621 h 462547"/>
                <a:gd name="connsiteX133" fmla="*/ 334473 w 437699"/>
                <a:gd name="connsiteY133" fmla="*/ 362691 h 462547"/>
                <a:gd name="connsiteX134" fmla="*/ 314943 w 437699"/>
                <a:gd name="connsiteY134" fmla="*/ 358971 h 462547"/>
                <a:gd name="connsiteX135" fmla="*/ 300063 w 437699"/>
                <a:gd name="connsiteY135" fmla="*/ 357111 h 462547"/>
                <a:gd name="connsiteX136" fmla="*/ 299134 w 437699"/>
                <a:gd name="connsiteY136" fmla="*/ 357111 h 462547"/>
                <a:gd name="connsiteX137" fmla="*/ 297274 w 437699"/>
                <a:gd name="connsiteY137" fmla="*/ 357111 h 462547"/>
                <a:gd name="connsiteX138" fmla="*/ 293553 w 437699"/>
                <a:gd name="connsiteY138" fmla="*/ 356181 h 462547"/>
                <a:gd name="connsiteX139" fmla="*/ 284254 w 437699"/>
                <a:gd name="connsiteY139" fmla="*/ 355251 h 462547"/>
                <a:gd name="connsiteX140" fmla="*/ 280534 w 437699"/>
                <a:gd name="connsiteY140" fmla="*/ 355251 h 462547"/>
                <a:gd name="connsiteX141" fmla="*/ 274024 w 437699"/>
                <a:gd name="connsiteY141" fmla="*/ 358041 h 462547"/>
                <a:gd name="connsiteX142" fmla="*/ 267514 w 437699"/>
                <a:gd name="connsiteY142" fmla="*/ 364551 h 462547"/>
                <a:gd name="connsiteX143" fmla="*/ 241475 w 437699"/>
                <a:gd name="connsiteY143" fmla="*/ 393380 h 462547"/>
                <a:gd name="connsiteX144" fmla="*/ 201486 w 437699"/>
                <a:gd name="connsiteY144" fmla="*/ 430579 h 462547"/>
                <a:gd name="connsiteX145" fmla="*/ 178237 w 437699"/>
                <a:gd name="connsiteY145" fmla="*/ 444529 h 462547"/>
                <a:gd name="connsiteX146" fmla="*/ 167077 w 437699"/>
                <a:gd name="connsiteY146" fmla="*/ 447319 h 462547"/>
                <a:gd name="connsiteX147" fmla="*/ 164287 w 437699"/>
                <a:gd name="connsiteY147" fmla="*/ 447319 h 462547"/>
                <a:gd name="connsiteX148" fmla="*/ 161497 w 437699"/>
                <a:gd name="connsiteY148" fmla="*/ 447319 h 462547"/>
                <a:gd name="connsiteX149" fmla="*/ 157777 w 437699"/>
                <a:gd name="connsiteY149" fmla="*/ 446389 h 462547"/>
                <a:gd name="connsiteX150" fmla="*/ 154987 w 437699"/>
                <a:gd name="connsiteY150" fmla="*/ 444529 h 462547"/>
                <a:gd name="connsiteX151" fmla="*/ 152197 w 437699"/>
                <a:gd name="connsiteY151" fmla="*/ 441739 h 462547"/>
                <a:gd name="connsiteX152" fmla="*/ 147547 w 437699"/>
                <a:gd name="connsiteY152" fmla="*/ 432439 h 462547"/>
                <a:gd name="connsiteX153" fmla="*/ 142897 w 437699"/>
                <a:gd name="connsiteY153" fmla="*/ 413840 h 462547"/>
                <a:gd name="connsiteX154" fmla="*/ 141967 w 437699"/>
                <a:gd name="connsiteY154" fmla="*/ 381291 h 462547"/>
                <a:gd name="connsiteX155" fmla="*/ 141038 w 437699"/>
                <a:gd name="connsiteY155" fmla="*/ 355251 h 462547"/>
                <a:gd name="connsiteX156" fmla="*/ 135457 w 437699"/>
                <a:gd name="connsiteY156" fmla="*/ 326422 h 462547"/>
                <a:gd name="connsiteX157" fmla="*/ 119648 w 437699"/>
                <a:gd name="connsiteY157" fmla="*/ 302243 h 462547"/>
                <a:gd name="connsiteX158" fmla="*/ 98258 w 437699"/>
                <a:gd name="connsiteY158" fmla="*/ 285503 h 462547"/>
                <a:gd name="connsiteX159" fmla="*/ 75009 w 437699"/>
                <a:gd name="connsiteY159" fmla="*/ 272483 h 462547"/>
                <a:gd name="connsiteX160" fmla="*/ 74079 w 437699"/>
                <a:gd name="connsiteY160" fmla="*/ 272483 h 462547"/>
                <a:gd name="connsiteX161" fmla="*/ 70359 w 437699"/>
                <a:gd name="connsiteY161" fmla="*/ 270623 h 462547"/>
                <a:gd name="connsiteX162" fmla="*/ 31300 w 437699"/>
                <a:gd name="connsiteY162" fmla="*/ 247374 h 462547"/>
                <a:gd name="connsiteX163" fmla="*/ 20141 w 437699"/>
                <a:gd name="connsiteY163" fmla="*/ 237144 h 462547"/>
                <a:gd name="connsiteX164" fmla="*/ 17350 w 437699"/>
                <a:gd name="connsiteY164" fmla="*/ 231564 h 462547"/>
                <a:gd name="connsiteX165" fmla="*/ 16420 w 437699"/>
                <a:gd name="connsiteY165" fmla="*/ 227844 h 462547"/>
                <a:gd name="connsiteX166" fmla="*/ 16420 w 437699"/>
                <a:gd name="connsiteY166" fmla="*/ 225055 h 462547"/>
                <a:gd name="connsiteX167" fmla="*/ 17350 w 437699"/>
                <a:gd name="connsiteY167" fmla="*/ 222265 h 462547"/>
                <a:gd name="connsiteX168" fmla="*/ 20141 w 437699"/>
                <a:gd name="connsiteY168" fmla="*/ 217615 h 462547"/>
                <a:gd name="connsiteX169" fmla="*/ 27580 w 437699"/>
                <a:gd name="connsiteY169" fmla="*/ 210175 h 462547"/>
                <a:gd name="connsiteX170" fmla="*/ 53619 w 437699"/>
                <a:gd name="connsiteY170" fmla="*/ 195295 h 462547"/>
                <a:gd name="connsiteX171" fmla="*/ 58269 w 437699"/>
                <a:gd name="connsiteY171" fmla="*/ 192505 h 462547"/>
                <a:gd name="connsiteX172" fmla="*/ 57340 w 437699"/>
                <a:gd name="connsiteY172" fmla="*/ 193435 h 462547"/>
                <a:gd name="connsiteX173" fmla="*/ 58269 w 437699"/>
                <a:gd name="connsiteY173" fmla="*/ 192505 h 462547"/>
                <a:gd name="connsiteX174" fmla="*/ 58269 w 437699"/>
                <a:gd name="connsiteY174" fmla="*/ 192505 h 462547"/>
                <a:gd name="connsiteX175" fmla="*/ 58269 w 437699"/>
                <a:gd name="connsiteY175" fmla="*/ 192505 h 462547"/>
                <a:gd name="connsiteX176" fmla="*/ 58269 w 437699"/>
                <a:gd name="connsiteY176" fmla="*/ 192505 h 462547"/>
                <a:gd name="connsiteX177" fmla="*/ 58269 w 437699"/>
                <a:gd name="connsiteY177" fmla="*/ 192505 h 462547"/>
                <a:gd name="connsiteX178" fmla="*/ 58269 w 437699"/>
                <a:gd name="connsiteY178" fmla="*/ 192505 h 462547"/>
                <a:gd name="connsiteX179" fmla="*/ 58269 w 437699"/>
                <a:gd name="connsiteY179" fmla="*/ 192505 h 462547"/>
                <a:gd name="connsiteX180" fmla="*/ 58269 w 437699"/>
                <a:gd name="connsiteY180" fmla="*/ 192505 h 462547"/>
                <a:gd name="connsiteX181" fmla="*/ 343772 w 437699"/>
                <a:gd name="connsiteY181" fmla="*/ 89278 h 462547"/>
                <a:gd name="connsiteX182" fmla="*/ 342842 w 437699"/>
                <a:gd name="connsiteY182" fmla="*/ 89278 h 462547"/>
                <a:gd name="connsiteX183" fmla="*/ 343772 w 437699"/>
                <a:gd name="connsiteY183" fmla="*/ 89278 h 462547"/>
                <a:gd name="connsiteX184" fmla="*/ 343772 w 437699"/>
                <a:gd name="connsiteY184" fmla="*/ 89278 h 462547"/>
                <a:gd name="connsiteX185" fmla="*/ 130807 w 437699"/>
                <a:gd name="connsiteY185" fmla="*/ 125547 h 462547"/>
                <a:gd name="connsiteX186" fmla="*/ 130807 w 437699"/>
                <a:gd name="connsiteY186" fmla="*/ 126477 h 462547"/>
                <a:gd name="connsiteX187" fmla="*/ 130807 w 437699"/>
                <a:gd name="connsiteY187" fmla="*/ 125547 h 462547"/>
                <a:gd name="connsiteX188" fmla="*/ 130807 w 437699"/>
                <a:gd name="connsiteY188" fmla="*/ 125547 h 462547"/>
                <a:gd name="connsiteX189" fmla="*/ 388411 w 437699"/>
                <a:gd name="connsiteY189" fmla="*/ 218545 h 462547"/>
                <a:gd name="connsiteX190" fmla="*/ 388411 w 437699"/>
                <a:gd name="connsiteY190" fmla="*/ 218545 h 462547"/>
                <a:gd name="connsiteX191" fmla="*/ 388411 w 437699"/>
                <a:gd name="connsiteY191" fmla="*/ 218545 h 462547"/>
                <a:gd name="connsiteX192" fmla="*/ 388411 w 437699"/>
                <a:gd name="connsiteY192" fmla="*/ 218545 h 462547"/>
                <a:gd name="connsiteX193" fmla="*/ 100118 w 437699"/>
                <a:gd name="connsiteY193" fmla="*/ 308752 h 462547"/>
                <a:gd name="connsiteX194" fmla="*/ 100118 w 437699"/>
                <a:gd name="connsiteY194" fmla="*/ 308752 h 462547"/>
                <a:gd name="connsiteX195" fmla="*/ 100118 w 437699"/>
                <a:gd name="connsiteY195" fmla="*/ 308752 h 462547"/>
                <a:gd name="connsiteX196" fmla="*/ 100118 w 437699"/>
                <a:gd name="connsiteY196" fmla="*/ 308752 h 462547"/>
                <a:gd name="connsiteX197" fmla="*/ 300993 w 437699"/>
                <a:gd name="connsiteY197" fmla="*/ 369201 h 462547"/>
                <a:gd name="connsiteX198" fmla="*/ 300993 w 437699"/>
                <a:gd name="connsiteY198" fmla="*/ 369201 h 462547"/>
                <a:gd name="connsiteX199" fmla="*/ 300993 w 437699"/>
                <a:gd name="connsiteY199" fmla="*/ 369201 h 462547"/>
                <a:gd name="connsiteX200" fmla="*/ 300993 w 437699"/>
                <a:gd name="connsiteY200" fmla="*/ 369201 h 46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437699" h="462547">
                  <a:moveTo>
                    <a:pt x="171727" y="2790"/>
                  </a:moveTo>
                  <a:cubicBezTo>
                    <a:pt x="169867" y="3720"/>
                    <a:pt x="168007" y="4650"/>
                    <a:pt x="166146" y="5580"/>
                  </a:cubicBezTo>
                  <a:cubicBezTo>
                    <a:pt x="164287" y="6510"/>
                    <a:pt x="162427" y="8370"/>
                    <a:pt x="161497" y="9300"/>
                  </a:cubicBezTo>
                  <a:cubicBezTo>
                    <a:pt x="157777" y="13020"/>
                    <a:pt x="154987" y="16740"/>
                    <a:pt x="153127" y="21390"/>
                  </a:cubicBezTo>
                  <a:cubicBezTo>
                    <a:pt x="142897" y="39989"/>
                    <a:pt x="141038" y="61379"/>
                    <a:pt x="139177" y="81838"/>
                  </a:cubicBezTo>
                  <a:cubicBezTo>
                    <a:pt x="138247" y="86488"/>
                    <a:pt x="138247" y="91138"/>
                    <a:pt x="137317" y="95788"/>
                  </a:cubicBezTo>
                  <a:cubicBezTo>
                    <a:pt x="136388" y="105087"/>
                    <a:pt x="133597" y="114387"/>
                    <a:pt x="130807" y="123687"/>
                  </a:cubicBezTo>
                  <a:cubicBezTo>
                    <a:pt x="128947" y="128337"/>
                    <a:pt x="126158" y="132987"/>
                    <a:pt x="122438" y="137637"/>
                  </a:cubicBezTo>
                  <a:cubicBezTo>
                    <a:pt x="118718" y="142287"/>
                    <a:pt x="114998" y="146006"/>
                    <a:pt x="110348" y="149726"/>
                  </a:cubicBezTo>
                  <a:cubicBezTo>
                    <a:pt x="101978" y="156236"/>
                    <a:pt x="92679" y="160886"/>
                    <a:pt x="82449" y="165536"/>
                  </a:cubicBezTo>
                  <a:cubicBezTo>
                    <a:pt x="62919" y="173906"/>
                    <a:pt x="41530" y="179486"/>
                    <a:pt x="22930" y="191575"/>
                  </a:cubicBezTo>
                  <a:cubicBezTo>
                    <a:pt x="18280" y="194365"/>
                    <a:pt x="13631" y="198085"/>
                    <a:pt x="9910" y="202735"/>
                  </a:cubicBezTo>
                  <a:cubicBezTo>
                    <a:pt x="6191" y="206455"/>
                    <a:pt x="3400" y="211105"/>
                    <a:pt x="1541" y="216685"/>
                  </a:cubicBezTo>
                  <a:cubicBezTo>
                    <a:pt x="-319" y="221335"/>
                    <a:pt x="-319" y="225984"/>
                    <a:pt x="611" y="230634"/>
                  </a:cubicBezTo>
                  <a:cubicBezTo>
                    <a:pt x="1541" y="235284"/>
                    <a:pt x="3400" y="239004"/>
                    <a:pt x="5261" y="242724"/>
                  </a:cubicBezTo>
                  <a:cubicBezTo>
                    <a:pt x="9910" y="251094"/>
                    <a:pt x="17350" y="257604"/>
                    <a:pt x="24790" y="263184"/>
                  </a:cubicBezTo>
                  <a:cubicBezTo>
                    <a:pt x="32230" y="268763"/>
                    <a:pt x="40600" y="274343"/>
                    <a:pt x="48970" y="278993"/>
                  </a:cubicBezTo>
                  <a:cubicBezTo>
                    <a:pt x="65709" y="289223"/>
                    <a:pt x="83379" y="296663"/>
                    <a:pt x="98258" y="308752"/>
                  </a:cubicBezTo>
                  <a:cubicBezTo>
                    <a:pt x="103838" y="312472"/>
                    <a:pt x="108488" y="317122"/>
                    <a:pt x="113138" y="322702"/>
                  </a:cubicBezTo>
                  <a:cubicBezTo>
                    <a:pt x="114998" y="325492"/>
                    <a:pt x="117788" y="329212"/>
                    <a:pt x="118718" y="332932"/>
                  </a:cubicBezTo>
                  <a:cubicBezTo>
                    <a:pt x="121508" y="339442"/>
                    <a:pt x="123368" y="345952"/>
                    <a:pt x="124298" y="352461"/>
                  </a:cubicBezTo>
                  <a:cubicBezTo>
                    <a:pt x="127088" y="374781"/>
                    <a:pt x="125228" y="397100"/>
                    <a:pt x="128947" y="418490"/>
                  </a:cubicBezTo>
                  <a:cubicBezTo>
                    <a:pt x="130807" y="428719"/>
                    <a:pt x="134528" y="438949"/>
                    <a:pt x="140107" y="447319"/>
                  </a:cubicBezTo>
                  <a:cubicBezTo>
                    <a:pt x="143827" y="451969"/>
                    <a:pt x="147547" y="456619"/>
                    <a:pt x="154057" y="459409"/>
                  </a:cubicBezTo>
                  <a:cubicBezTo>
                    <a:pt x="159637" y="462199"/>
                    <a:pt x="165217" y="463129"/>
                    <a:pt x="171727" y="462199"/>
                  </a:cubicBezTo>
                  <a:cubicBezTo>
                    <a:pt x="178237" y="461269"/>
                    <a:pt x="184746" y="459409"/>
                    <a:pt x="191256" y="456619"/>
                  </a:cubicBezTo>
                  <a:cubicBezTo>
                    <a:pt x="204276" y="451039"/>
                    <a:pt x="216365" y="441739"/>
                    <a:pt x="227525" y="432439"/>
                  </a:cubicBezTo>
                  <a:cubicBezTo>
                    <a:pt x="248915" y="414770"/>
                    <a:pt x="268444" y="394310"/>
                    <a:pt x="286114" y="372921"/>
                  </a:cubicBezTo>
                  <a:cubicBezTo>
                    <a:pt x="287974" y="371061"/>
                    <a:pt x="288904" y="369201"/>
                    <a:pt x="288904" y="366411"/>
                  </a:cubicBezTo>
                  <a:lnTo>
                    <a:pt x="288904" y="366411"/>
                  </a:lnTo>
                  <a:cubicBezTo>
                    <a:pt x="290764" y="366411"/>
                    <a:pt x="292624" y="367341"/>
                    <a:pt x="295414" y="367341"/>
                  </a:cubicBezTo>
                  <a:cubicBezTo>
                    <a:pt x="297274" y="367341"/>
                    <a:pt x="299134" y="368271"/>
                    <a:pt x="301923" y="368271"/>
                  </a:cubicBezTo>
                  <a:cubicBezTo>
                    <a:pt x="301923" y="368271"/>
                    <a:pt x="301923" y="368271"/>
                    <a:pt x="301923" y="368271"/>
                  </a:cubicBezTo>
                  <a:cubicBezTo>
                    <a:pt x="301923" y="368271"/>
                    <a:pt x="30192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lnTo>
                    <a:pt x="302853" y="368271"/>
                  </a:ln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3784" y="368271"/>
                    <a:pt x="303784" y="368271"/>
                  </a:cubicBezTo>
                  <a:cubicBezTo>
                    <a:pt x="303784" y="368271"/>
                    <a:pt x="303784" y="368271"/>
                    <a:pt x="302853" y="368271"/>
                  </a:cubicBezTo>
                  <a:cubicBezTo>
                    <a:pt x="314013" y="370131"/>
                    <a:pt x="325173" y="371991"/>
                    <a:pt x="335402" y="374781"/>
                  </a:cubicBezTo>
                  <a:cubicBezTo>
                    <a:pt x="348422" y="377571"/>
                    <a:pt x="360512" y="380361"/>
                    <a:pt x="373532" y="382221"/>
                  </a:cubicBezTo>
                  <a:cubicBezTo>
                    <a:pt x="385621" y="384081"/>
                    <a:pt x="397711" y="385011"/>
                    <a:pt x="409801" y="383151"/>
                  </a:cubicBezTo>
                  <a:cubicBezTo>
                    <a:pt x="419100" y="381291"/>
                    <a:pt x="428400" y="376641"/>
                    <a:pt x="433980" y="368271"/>
                  </a:cubicBezTo>
                  <a:cubicBezTo>
                    <a:pt x="436770" y="362691"/>
                    <a:pt x="437700" y="356181"/>
                    <a:pt x="437700" y="349671"/>
                  </a:cubicBezTo>
                  <a:cubicBezTo>
                    <a:pt x="436770" y="341302"/>
                    <a:pt x="434910" y="332002"/>
                    <a:pt x="431190" y="324562"/>
                  </a:cubicBezTo>
                  <a:cubicBezTo>
                    <a:pt x="421890" y="300383"/>
                    <a:pt x="406081" y="278993"/>
                    <a:pt x="395851" y="255744"/>
                  </a:cubicBezTo>
                  <a:cubicBezTo>
                    <a:pt x="393061" y="248304"/>
                    <a:pt x="390271" y="240864"/>
                    <a:pt x="389341" y="232494"/>
                  </a:cubicBezTo>
                  <a:cubicBezTo>
                    <a:pt x="388411" y="226914"/>
                    <a:pt x="388411" y="222265"/>
                    <a:pt x="389341" y="216685"/>
                  </a:cubicBezTo>
                  <a:cubicBezTo>
                    <a:pt x="390271" y="212965"/>
                    <a:pt x="391201" y="209245"/>
                    <a:pt x="392131" y="205525"/>
                  </a:cubicBezTo>
                  <a:cubicBezTo>
                    <a:pt x="394921" y="199015"/>
                    <a:pt x="398641" y="192505"/>
                    <a:pt x="402361" y="185995"/>
                  </a:cubicBezTo>
                  <a:cubicBezTo>
                    <a:pt x="407011" y="178556"/>
                    <a:pt x="411661" y="171116"/>
                    <a:pt x="416311" y="163676"/>
                  </a:cubicBezTo>
                  <a:cubicBezTo>
                    <a:pt x="424681" y="149726"/>
                    <a:pt x="433980" y="133917"/>
                    <a:pt x="435840" y="117177"/>
                  </a:cubicBezTo>
                  <a:cubicBezTo>
                    <a:pt x="436770" y="109737"/>
                    <a:pt x="435840" y="103227"/>
                    <a:pt x="432120" y="96718"/>
                  </a:cubicBezTo>
                  <a:cubicBezTo>
                    <a:pt x="430260" y="92998"/>
                    <a:pt x="427470" y="91138"/>
                    <a:pt x="424681" y="88348"/>
                  </a:cubicBezTo>
                  <a:cubicBezTo>
                    <a:pt x="421890" y="86488"/>
                    <a:pt x="418171" y="84628"/>
                    <a:pt x="414451" y="83698"/>
                  </a:cubicBezTo>
                  <a:cubicBezTo>
                    <a:pt x="410731" y="82768"/>
                    <a:pt x="407011" y="81838"/>
                    <a:pt x="403291" y="81838"/>
                  </a:cubicBezTo>
                  <a:cubicBezTo>
                    <a:pt x="399571" y="81838"/>
                    <a:pt x="394921" y="81838"/>
                    <a:pt x="391201" y="81838"/>
                  </a:cubicBezTo>
                  <a:cubicBezTo>
                    <a:pt x="381901" y="81838"/>
                    <a:pt x="372602" y="83698"/>
                    <a:pt x="363302" y="85558"/>
                  </a:cubicBezTo>
                  <a:cubicBezTo>
                    <a:pt x="356792" y="86488"/>
                    <a:pt x="351212" y="87418"/>
                    <a:pt x="344702" y="88348"/>
                  </a:cubicBezTo>
                  <a:cubicBezTo>
                    <a:pt x="339123" y="89278"/>
                    <a:pt x="332613" y="89278"/>
                    <a:pt x="326103" y="89278"/>
                  </a:cubicBezTo>
                  <a:cubicBezTo>
                    <a:pt x="318663" y="89278"/>
                    <a:pt x="311223" y="89278"/>
                    <a:pt x="303784" y="88348"/>
                  </a:cubicBezTo>
                  <a:cubicBezTo>
                    <a:pt x="303784" y="88348"/>
                    <a:pt x="303784" y="88348"/>
                    <a:pt x="303784" y="88348"/>
                  </a:cubicBezTo>
                  <a:cubicBezTo>
                    <a:pt x="303784" y="88348"/>
                    <a:pt x="302853" y="88348"/>
                    <a:pt x="302853" y="88348"/>
                  </a:cubicBezTo>
                  <a:cubicBezTo>
                    <a:pt x="302853" y="88348"/>
                    <a:pt x="303784" y="88348"/>
                    <a:pt x="303784" y="88348"/>
                  </a:cubicBezTo>
                  <a:cubicBezTo>
                    <a:pt x="296343" y="87418"/>
                    <a:pt x="288904" y="85558"/>
                    <a:pt x="282394" y="82768"/>
                  </a:cubicBezTo>
                  <a:cubicBezTo>
                    <a:pt x="275884" y="79978"/>
                    <a:pt x="270304" y="76258"/>
                    <a:pt x="264724" y="72538"/>
                  </a:cubicBezTo>
                  <a:cubicBezTo>
                    <a:pt x="257285" y="66958"/>
                    <a:pt x="250775" y="59519"/>
                    <a:pt x="244265" y="53009"/>
                  </a:cubicBezTo>
                  <a:cubicBezTo>
                    <a:pt x="239615" y="47429"/>
                    <a:pt x="234965" y="41849"/>
                    <a:pt x="230315" y="35339"/>
                  </a:cubicBezTo>
                  <a:cubicBezTo>
                    <a:pt x="224736" y="28829"/>
                    <a:pt x="219155" y="22319"/>
                    <a:pt x="213576" y="16740"/>
                  </a:cubicBezTo>
                  <a:cubicBezTo>
                    <a:pt x="207066" y="11160"/>
                    <a:pt x="200556" y="5580"/>
                    <a:pt x="193116" y="2790"/>
                  </a:cubicBezTo>
                  <a:cubicBezTo>
                    <a:pt x="189396" y="930"/>
                    <a:pt x="185676" y="0"/>
                    <a:pt x="181026" y="0"/>
                  </a:cubicBezTo>
                  <a:cubicBezTo>
                    <a:pt x="178237" y="930"/>
                    <a:pt x="174517" y="1860"/>
                    <a:pt x="171727" y="2790"/>
                  </a:cubicBezTo>
                  <a:lnTo>
                    <a:pt x="171727" y="2790"/>
                  </a:lnTo>
                  <a:close/>
                  <a:moveTo>
                    <a:pt x="58269" y="192505"/>
                  </a:moveTo>
                  <a:cubicBezTo>
                    <a:pt x="61990" y="191575"/>
                    <a:pt x="64779" y="189715"/>
                    <a:pt x="68499" y="188785"/>
                  </a:cubicBezTo>
                  <a:lnTo>
                    <a:pt x="72219" y="187855"/>
                  </a:lnTo>
                  <a:cubicBezTo>
                    <a:pt x="81519" y="184136"/>
                    <a:pt x="90819" y="180416"/>
                    <a:pt x="99189" y="176696"/>
                  </a:cubicBezTo>
                  <a:cubicBezTo>
                    <a:pt x="114998" y="169256"/>
                    <a:pt x="127088" y="159026"/>
                    <a:pt x="136388" y="147866"/>
                  </a:cubicBezTo>
                  <a:cubicBezTo>
                    <a:pt x="143827" y="137637"/>
                    <a:pt x="149407" y="125547"/>
                    <a:pt x="152197" y="110667"/>
                  </a:cubicBezTo>
                  <a:cubicBezTo>
                    <a:pt x="154057" y="101368"/>
                    <a:pt x="154987" y="92068"/>
                    <a:pt x="155917" y="82768"/>
                  </a:cubicBezTo>
                  <a:lnTo>
                    <a:pt x="155917" y="81838"/>
                  </a:lnTo>
                  <a:cubicBezTo>
                    <a:pt x="155917" y="77188"/>
                    <a:pt x="156847" y="73468"/>
                    <a:pt x="157777" y="68818"/>
                  </a:cubicBezTo>
                  <a:cubicBezTo>
                    <a:pt x="159637" y="55799"/>
                    <a:pt x="162427" y="45569"/>
                    <a:pt x="165217" y="37199"/>
                  </a:cubicBezTo>
                  <a:cubicBezTo>
                    <a:pt x="167077" y="32549"/>
                    <a:pt x="168937" y="28829"/>
                    <a:pt x="171727" y="26039"/>
                  </a:cubicBezTo>
                  <a:cubicBezTo>
                    <a:pt x="172656" y="25109"/>
                    <a:pt x="173587" y="23249"/>
                    <a:pt x="175446" y="22319"/>
                  </a:cubicBezTo>
                  <a:cubicBezTo>
                    <a:pt x="176377" y="21390"/>
                    <a:pt x="177306" y="21390"/>
                    <a:pt x="178237" y="20460"/>
                  </a:cubicBezTo>
                  <a:cubicBezTo>
                    <a:pt x="179166" y="20460"/>
                    <a:pt x="179166" y="20460"/>
                    <a:pt x="180096" y="19530"/>
                  </a:cubicBezTo>
                  <a:cubicBezTo>
                    <a:pt x="180096" y="19530"/>
                    <a:pt x="181026" y="19530"/>
                    <a:pt x="181026" y="19530"/>
                  </a:cubicBezTo>
                  <a:cubicBezTo>
                    <a:pt x="181026" y="19530"/>
                    <a:pt x="181956" y="19530"/>
                    <a:pt x="181956" y="19530"/>
                  </a:cubicBezTo>
                  <a:cubicBezTo>
                    <a:pt x="183816" y="19530"/>
                    <a:pt x="184746" y="20460"/>
                    <a:pt x="186606" y="20460"/>
                  </a:cubicBezTo>
                  <a:cubicBezTo>
                    <a:pt x="189396" y="21390"/>
                    <a:pt x="192186" y="23249"/>
                    <a:pt x="194976" y="25109"/>
                  </a:cubicBezTo>
                  <a:cubicBezTo>
                    <a:pt x="205206" y="33479"/>
                    <a:pt x="214505" y="43709"/>
                    <a:pt x="222875" y="53939"/>
                  </a:cubicBezTo>
                  <a:lnTo>
                    <a:pt x="227525" y="59519"/>
                  </a:lnTo>
                  <a:cubicBezTo>
                    <a:pt x="241475" y="76258"/>
                    <a:pt x="255425" y="87418"/>
                    <a:pt x="269374" y="93928"/>
                  </a:cubicBezTo>
                  <a:cubicBezTo>
                    <a:pt x="284254" y="101368"/>
                    <a:pt x="301923" y="105087"/>
                    <a:pt x="324243" y="105087"/>
                  </a:cubicBezTo>
                  <a:lnTo>
                    <a:pt x="325173" y="105087"/>
                  </a:lnTo>
                  <a:cubicBezTo>
                    <a:pt x="329823" y="105087"/>
                    <a:pt x="333542" y="105087"/>
                    <a:pt x="338192" y="105087"/>
                  </a:cubicBezTo>
                  <a:cubicBezTo>
                    <a:pt x="340983" y="105087"/>
                    <a:pt x="344702" y="104157"/>
                    <a:pt x="347492" y="104157"/>
                  </a:cubicBezTo>
                  <a:lnTo>
                    <a:pt x="348422" y="104157"/>
                  </a:lnTo>
                  <a:cubicBezTo>
                    <a:pt x="351212" y="104157"/>
                    <a:pt x="354932" y="103227"/>
                    <a:pt x="357722" y="103227"/>
                  </a:cubicBezTo>
                  <a:lnTo>
                    <a:pt x="359582" y="103227"/>
                  </a:lnTo>
                  <a:cubicBezTo>
                    <a:pt x="363302" y="102297"/>
                    <a:pt x="367022" y="102297"/>
                    <a:pt x="369812" y="101368"/>
                  </a:cubicBezTo>
                  <a:cubicBezTo>
                    <a:pt x="376322" y="100438"/>
                    <a:pt x="384691" y="99508"/>
                    <a:pt x="392131" y="99508"/>
                  </a:cubicBezTo>
                  <a:cubicBezTo>
                    <a:pt x="395851" y="99508"/>
                    <a:pt x="398641" y="99508"/>
                    <a:pt x="402361" y="100438"/>
                  </a:cubicBezTo>
                  <a:cubicBezTo>
                    <a:pt x="405151" y="101368"/>
                    <a:pt x="407941" y="101368"/>
                    <a:pt x="409801" y="102297"/>
                  </a:cubicBezTo>
                  <a:cubicBezTo>
                    <a:pt x="410731" y="103227"/>
                    <a:pt x="411661" y="103227"/>
                    <a:pt x="412590" y="104157"/>
                  </a:cubicBezTo>
                  <a:cubicBezTo>
                    <a:pt x="413521" y="105087"/>
                    <a:pt x="413521" y="105087"/>
                    <a:pt x="414451" y="106017"/>
                  </a:cubicBezTo>
                  <a:cubicBezTo>
                    <a:pt x="415381" y="106947"/>
                    <a:pt x="415381" y="107877"/>
                    <a:pt x="416311" y="108807"/>
                  </a:cubicBezTo>
                  <a:cubicBezTo>
                    <a:pt x="417240" y="109737"/>
                    <a:pt x="417240" y="111597"/>
                    <a:pt x="417240" y="113457"/>
                  </a:cubicBezTo>
                  <a:cubicBezTo>
                    <a:pt x="417240" y="115317"/>
                    <a:pt x="417240" y="118107"/>
                    <a:pt x="417240" y="119967"/>
                  </a:cubicBezTo>
                  <a:cubicBezTo>
                    <a:pt x="416311" y="124617"/>
                    <a:pt x="414451" y="130197"/>
                    <a:pt x="411661" y="136707"/>
                  </a:cubicBezTo>
                  <a:cubicBezTo>
                    <a:pt x="406081" y="148796"/>
                    <a:pt x="399571" y="159956"/>
                    <a:pt x="393061" y="171116"/>
                  </a:cubicBezTo>
                  <a:lnTo>
                    <a:pt x="389341" y="176696"/>
                  </a:lnTo>
                  <a:cubicBezTo>
                    <a:pt x="385621" y="183206"/>
                    <a:pt x="381901" y="189715"/>
                    <a:pt x="378182" y="196225"/>
                  </a:cubicBezTo>
                  <a:cubicBezTo>
                    <a:pt x="375391" y="201805"/>
                    <a:pt x="372602" y="207385"/>
                    <a:pt x="371672" y="213895"/>
                  </a:cubicBezTo>
                  <a:cubicBezTo>
                    <a:pt x="367022" y="237144"/>
                    <a:pt x="376322" y="259464"/>
                    <a:pt x="384691" y="276203"/>
                  </a:cubicBezTo>
                  <a:cubicBezTo>
                    <a:pt x="388411" y="284573"/>
                    <a:pt x="393061" y="292013"/>
                    <a:pt x="396781" y="299453"/>
                  </a:cubicBezTo>
                  <a:cubicBezTo>
                    <a:pt x="402361" y="308752"/>
                    <a:pt x="407941" y="318982"/>
                    <a:pt x="412590" y="329212"/>
                  </a:cubicBezTo>
                  <a:cubicBezTo>
                    <a:pt x="416311" y="337582"/>
                    <a:pt x="418171" y="344092"/>
                    <a:pt x="419100" y="350601"/>
                  </a:cubicBezTo>
                  <a:cubicBezTo>
                    <a:pt x="419100" y="353391"/>
                    <a:pt x="419100" y="356181"/>
                    <a:pt x="419100" y="358041"/>
                  </a:cubicBezTo>
                  <a:cubicBezTo>
                    <a:pt x="419100" y="359901"/>
                    <a:pt x="418171" y="360831"/>
                    <a:pt x="418171" y="361761"/>
                  </a:cubicBezTo>
                  <a:cubicBezTo>
                    <a:pt x="418171" y="362691"/>
                    <a:pt x="417240" y="363621"/>
                    <a:pt x="416311" y="364551"/>
                  </a:cubicBezTo>
                  <a:cubicBezTo>
                    <a:pt x="415381" y="365481"/>
                    <a:pt x="415381" y="366411"/>
                    <a:pt x="414451" y="366411"/>
                  </a:cubicBezTo>
                  <a:cubicBezTo>
                    <a:pt x="413521" y="367341"/>
                    <a:pt x="412590" y="368271"/>
                    <a:pt x="410731" y="368271"/>
                  </a:cubicBezTo>
                  <a:cubicBezTo>
                    <a:pt x="407941" y="369201"/>
                    <a:pt x="406081" y="370131"/>
                    <a:pt x="402361" y="370131"/>
                  </a:cubicBezTo>
                  <a:cubicBezTo>
                    <a:pt x="399571" y="370131"/>
                    <a:pt x="396781" y="371061"/>
                    <a:pt x="393061" y="371061"/>
                  </a:cubicBezTo>
                  <a:cubicBezTo>
                    <a:pt x="388411" y="371061"/>
                    <a:pt x="382832" y="371061"/>
                    <a:pt x="375391" y="370131"/>
                  </a:cubicBezTo>
                  <a:cubicBezTo>
                    <a:pt x="362372" y="368271"/>
                    <a:pt x="349352" y="365481"/>
                    <a:pt x="338192" y="363621"/>
                  </a:cubicBezTo>
                  <a:lnTo>
                    <a:pt x="334473" y="362691"/>
                  </a:lnTo>
                  <a:cubicBezTo>
                    <a:pt x="327963" y="361761"/>
                    <a:pt x="321453" y="359901"/>
                    <a:pt x="314943" y="358971"/>
                  </a:cubicBezTo>
                  <a:cubicBezTo>
                    <a:pt x="310293" y="358041"/>
                    <a:pt x="304713" y="357111"/>
                    <a:pt x="300063" y="357111"/>
                  </a:cubicBezTo>
                  <a:lnTo>
                    <a:pt x="299134" y="357111"/>
                  </a:lnTo>
                  <a:lnTo>
                    <a:pt x="297274" y="357111"/>
                  </a:lnTo>
                  <a:lnTo>
                    <a:pt x="293553" y="356181"/>
                  </a:lnTo>
                  <a:cubicBezTo>
                    <a:pt x="290764" y="355251"/>
                    <a:pt x="287044" y="355251"/>
                    <a:pt x="284254" y="355251"/>
                  </a:cubicBezTo>
                  <a:cubicBezTo>
                    <a:pt x="283324" y="355251"/>
                    <a:pt x="281464" y="355251"/>
                    <a:pt x="280534" y="355251"/>
                  </a:cubicBezTo>
                  <a:cubicBezTo>
                    <a:pt x="278674" y="355251"/>
                    <a:pt x="275884" y="356181"/>
                    <a:pt x="274024" y="358041"/>
                  </a:cubicBezTo>
                  <a:cubicBezTo>
                    <a:pt x="271234" y="359901"/>
                    <a:pt x="269374" y="361761"/>
                    <a:pt x="267514" y="364551"/>
                  </a:cubicBezTo>
                  <a:cubicBezTo>
                    <a:pt x="258214" y="375711"/>
                    <a:pt x="249844" y="385011"/>
                    <a:pt x="241475" y="393380"/>
                  </a:cubicBezTo>
                  <a:cubicBezTo>
                    <a:pt x="226595" y="409190"/>
                    <a:pt x="213576" y="421280"/>
                    <a:pt x="201486" y="430579"/>
                  </a:cubicBezTo>
                  <a:cubicBezTo>
                    <a:pt x="193116" y="437089"/>
                    <a:pt x="185676" y="441739"/>
                    <a:pt x="178237" y="444529"/>
                  </a:cubicBezTo>
                  <a:cubicBezTo>
                    <a:pt x="174517" y="446389"/>
                    <a:pt x="170796" y="447319"/>
                    <a:pt x="167077" y="447319"/>
                  </a:cubicBezTo>
                  <a:cubicBezTo>
                    <a:pt x="166146" y="447319"/>
                    <a:pt x="165217" y="447319"/>
                    <a:pt x="164287" y="447319"/>
                  </a:cubicBezTo>
                  <a:cubicBezTo>
                    <a:pt x="163357" y="447319"/>
                    <a:pt x="162427" y="447319"/>
                    <a:pt x="161497" y="447319"/>
                  </a:cubicBezTo>
                  <a:cubicBezTo>
                    <a:pt x="160567" y="447319"/>
                    <a:pt x="158707" y="446389"/>
                    <a:pt x="157777" y="446389"/>
                  </a:cubicBezTo>
                  <a:cubicBezTo>
                    <a:pt x="156847" y="445459"/>
                    <a:pt x="155917" y="445459"/>
                    <a:pt x="154987" y="444529"/>
                  </a:cubicBezTo>
                  <a:cubicBezTo>
                    <a:pt x="154057" y="443599"/>
                    <a:pt x="153127" y="442669"/>
                    <a:pt x="152197" y="441739"/>
                  </a:cubicBezTo>
                  <a:cubicBezTo>
                    <a:pt x="150337" y="438949"/>
                    <a:pt x="149407" y="436159"/>
                    <a:pt x="147547" y="432439"/>
                  </a:cubicBezTo>
                  <a:cubicBezTo>
                    <a:pt x="145687" y="426860"/>
                    <a:pt x="143827" y="420350"/>
                    <a:pt x="142897" y="413840"/>
                  </a:cubicBezTo>
                  <a:cubicBezTo>
                    <a:pt x="141967" y="403610"/>
                    <a:pt x="141967" y="392450"/>
                    <a:pt x="141967" y="381291"/>
                  </a:cubicBezTo>
                  <a:cubicBezTo>
                    <a:pt x="141967" y="373851"/>
                    <a:pt x="141967" y="364551"/>
                    <a:pt x="141038" y="355251"/>
                  </a:cubicBezTo>
                  <a:cubicBezTo>
                    <a:pt x="140107" y="344092"/>
                    <a:pt x="138247" y="334792"/>
                    <a:pt x="135457" y="326422"/>
                  </a:cubicBezTo>
                  <a:cubicBezTo>
                    <a:pt x="131738" y="318052"/>
                    <a:pt x="127088" y="309682"/>
                    <a:pt x="119648" y="302243"/>
                  </a:cubicBezTo>
                  <a:cubicBezTo>
                    <a:pt x="113138" y="294803"/>
                    <a:pt x="104768" y="289223"/>
                    <a:pt x="98258" y="285503"/>
                  </a:cubicBezTo>
                  <a:cubicBezTo>
                    <a:pt x="90819" y="280853"/>
                    <a:pt x="82449" y="276203"/>
                    <a:pt x="75009" y="272483"/>
                  </a:cubicBezTo>
                  <a:lnTo>
                    <a:pt x="74079" y="272483"/>
                  </a:lnTo>
                  <a:lnTo>
                    <a:pt x="70359" y="270623"/>
                  </a:lnTo>
                  <a:cubicBezTo>
                    <a:pt x="57340" y="263184"/>
                    <a:pt x="43390" y="255744"/>
                    <a:pt x="31300" y="247374"/>
                  </a:cubicBezTo>
                  <a:cubicBezTo>
                    <a:pt x="26650" y="243654"/>
                    <a:pt x="22930" y="240864"/>
                    <a:pt x="20141" y="237144"/>
                  </a:cubicBezTo>
                  <a:cubicBezTo>
                    <a:pt x="19210" y="235284"/>
                    <a:pt x="17350" y="233424"/>
                    <a:pt x="17350" y="231564"/>
                  </a:cubicBezTo>
                  <a:cubicBezTo>
                    <a:pt x="17350" y="230634"/>
                    <a:pt x="16420" y="228774"/>
                    <a:pt x="16420" y="227844"/>
                  </a:cubicBezTo>
                  <a:cubicBezTo>
                    <a:pt x="16420" y="226914"/>
                    <a:pt x="16420" y="225984"/>
                    <a:pt x="16420" y="225055"/>
                  </a:cubicBezTo>
                  <a:cubicBezTo>
                    <a:pt x="16420" y="224124"/>
                    <a:pt x="17350" y="223195"/>
                    <a:pt x="17350" y="222265"/>
                  </a:cubicBezTo>
                  <a:cubicBezTo>
                    <a:pt x="18280" y="220405"/>
                    <a:pt x="19210" y="219475"/>
                    <a:pt x="20141" y="217615"/>
                  </a:cubicBezTo>
                  <a:cubicBezTo>
                    <a:pt x="22000" y="214825"/>
                    <a:pt x="24790" y="212965"/>
                    <a:pt x="27580" y="210175"/>
                  </a:cubicBezTo>
                  <a:cubicBezTo>
                    <a:pt x="35020" y="204595"/>
                    <a:pt x="43390" y="199945"/>
                    <a:pt x="53619" y="195295"/>
                  </a:cubicBezTo>
                  <a:cubicBezTo>
                    <a:pt x="56409" y="193435"/>
                    <a:pt x="57340" y="193435"/>
                    <a:pt x="58269" y="192505"/>
                  </a:cubicBezTo>
                  <a:cubicBezTo>
                    <a:pt x="57340" y="193435"/>
                    <a:pt x="57340" y="193435"/>
                    <a:pt x="57340" y="193435"/>
                  </a:cubicBezTo>
                  <a:cubicBezTo>
                    <a:pt x="57340" y="192505"/>
                    <a:pt x="57340" y="192505"/>
                    <a:pt x="58269" y="192505"/>
                  </a:cubicBezTo>
                  <a:cubicBezTo>
                    <a:pt x="57340" y="192505"/>
                    <a:pt x="57340" y="192505"/>
                    <a:pt x="58269" y="192505"/>
                  </a:cubicBezTo>
                  <a:cubicBezTo>
                    <a:pt x="57340" y="192505"/>
                    <a:pt x="57340" y="192505"/>
                    <a:pt x="58269" y="192505"/>
                  </a:cubicBezTo>
                  <a:cubicBezTo>
                    <a:pt x="57340" y="192505"/>
                    <a:pt x="57340" y="192505"/>
                    <a:pt x="58269" y="192505"/>
                  </a:cubicBezTo>
                  <a:cubicBezTo>
                    <a:pt x="57340" y="192505"/>
                    <a:pt x="57340" y="192505"/>
                    <a:pt x="58269" y="192505"/>
                  </a:cubicBezTo>
                  <a:cubicBezTo>
                    <a:pt x="58269" y="192505"/>
                    <a:pt x="58269" y="192505"/>
                    <a:pt x="58269" y="192505"/>
                  </a:cubicBezTo>
                  <a:cubicBezTo>
                    <a:pt x="58269" y="192505"/>
                    <a:pt x="58269" y="192505"/>
                    <a:pt x="58269" y="192505"/>
                  </a:cubicBezTo>
                  <a:lnTo>
                    <a:pt x="58269" y="192505"/>
                  </a:lnTo>
                  <a:close/>
                  <a:moveTo>
                    <a:pt x="343772" y="89278"/>
                  </a:moveTo>
                  <a:cubicBezTo>
                    <a:pt x="343772" y="89278"/>
                    <a:pt x="342842" y="89278"/>
                    <a:pt x="342842" y="89278"/>
                  </a:cubicBezTo>
                  <a:cubicBezTo>
                    <a:pt x="342842" y="89278"/>
                    <a:pt x="343772" y="89278"/>
                    <a:pt x="343772" y="89278"/>
                  </a:cubicBezTo>
                  <a:lnTo>
                    <a:pt x="343772" y="89278"/>
                  </a:lnTo>
                  <a:close/>
                  <a:moveTo>
                    <a:pt x="130807" y="125547"/>
                  </a:moveTo>
                  <a:cubicBezTo>
                    <a:pt x="130807" y="125547"/>
                    <a:pt x="130807" y="126477"/>
                    <a:pt x="130807" y="126477"/>
                  </a:cubicBezTo>
                  <a:cubicBezTo>
                    <a:pt x="129878" y="126477"/>
                    <a:pt x="129878" y="125547"/>
                    <a:pt x="130807" y="125547"/>
                  </a:cubicBezTo>
                  <a:lnTo>
                    <a:pt x="130807" y="125547"/>
                  </a:lnTo>
                  <a:close/>
                  <a:moveTo>
                    <a:pt x="388411" y="218545"/>
                  </a:moveTo>
                  <a:cubicBezTo>
                    <a:pt x="388411" y="218545"/>
                    <a:pt x="388411" y="218545"/>
                    <a:pt x="388411" y="218545"/>
                  </a:cubicBezTo>
                  <a:cubicBezTo>
                    <a:pt x="388411" y="218545"/>
                    <a:pt x="388411" y="218545"/>
                    <a:pt x="388411" y="218545"/>
                  </a:cubicBezTo>
                  <a:lnTo>
                    <a:pt x="388411" y="218545"/>
                  </a:lnTo>
                  <a:close/>
                  <a:moveTo>
                    <a:pt x="100118" y="308752"/>
                  </a:moveTo>
                  <a:cubicBezTo>
                    <a:pt x="100118" y="308752"/>
                    <a:pt x="100118" y="308752"/>
                    <a:pt x="100118" y="308752"/>
                  </a:cubicBezTo>
                  <a:cubicBezTo>
                    <a:pt x="100118" y="308752"/>
                    <a:pt x="100118" y="308752"/>
                    <a:pt x="100118" y="308752"/>
                  </a:cubicBezTo>
                  <a:lnTo>
                    <a:pt x="100118" y="308752"/>
                  </a:lnTo>
                  <a:close/>
                  <a:moveTo>
                    <a:pt x="300993" y="369201"/>
                  </a:moveTo>
                  <a:cubicBezTo>
                    <a:pt x="300993" y="369201"/>
                    <a:pt x="300993" y="369201"/>
                    <a:pt x="300993" y="369201"/>
                  </a:cubicBezTo>
                  <a:cubicBezTo>
                    <a:pt x="300993" y="369201"/>
                    <a:pt x="300993" y="369201"/>
                    <a:pt x="300993" y="369201"/>
                  </a:cubicBezTo>
                  <a:lnTo>
                    <a:pt x="300993" y="369201"/>
                  </a:ln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2023F9A8-C56A-917F-76AD-9F2283DB695F}"/>
                </a:ext>
              </a:extLst>
            </p:cNvPr>
            <p:cNvSpPr/>
            <p:nvPr/>
          </p:nvSpPr>
          <p:spPr>
            <a:xfrm>
              <a:off x="8664596" y="1038028"/>
              <a:ext cx="402679" cy="427789"/>
            </a:xfrm>
            <a:custGeom>
              <a:avLst/>
              <a:gdLst>
                <a:gd name="connsiteX0" fmla="*/ 162746 w 402679"/>
                <a:gd name="connsiteY0" fmla="*/ 2790 h 427789"/>
                <a:gd name="connsiteX1" fmla="*/ 161816 w 402679"/>
                <a:gd name="connsiteY1" fmla="*/ 2790 h 427789"/>
                <a:gd name="connsiteX2" fmla="*/ 159956 w 402679"/>
                <a:gd name="connsiteY2" fmla="*/ 3720 h 427789"/>
                <a:gd name="connsiteX3" fmla="*/ 157166 w 402679"/>
                <a:gd name="connsiteY3" fmla="*/ 5580 h 427789"/>
                <a:gd name="connsiteX4" fmla="*/ 153446 w 402679"/>
                <a:gd name="connsiteY4" fmla="*/ 9300 h 427789"/>
                <a:gd name="connsiteX5" fmla="*/ 146936 w 402679"/>
                <a:gd name="connsiteY5" fmla="*/ 20459 h 427789"/>
                <a:gd name="connsiteX6" fmla="*/ 139497 w 402679"/>
                <a:gd name="connsiteY6" fmla="*/ 52079 h 427789"/>
                <a:gd name="connsiteX7" fmla="*/ 137637 w 402679"/>
                <a:gd name="connsiteY7" fmla="*/ 65098 h 427789"/>
                <a:gd name="connsiteX8" fmla="*/ 137637 w 402679"/>
                <a:gd name="connsiteY8" fmla="*/ 66028 h 427789"/>
                <a:gd name="connsiteX9" fmla="*/ 133916 w 402679"/>
                <a:gd name="connsiteY9" fmla="*/ 93928 h 427789"/>
                <a:gd name="connsiteX10" fmla="*/ 118107 w 402679"/>
                <a:gd name="connsiteY10" fmla="*/ 131127 h 427789"/>
                <a:gd name="connsiteX11" fmla="*/ 80908 w 402679"/>
                <a:gd name="connsiteY11" fmla="*/ 159956 h 427789"/>
                <a:gd name="connsiteX12" fmla="*/ 53939 w 402679"/>
                <a:gd name="connsiteY12" fmla="*/ 171116 h 427789"/>
                <a:gd name="connsiteX13" fmla="*/ 50218 w 402679"/>
                <a:gd name="connsiteY13" fmla="*/ 172046 h 427789"/>
                <a:gd name="connsiteX14" fmla="*/ 39989 w 402679"/>
                <a:gd name="connsiteY14" fmla="*/ 175766 h 427789"/>
                <a:gd name="connsiteX15" fmla="*/ 39059 w 402679"/>
                <a:gd name="connsiteY15" fmla="*/ 175766 h 427789"/>
                <a:gd name="connsiteX16" fmla="*/ 39059 w 402679"/>
                <a:gd name="connsiteY16" fmla="*/ 175766 h 427789"/>
                <a:gd name="connsiteX17" fmla="*/ 11160 w 402679"/>
                <a:gd name="connsiteY17" fmla="*/ 190645 h 427789"/>
                <a:gd name="connsiteX18" fmla="*/ 3720 w 402679"/>
                <a:gd name="connsiteY18" fmla="*/ 198085 h 427789"/>
                <a:gd name="connsiteX19" fmla="*/ 930 w 402679"/>
                <a:gd name="connsiteY19" fmla="*/ 202735 h 427789"/>
                <a:gd name="connsiteX20" fmla="*/ 0 w 402679"/>
                <a:gd name="connsiteY20" fmla="*/ 205525 h 427789"/>
                <a:gd name="connsiteX21" fmla="*/ 0 w 402679"/>
                <a:gd name="connsiteY21" fmla="*/ 208315 h 427789"/>
                <a:gd name="connsiteX22" fmla="*/ 930 w 402679"/>
                <a:gd name="connsiteY22" fmla="*/ 212035 h 427789"/>
                <a:gd name="connsiteX23" fmla="*/ 3720 w 402679"/>
                <a:gd name="connsiteY23" fmla="*/ 217615 h 427789"/>
                <a:gd name="connsiteX24" fmla="*/ 14879 w 402679"/>
                <a:gd name="connsiteY24" fmla="*/ 227844 h 427789"/>
                <a:gd name="connsiteX25" fmla="*/ 53939 w 402679"/>
                <a:gd name="connsiteY25" fmla="*/ 251094 h 427789"/>
                <a:gd name="connsiteX26" fmla="*/ 57659 w 402679"/>
                <a:gd name="connsiteY26" fmla="*/ 252954 h 427789"/>
                <a:gd name="connsiteX27" fmla="*/ 58588 w 402679"/>
                <a:gd name="connsiteY27" fmla="*/ 252954 h 427789"/>
                <a:gd name="connsiteX28" fmla="*/ 81838 w 402679"/>
                <a:gd name="connsiteY28" fmla="*/ 265973 h 427789"/>
                <a:gd name="connsiteX29" fmla="*/ 103227 w 402679"/>
                <a:gd name="connsiteY29" fmla="*/ 282713 h 427789"/>
                <a:gd name="connsiteX30" fmla="*/ 119037 w 402679"/>
                <a:gd name="connsiteY30" fmla="*/ 306892 h 427789"/>
                <a:gd name="connsiteX31" fmla="*/ 124617 w 402679"/>
                <a:gd name="connsiteY31" fmla="*/ 335722 h 427789"/>
                <a:gd name="connsiteX32" fmla="*/ 125547 w 402679"/>
                <a:gd name="connsiteY32" fmla="*/ 361761 h 427789"/>
                <a:gd name="connsiteX33" fmla="*/ 126477 w 402679"/>
                <a:gd name="connsiteY33" fmla="*/ 394310 h 427789"/>
                <a:gd name="connsiteX34" fmla="*/ 131127 w 402679"/>
                <a:gd name="connsiteY34" fmla="*/ 412910 h 427789"/>
                <a:gd name="connsiteX35" fmla="*/ 135776 w 402679"/>
                <a:gd name="connsiteY35" fmla="*/ 422210 h 427789"/>
                <a:gd name="connsiteX36" fmla="*/ 138566 w 402679"/>
                <a:gd name="connsiteY36" fmla="*/ 425000 h 427789"/>
                <a:gd name="connsiteX37" fmla="*/ 141357 w 402679"/>
                <a:gd name="connsiteY37" fmla="*/ 426860 h 427789"/>
                <a:gd name="connsiteX38" fmla="*/ 145076 w 402679"/>
                <a:gd name="connsiteY38" fmla="*/ 427790 h 427789"/>
                <a:gd name="connsiteX39" fmla="*/ 147866 w 402679"/>
                <a:gd name="connsiteY39" fmla="*/ 427790 h 427789"/>
                <a:gd name="connsiteX40" fmla="*/ 150656 w 402679"/>
                <a:gd name="connsiteY40" fmla="*/ 427790 h 427789"/>
                <a:gd name="connsiteX41" fmla="*/ 161816 w 402679"/>
                <a:gd name="connsiteY41" fmla="*/ 425000 h 427789"/>
                <a:gd name="connsiteX42" fmla="*/ 185065 w 402679"/>
                <a:gd name="connsiteY42" fmla="*/ 411050 h 427789"/>
                <a:gd name="connsiteX43" fmla="*/ 225055 w 402679"/>
                <a:gd name="connsiteY43" fmla="*/ 373851 h 427789"/>
                <a:gd name="connsiteX44" fmla="*/ 251094 w 402679"/>
                <a:gd name="connsiteY44" fmla="*/ 345022 h 427789"/>
                <a:gd name="connsiteX45" fmla="*/ 257604 w 402679"/>
                <a:gd name="connsiteY45" fmla="*/ 338512 h 427789"/>
                <a:gd name="connsiteX46" fmla="*/ 264113 w 402679"/>
                <a:gd name="connsiteY46" fmla="*/ 335722 h 427789"/>
                <a:gd name="connsiteX47" fmla="*/ 267833 w 402679"/>
                <a:gd name="connsiteY47" fmla="*/ 335722 h 427789"/>
                <a:gd name="connsiteX48" fmla="*/ 277133 w 402679"/>
                <a:gd name="connsiteY48" fmla="*/ 336652 h 427789"/>
                <a:gd name="connsiteX49" fmla="*/ 280853 w 402679"/>
                <a:gd name="connsiteY49" fmla="*/ 337582 h 427789"/>
                <a:gd name="connsiteX50" fmla="*/ 282713 w 402679"/>
                <a:gd name="connsiteY50" fmla="*/ 337582 h 427789"/>
                <a:gd name="connsiteX51" fmla="*/ 283643 w 402679"/>
                <a:gd name="connsiteY51" fmla="*/ 337582 h 427789"/>
                <a:gd name="connsiteX52" fmla="*/ 298522 w 402679"/>
                <a:gd name="connsiteY52" fmla="*/ 339442 h 427789"/>
                <a:gd name="connsiteX53" fmla="*/ 318052 w 402679"/>
                <a:gd name="connsiteY53" fmla="*/ 343162 h 427789"/>
                <a:gd name="connsiteX54" fmla="*/ 321772 w 402679"/>
                <a:gd name="connsiteY54" fmla="*/ 344092 h 427789"/>
                <a:gd name="connsiteX55" fmla="*/ 358971 w 402679"/>
                <a:gd name="connsiteY55" fmla="*/ 350601 h 427789"/>
                <a:gd name="connsiteX56" fmla="*/ 376641 w 402679"/>
                <a:gd name="connsiteY56" fmla="*/ 351531 h 427789"/>
                <a:gd name="connsiteX57" fmla="*/ 385941 w 402679"/>
                <a:gd name="connsiteY57" fmla="*/ 350601 h 427789"/>
                <a:gd name="connsiteX58" fmla="*/ 394310 w 402679"/>
                <a:gd name="connsiteY58" fmla="*/ 348741 h 427789"/>
                <a:gd name="connsiteX59" fmla="*/ 398030 w 402679"/>
                <a:gd name="connsiteY59" fmla="*/ 346881 h 427789"/>
                <a:gd name="connsiteX60" fmla="*/ 399890 w 402679"/>
                <a:gd name="connsiteY60" fmla="*/ 345022 h 427789"/>
                <a:gd name="connsiteX61" fmla="*/ 401750 w 402679"/>
                <a:gd name="connsiteY61" fmla="*/ 342232 h 427789"/>
                <a:gd name="connsiteX62" fmla="*/ 402680 w 402679"/>
                <a:gd name="connsiteY62" fmla="*/ 338512 h 427789"/>
                <a:gd name="connsiteX63" fmla="*/ 402680 w 402679"/>
                <a:gd name="connsiteY63" fmla="*/ 331072 h 427789"/>
                <a:gd name="connsiteX64" fmla="*/ 396170 w 402679"/>
                <a:gd name="connsiteY64" fmla="*/ 309682 h 427789"/>
                <a:gd name="connsiteX65" fmla="*/ 380360 w 402679"/>
                <a:gd name="connsiteY65" fmla="*/ 279923 h 427789"/>
                <a:gd name="connsiteX66" fmla="*/ 368271 w 402679"/>
                <a:gd name="connsiteY66" fmla="*/ 256674 h 427789"/>
                <a:gd name="connsiteX67" fmla="*/ 355251 w 402679"/>
                <a:gd name="connsiteY67" fmla="*/ 194365 h 427789"/>
                <a:gd name="connsiteX68" fmla="*/ 361761 w 402679"/>
                <a:gd name="connsiteY68" fmla="*/ 176696 h 427789"/>
                <a:gd name="connsiteX69" fmla="*/ 372921 w 402679"/>
                <a:gd name="connsiteY69" fmla="*/ 157166 h 427789"/>
                <a:gd name="connsiteX70" fmla="*/ 376641 w 402679"/>
                <a:gd name="connsiteY70" fmla="*/ 151586 h 427789"/>
                <a:gd name="connsiteX71" fmla="*/ 395240 w 402679"/>
                <a:gd name="connsiteY71" fmla="*/ 117177 h 427789"/>
                <a:gd name="connsiteX72" fmla="*/ 400820 w 402679"/>
                <a:gd name="connsiteY72" fmla="*/ 100437 h 427789"/>
                <a:gd name="connsiteX73" fmla="*/ 400820 w 402679"/>
                <a:gd name="connsiteY73" fmla="*/ 93928 h 427789"/>
                <a:gd name="connsiteX74" fmla="*/ 399890 w 402679"/>
                <a:gd name="connsiteY74" fmla="*/ 89278 h 427789"/>
                <a:gd name="connsiteX75" fmla="*/ 398030 w 402679"/>
                <a:gd name="connsiteY75" fmla="*/ 86488 h 427789"/>
                <a:gd name="connsiteX76" fmla="*/ 396170 w 402679"/>
                <a:gd name="connsiteY76" fmla="*/ 84628 h 427789"/>
                <a:gd name="connsiteX77" fmla="*/ 393380 w 402679"/>
                <a:gd name="connsiteY77" fmla="*/ 82768 h 427789"/>
                <a:gd name="connsiteX78" fmla="*/ 385941 w 402679"/>
                <a:gd name="connsiteY78" fmla="*/ 80908 h 427789"/>
                <a:gd name="connsiteX79" fmla="*/ 375710 w 402679"/>
                <a:gd name="connsiteY79" fmla="*/ 79978 h 427789"/>
                <a:gd name="connsiteX80" fmla="*/ 353391 w 402679"/>
                <a:gd name="connsiteY80" fmla="*/ 81838 h 427789"/>
                <a:gd name="connsiteX81" fmla="*/ 343161 w 402679"/>
                <a:gd name="connsiteY81" fmla="*/ 83698 h 427789"/>
                <a:gd name="connsiteX82" fmla="*/ 341302 w 402679"/>
                <a:gd name="connsiteY82" fmla="*/ 83698 h 427789"/>
                <a:gd name="connsiteX83" fmla="*/ 332002 w 402679"/>
                <a:gd name="connsiteY83" fmla="*/ 84628 h 427789"/>
                <a:gd name="connsiteX84" fmla="*/ 331072 w 402679"/>
                <a:gd name="connsiteY84" fmla="*/ 84628 h 427789"/>
                <a:gd name="connsiteX85" fmla="*/ 321772 w 402679"/>
                <a:gd name="connsiteY85" fmla="*/ 85558 h 427789"/>
                <a:gd name="connsiteX86" fmla="*/ 308753 w 402679"/>
                <a:gd name="connsiteY86" fmla="*/ 85558 h 427789"/>
                <a:gd name="connsiteX87" fmla="*/ 307822 w 402679"/>
                <a:gd name="connsiteY87" fmla="*/ 85558 h 427789"/>
                <a:gd name="connsiteX88" fmla="*/ 252954 w 402679"/>
                <a:gd name="connsiteY88" fmla="*/ 74398 h 427789"/>
                <a:gd name="connsiteX89" fmla="*/ 211105 w 402679"/>
                <a:gd name="connsiteY89" fmla="*/ 39989 h 427789"/>
                <a:gd name="connsiteX90" fmla="*/ 206455 w 402679"/>
                <a:gd name="connsiteY90" fmla="*/ 34409 h 427789"/>
                <a:gd name="connsiteX91" fmla="*/ 178556 w 402679"/>
                <a:gd name="connsiteY91" fmla="*/ 5580 h 427789"/>
                <a:gd name="connsiteX92" fmla="*/ 170186 w 402679"/>
                <a:gd name="connsiteY92" fmla="*/ 930 h 427789"/>
                <a:gd name="connsiteX93" fmla="*/ 165536 w 402679"/>
                <a:gd name="connsiteY93" fmla="*/ 0 h 427789"/>
                <a:gd name="connsiteX94" fmla="*/ 162746 w 402679"/>
                <a:gd name="connsiteY94" fmla="*/ 2790 h 427789"/>
                <a:gd name="connsiteX95" fmla="*/ 162746 w 402679"/>
                <a:gd name="connsiteY95" fmla="*/ 2790 h 4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02679" h="427789">
                  <a:moveTo>
                    <a:pt x="162746" y="2790"/>
                  </a:moveTo>
                  <a:cubicBezTo>
                    <a:pt x="162746" y="2790"/>
                    <a:pt x="161816" y="2790"/>
                    <a:pt x="161816" y="2790"/>
                  </a:cubicBezTo>
                  <a:cubicBezTo>
                    <a:pt x="160886" y="2790"/>
                    <a:pt x="159956" y="2790"/>
                    <a:pt x="159956" y="3720"/>
                  </a:cubicBezTo>
                  <a:cubicBezTo>
                    <a:pt x="159026" y="4650"/>
                    <a:pt x="158096" y="4650"/>
                    <a:pt x="157166" y="5580"/>
                  </a:cubicBezTo>
                  <a:cubicBezTo>
                    <a:pt x="156236" y="6510"/>
                    <a:pt x="154376" y="7440"/>
                    <a:pt x="153446" y="9300"/>
                  </a:cubicBezTo>
                  <a:cubicBezTo>
                    <a:pt x="151586" y="12090"/>
                    <a:pt x="148796" y="15810"/>
                    <a:pt x="146936" y="20459"/>
                  </a:cubicBezTo>
                  <a:cubicBezTo>
                    <a:pt x="143216" y="28829"/>
                    <a:pt x="141357" y="39059"/>
                    <a:pt x="139497" y="52079"/>
                  </a:cubicBezTo>
                  <a:cubicBezTo>
                    <a:pt x="138566" y="56729"/>
                    <a:pt x="138566" y="60449"/>
                    <a:pt x="137637" y="65098"/>
                  </a:cubicBezTo>
                  <a:lnTo>
                    <a:pt x="137637" y="66028"/>
                  </a:lnTo>
                  <a:cubicBezTo>
                    <a:pt x="136707" y="75328"/>
                    <a:pt x="135776" y="84628"/>
                    <a:pt x="133916" y="93928"/>
                  </a:cubicBezTo>
                  <a:cubicBezTo>
                    <a:pt x="131127" y="108807"/>
                    <a:pt x="125547" y="120897"/>
                    <a:pt x="118107" y="131127"/>
                  </a:cubicBezTo>
                  <a:cubicBezTo>
                    <a:pt x="108807" y="142286"/>
                    <a:pt x="96717" y="152516"/>
                    <a:pt x="80908" y="159956"/>
                  </a:cubicBezTo>
                  <a:cubicBezTo>
                    <a:pt x="72538" y="164606"/>
                    <a:pt x="63238" y="167396"/>
                    <a:pt x="53939" y="171116"/>
                  </a:cubicBezTo>
                  <a:lnTo>
                    <a:pt x="50218" y="172046"/>
                  </a:lnTo>
                  <a:cubicBezTo>
                    <a:pt x="46499" y="172976"/>
                    <a:pt x="43709" y="174836"/>
                    <a:pt x="39989" y="175766"/>
                  </a:cubicBezTo>
                  <a:lnTo>
                    <a:pt x="39059" y="175766"/>
                  </a:lnTo>
                  <a:lnTo>
                    <a:pt x="39059" y="175766"/>
                  </a:lnTo>
                  <a:cubicBezTo>
                    <a:pt x="27899" y="180416"/>
                    <a:pt x="18600" y="185065"/>
                    <a:pt x="11160" y="190645"/>
                  </a:cubicBezTo>
                  <a:cubicBezTo>
                    <a:pt x="8369" y="193435"/>
                    <a:pt x="5580" y="195295"/>
                    <a:pt x="3720" y="198085"/>
                  </a:cubicBezTo>
                  <a:cubicBezTo>
                    <a:pt x="2790" y="199945"/>
                    <a:pt x="1860" y="200875"/>
                    <a:pt x="930" y="202735"/>
                  </a:cubicBezTo>
                  <a:cubicBezTo>
                    <a:pt x="930" y="203665"/>
                    <a:pt x="0" y="204595"/>
                    <a:pt x="0" y="205525"/>
                  </a:cubicBezTo>
                  <a:cubicBezTo>
                    <a:pt x="0" y="206455"/>
                    <a:pt x="0" y="207385"/>
                    <a:pt x="0" y="208315"/>
                  </a:cubicBezTo>
                  <a:cubicBezTo>
                    <a:pt x="0" y="209245"/>
                    <a:pt x="930" y="211105"/>
                    <a:pt x="930" y="212035"/>
                  </a:cubicBezTo>
                  <a:cubicBezTo>
                    <a:pt x="1860" y="213895"/>
                    <a:pt x="2790" y="215755"/>
                    <a:pt x="3720" y="217615"/>
                  </a:cubicBezTo>
                  <a:cubicBezTo>
                    <a:pt x="6510" y="221335"/>
                    <a:pt x="10230" y="224124"/>
                    <a:pt x="14879" y="227844"/>
                  </a:cubicBezTo>
                  <a:cubicBezTo>
                    <a:pt x="26969" y="237144"/>
                    <a:pt x="40919" y="244584"/>
                    <a:pt x="53939" y="251094"/>
                  </a:cubicBezTo>
                  <a:lnTo>
                    <a:pt x="57659" y="252954"/>
                  </a:lnTo>
                  <a:lnTo>
                    <a:pt x="58588" y="252954"/>
                  </a:lnTo>
                  <a:cubicBezTo>
                    <a:pt x="66028" y="256674"/>
                    <a:pt x="74398" y="261324"/>
                    <a:pt x="81838" y="265973"/>
                  </a:cubicBezTo>
                  <a:cubicBezTo>
                    <a:pt x="88348" y="270623"/>
                    <a:pt x="96717" y="276203"/>
                    <a:pt x="103227" y="282713"/>
                  </a:cubicBezTo>
                  <a:cubicBezTo>
                    <a:pt x="110667" y="290153"/>
                    <a:pt x="115317" y="297593"/>
                    <a:pt x="119037" y="306892"/>
                  </a:cubicBezTo>
                  <a:cubicBezTo>
                    <a:pt x="121827" y="315262"/>
                    <a:pt x="123687" y="323632"/>
                    <a:pt x="124617" y="335722"/>
                  </a:cubicBezTo>
                  <a:cubicBezTo>
                    <a:pt x="125547" y="345022"/>
                    <a:pt x="125547" y="354321"/>
                    <a:pt x="125547" y="361761"/>
                  </a:cubicBezTo>
                  <a:cubicBezTo>
                    <a:pt x="125547" y="371991"/>
                    <a:pt x="125547" y="383151"/>
                    <a:pt x="126477" y="394310"/>
                  </a:cubicBezTo>
                  <a:cubicBezTo>
                    <a:pt x="127407" y="401750"/>
                    <a:pt x="129266" y="407330"/>
                    <a:pt x="131127" y="412910"/>
                  </a:cubicBezTo>
                  <a:cubicBezTo>
                    <a:pt x="132987" y="416630"/>
                    <a:pt x="133916" y="419420"/>
                    <a:pt x="135776" y="422210"/>
                  </a:cubicBezTo>
                  <a:cubicBezTo>
                    <a:pt x="136707" y="423140"/>
                    <a:pt x="137637" y="424070"/>
                    <a:pt x="138566" y="425000"/>
                  </a:cubicBezTo>
                  <a:cubicBezTo>
                    <a:pt x="139497" y="425930"/>
                    <a:pt x="140426" y="425930"/>
                    <a:pt x="141357" y="426860"/>
                  </a:cubicBezTo>
                  <a:cubicBezTo>
                    <a:pt x="142286" y="426860"/>
                    <a:pt x="144146" y="427790"/>
                    <a:pt x="145076" y="427790"/>
                  </a:cubicBezTo>
                  <a:cubicBezTo>
                    <a:pt x="146007" y="427790"/>
                    <a:pt x="146936" y="427790"/>
                    <a:pt x="147866" y="427790"/>
                  </a:cubicBezTo>
                  <a:cubicBezTo>
                    <a:pt x="148796" y="427790"/>
                    <a:pt x="149726" y="427790"/>
                    <a:pt x="150656" y="427790"/>
                  </a:cubicBezTo>
                  <a:cubicBezTo>
                    <a:pt x="154376" y="426860"/>
                    <a:pt x="157166" y="425930"/>
                    <a:pt x="161816" y="425000"/>
                  </a:cubicBezTo>
                  <a:cubicBezTo>
                    <a:pt x="169256" y="421280"/>
                    <a:pt x="176696" y="417560"/>
                    <a:pt x="185065" y="411050"/>
                  </a:cubicBezTo>
                  <a:cubicBezTo>
                    <a:pt x="198085" y="400820"/>
                    <a:pt x="210175" y="389660"/>
                    <a:pt x="225055" y="373851"/>
                  </a:cubicBezTo>
                  <a:cubicBezTo>
                    <a:pt x="233424" y="365481"/>
                    <a:pt x="241794" y="355251"/>
                    <a:pt x="251094" y="345022"/>
                  </a:cubicBezTo>
                  <a:cubicBezTo>
                    <a:pt x="252954" y="343162"/>
                    <a:pt x="254813" y="340372"/>
                    <a:pt x="257604" y="338512"/>
                  </a:cubicBezTo>
                  <a:cubicBezTo>
                    <a:pt x="259463" y="337582"/>
                    <a:pt x="262254" y="336652"/>
                    <a:pt x="264113" y="335722"/>
                  </a:cubicBezTo>
                  <a:cubicBezTo>
                    <a:pt x="265043" y="335722"/>
                    <a:pt x="266904" y="335722"/>
                    <a:pt x="267833" y="335722"/>
                  </a:cubicBezTo>
                  <a:cubicBezTo>
                    <a:pt x="270623" y="335722"/>
                    <a:pt x="274343" y="336652"/>
                    <a:pt x="277133" y="336652"/>
                  </a:cubicBezTo>
                  <a:lnTo>
                    <a:pt x="280853" y="337582"/>
                  </a:lnTo>
                  <a:lnTo>
                    <a:pt x="282713" y="337582"/>
                  </a:lnTo>
                  <a:lnTo>
                    <a:pt x="283643" y="337582"/>
                  </a:lnTo>
                  <a:cubicBezTo>
                    <a:pt x="288293" y="338512"/>
                    <a:pt x="293873" y="338512"/>
                    <a:pt x="298522" y="339442"/>
                  </a:cubicBezTo>
                  <a:cubicBezTo>
                    <a:pt x="305032" y="340372"/>
                    <a:pt x="311542" y="342232"/>
                    <a:pt x="318052" y="343162"/>
                  </a:cubicBezTo>
                  <a:lnTo>
                    <a:pt x="321772" y="344092"/>
                  </a:lnTo>
                  <a:cubicBezTo>
                    <a:pt x="332932" y="345952"/>
                    <a:pt x="345952" y="348741"/>
                    <a:pt x="358971" y="350601"/>
                  </a:cubicBezTo>
                  <a:cubicBezTo>
                    <a:pt x="366411" y="351531"/>
                    <a:pt x="371061" y="351531"/>
                    <a:pt x="376641" y="351531"/>
                  </a:cubicBezTo>
                  <a:cubicBezTo>
                    <a:pt x="380360" y="351531"/>
                    <a:pt x="383151" y="351531"/>
                    <a:pt x="385941" y="350601"/>
                  </a:cubicBezTo>
                  <a:cubicBezTo>
                    <a:pt x="388730" y="349671"/>
                    <a:pt x="391520" y="349671"/>
                    <a:pt x="394310" y="348741"/>
                  </a:cubicBezTo>
                  <a:cubicBezTo>
                    <a:pt x="395240" y="347811"/>
                    <a:pt x="397100" y="347811"/>
                    <a:pt x="398030" y="346881"/>
                  </a:cubicBezTo>
                  <a:cubicBezTo>
                    <a:pt x="398960" y="345952"/>
                    <a:pt x="399890" y="345952"/>
                    <a:pt x="399890" y="345022"/>
                  </a:cubicBezTo>
                  <a:cubicBezTo>
                    <a:pt x="400820" y="344092"/>
                    <a:pt x="400820" y="343162"/>
                    <a:pt x="401750" y="342232"/>
                  </a:cubicBezTo>
                  <a:cubicBezTo>
                    <a:pt x="401750" y="341302"/>
                    <a:pt x="402680" y="339442"/>
                    <a:pt x="402680" y="338512"/>
                  </a:cubicBezTo>
                  <a:cubicBezTo>
                    <a:pt x="402680" y="336652"/>
                    <a:pt x="402680" y="333862"/>
                    <a:pt x="402680" y="331072"/>
                  </a:cubicBezTo>
                  <a:cubicBezTo>
                    <a:pt x="401750" y="324562"/>
                    <a:pt x="399890" y="318052"/>
                    <a:pt x="396170" y="309682"/>
                  </a:cubicBezTo>
                  <a:cubicBezTo>
                    <a:pt x="391520" y="299453"/>
                    <a:pt x="385941" y="289223"/>
                    <a:pt x="380360" y="279923"/>
                  </a:cubicBezTo>
                  <a:cubicBezTo>
                    <a:pt x="376641" y="272483"/>
                    <a:pt x="371991" y="265044"/>
                    <a:pt x="368271" y="256674"/>
                  </a:cubicBezTo>
                  <a:cubicBezTo>
                    <a:pt x="359901" y="239934"/>
                    <a:pt x="351531" y="218545"/>
                    <a:pt x="355251" y="194365"/>
                  </a:cubicBezTo>
                  <a:cubicBezTo>
                    <a:pt x="356181" y="187855"/>
                    <a:pt x="358971" y="182276"/>
                    <a:pt x="361761" y="176696"/>
                  </a:cubicBezTo>
                  <a:cubicBezTo>
                    <a:pt x="365481" y="170186"/>
                    <a:pt x="369201" y="163676"/>
                    <a:pt x="372921" y="157166"/>
                  </a:cubicBezTo>
                  <a:lnTo>
                    <a:pt x="376641" y="151586"/>
                  </a:lnTo>
                  <a:cubicBezTo>
                    <a:pt x="383151" y="141357"/>
                    <a:pt x="389660" y="129267"/>
                    <a:pt x="395240" y="117177"/>
                  </a:cubicBezTo>
                  <a:cubicBezTo>
                    <a:pt x="398030" y="110667"/>
                    <a:pt x="399890" y="106017"/>
                    <a:pt x="400820" y="100437"/>
                  </a:cubicBezTo>
                  <a:cubicBezTo>
                    <a:pt x="400820" y="97648"/>
                    <a:pt x="400820" y="95788"/>
                    <a:pt x="400820" y="93928"/>
                  </a:cubicBezTo>
                  <a:cubicBezTo>
                    <a:pt x="400820" y="92068"/>
                    <a:pt x="399890" y="91138"/>
                    <a:pt x="399890" y="89278"/>
                  </a:cubicBezTo>
                  <a:cubicBezTo>
                    <a:pt x="399890" y="88348"/>
                    <a:pt x="398960" y="87418"/>
                    <a:pt x="398030" y="86488"/>
                  </a:cubicBezTo>
                  <a:cubicBezTo>
                    <a:pt x="397100" y="85558"/>
                    <a:pt x="397100" y="85558"/>
                    <a:pt x="396170" y="84628"/>
                  </a:cubicBezTo>
                  <a:cubicBezTo>
                    <a:pt x="395240" y="83698"/>
                    <a:pt x="394310" y="83698"/>
                    <a:pt x="393380" y="82768"/>
                  </a:cubicBezTo>
                  <a:cubicBezTo>
                    <a:pt x="391520" y="81838"/>
                    <a:pt x="388730" y="80908"/>
                    <a:pt x="385941" y="80908"/>
                  </a:cubicBezTo>
                  <a:cubicBezTo>
                    <a:pt x="383151" y="80908"/>
                    <a:pt x="379431" y="79978"/>
                    <a:pt x="375710" y="79978"/>
                  </a:cubicBezTo>
                  <a:cubicBezTo>
                    <a:pt x="367341" y="79978"/>
                    <a:pt x="359901" y="80908"/>
                    <a:pt x="353391" y="81838"/>
                  </a:cubicBezTo>
                  <a:cubicBezTo>
                    <a:pt x="349671" y="82768"/>
                    <a:pt x="345952" y="82768"/>
                    <a:pt x="343161" y="83698"/>
                  </a:cubicBezTo>
                  <a:lnTo>
                    <a:pt x="341302" y="83698"/>
                  </a:lnTo>
                  <a:cubicBezTo>
                    <a:pt x="338511" y="84628"/>
                    <a:pt x="334792" y="84628"/>
                    <a:pt x="332002" y="84628"/>
                  </a:cubicBezTo>
                  <a:lnTo>
                    <a:pt x="331072" y="84628"/>
                  </a:lnTo>
                  <a:cubicBezTo>
                    <a:pt x="328282" y="84628"/>
                    <a:pt x="324562" y="85558"/>
                    <a:pt x="321772" y="85558"/>
                  </a:cubicBezTo>
                  <a:cubicBezTo>
                    <a:pt x="317122" y="85558"/>
                    <a:pt x="313402" y="85558"/>
                    <a:pt x="308753" y="85558"/>
                  </a:cubicBezTo>
                  <a:lnTo>
                    <a:pt x="307822" y="85558"/>
                  </a:lnTo>
                  <a:cubicBezTo>
                    <a:pt x="285503" y="85558"/>
                    <a:pt x="267833" y="81838"/>
                    <a:pt x="252954" y="74398"/>
                  </a:cubicBezTo>
                  <a:cubicBezTo>
                    <a:pt x="239004" y="66958"/>
                    <a:pt x="225055" y="55799"/>
                    <a:pt x="211105" y="39989"/>
                  </a:cubicBezTo>
                  <a:lnTo>
                    <a:pt x="206455" y="34409"/>
                  </a:lnTo>
                  <a:cubicBezTo>
                    <a:pt x="198085" y="24179"/>
                    <a:pt x="188785" y="13950"/>
                    <a:pt x="178556" y="5580"/>
                  </a:cubicBezTo>
                  <a:cubicBezTo>
                    <a:pt x="175765" y="3720"/>
                    <a:pt x="172976" y="1860"/>
                    <a:pt x="170186" y="930"/>
                  </a:cubicBezTo>
                  <a:cubicBezTo>
                    <a:pt x="168326" y="0"/>
                    <a:pt x="167396" y="0"/>
                    <a:pt x="165536" y="0"/>
                  </a:cubicBezTo>
                  <a:cubicBezTo>
                    <a:pt x="163676" y="2790"/>
                    <a:pt x="163676" y="2790"/>
                    <a:pt x="162746" y="2790"/>
                  </a:cubicBezTo>
                  <a:lnTo>
                    <a:pt x="162746" y="2790"/>
                  </a:lnTo>
                  <a:close/>
                </a:path>
              </a:pathLst>
            </a:custGeom>
            <a:solidFill>
              <a:srgbClr val="FFB43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1B2E63D4-525E-9C68-25EA-85D4992D4EC0}"/>
              </a:ext>
            </a:extLst>
          </p:cNvPr>
          <p:cNvSpPr txBox="1"/>
          <p:nvPr/>
        </p:nvSpPr>
        <p:spPr>
          <a:xfrm>
            <a:off x="5197808" y="3602318"/>
            <a:ext cx="4280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KHỞI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4283231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F09A3C-75E2-B291-DB26-9BC8B4672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grpSp>
        <p:nvGrpSpPr>
          <p:cNvPr id="12" name="组合 6">
            <a:extLst>
              <a:ext uri="{FF2B5EF4-FFF2-40B4-BE49-F238E27FC236}">
                <a16:creationId xmlns:a16="http://schemas.microsoft.com/office/drawing/2014/main" xmlns="" id="{E124CA4D-E27D-947C-8A32-76C8F8D45E9D}"/>
              </a:ext>
            </a:extLst>
          </p:cNvPr>
          <p:cNvGrpSpPr/>
          <p:nvPr/>
        </p:nvGrpSpPr>
        <p:grpSpPr>
          <a:xfrm>
            <a:off x="-14288" y="340132"/>
            <a:ext cx="3508335" cy="3272680"/>
            <a:chOff x="3051715" y="1629522"/>
            <a:chExt cx="7107908" cy="7107908"/>
          </a:xfrm>
        </p:grpSpPr>
        <p:sp>
          <p:nvSpPr>
            <p:cNvPr id="13" name="弧形 7">
              <a:extLst>
                <a:ext uri="{FF2B5EF4-FFF2-40B4-BE49-F238E27FC236}">
                  <a16:creationId xmlns:a16="http://schemas.microsoft.com/office/drawing/2014/main" xmlns="" id="{AE810E99-69D3-7BEC-C6F3-B89B9C918065}"/>
                </a:ext>
              </a:extLst>
            </p:cNvPr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4" name="弧形 8">
              <a:extLst>
                <a:ext uri="{FF2B5EF4-FFF2-40B4-BE49-F238E27FC236}">
                  <a16:creationId xmlns:a16="http://schemas.microsoft.com/office/drawing/2014/main" xmlns="" id="{2212B237-3E3D-EEE4-D5DE-328CA2F7043E}"/>
                </a:ext>
              </a:extLst>
            </p:cNvPr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5" name="弧形 9">
              <a:extLst>
                <a:ext uri="{FF2B5EF4-FFF2-40B4-BE49-F238E27FC236}">
                  <a16:creationId xmlns:a16="http://schemas.microsoft.com/office/drawing/2014/main" xmlns="" id="{331BDF87-8AD4-F811-8E75-A0282561978C}"/>
                </a:ext>
              </a:extLst>
            </p:cNvPr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6" name="弧形 10">
              <a:extLst>
                <a:ext uri="{FF2B5EF4-FFF2-40B4-BE49-F238E27FC236}">
                  <a16:creationId xmlns:a16="http://schemas.microsoft.com/office/drawing/2014/main" xmlns="" id="{D560A1C9-B61B-660B-E8C5-53CA2560F746}"/>
                </a:ext>
              </a:extLst>
            </p:cNvPr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弧形 11">
              <a:extLst>
                <a:ext uri="{FF2B5EF4-FFF2-40B4-BE49-F238E27FC236}">
                  <a16:creationId xmlns:a16="http://schemas.microsoft.com/office/drawing/2014/main" xmlns="" id="{6A068D7F-8986-D378-8442-E03532DF8AF1}"/>
                </a:ext>
              </a:extLst>
            </p:cNvPr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8" name="任意多边形 82">
            <a:extLst>
              <a:ext uri="{FF2B5EF4-FFF2-40B4-BE49-F238E27FC236}">
                <a16:creationId xmlns:a16="http://schemas.microsoft.com/office/drawing/2014/main" xmlns="" id="{ED280ED6-7271-E91E-A2E0-ACF2F9743184}"/>
              </a:ext>
            </a:extLst>
          </p:cNvPr>
          <p:cNvSpPr/>
          <p:nvPr/>
        </p:nvSpPr>
        <p:spPr>
          <a:xfrm rot="5400000">
            <a:off x="915049" y="392861"/>
            <a:ext cx="1170685" cy="3040347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0F6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19" name="组合 3">
            <a:extLst>
              <a:ext uri="{FF2B5EF4-FFF2-40B4-BE49-F238E27FC236}">
                <a16:creationId xmlns:a16="http://schemas.microsoft.com/office/drawing/2014/main" xmlns="" id="{3A359308-9660-C9A4-7B8B-12B5958A7054}"/>
              </a:ext>
            </a:extLst>
          </p:cNvPr>
          <p:cNvGrpSpPr/>
          <p:nvPr/>
        </p:nvGrpSpPr>
        <p:grpSpPr>
          <a:xfrm flipH="1">
            <a:off x="1929053" y="1449424"/>
            <a:ext cx="1965645" cy="1232847"/>
            <a:chOff x="594425" y="1153191"/>
            <a:chExt cx="2605975" cy="1634460"/>
          </a:xfrm>
        </p:grpSpPr>
        <p:sp>
          <p:nvSpPr>
            <p:cNvPr id="20" name="任意多边形 9">
              <a:extLst>
                <a:ext uri="{FF2B5EF4-FFF2-40B4-BE49-F238E27FC236}">
                  <a16:creationId xmlns:a16="http://schemas.microsoft.com/office/drawing/2014/main" xmlns="" id="{B95A9609-828E-2058-6F59-6F4F32BA99CB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1" name="任意多边形 10">
              <a:extLst>
                <a:ext uri="{FF2B5EF4-FFF2-40B4-BE49-F238E27FC236}">
                  <a16:creationId xmlns:a16="http://schemas.microsoft.com/office/drawing/2014/main" xmlns="" id="{E2DC8552-5D85-47B6-49B3-D7964C3B9225}"/>
                </a:ext>
              </a:extLst>
            </p:cNvPr>
            <p:cNvSpPr/>
            <p:nvPr/>
          </p:nvSpPr>
          <p:spPr>
            <a:xfrm>
              <a:off x="594425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2" name="组合 12">
            <a:extLst>
              <a:ext uri="{FF2B5EF4-FFF2-40B4-BE49-F238E27FC236}">
                <a16:creationId xmlns:a16="http://schemas.microsoft.com/office/drawing/2014/main" xmlns="" id="{FD01DBA3-9437-FE26-5CB0-F9C16356044B}"/>
              </a:ext>
            </a:extLst>
          </p:cNvPr>
          <p:cNvGrpSpPr/>
          <p:nvPr/>
        </p:nvGrpSpPr>
        <p:grpSpPr>
          <a:xfrm>
            <a:off x="2084955" y="1422297"/>
            <a:ext cx="619808" cy="623440"/>
            <a:chOff x="1267237" y="4149067"/>
            <a:chExt cx="1172591" cy="1179462"/>
          </a:xfrm>
        </p:grpSpPr>
        <p:sp>
          <p:nvSpPr>
            <p:cNvPr id="23" name="五角星 2">
              <a:extLst>
                <a:ext uri="{FF2B5EF4-FFF2-40B4-BE49-F238E27FC236}">
                  <a16:creationId xmlns:a16="http://schemas.microsoft.com/office/drawing/2014/main" xmlns="" id="{9B1C0754-7732-E883-D2AD-1C4D05A8DF6C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4" name="文本框 14">
              <a:extLst>
                <a:ext uri="{FF2B5EF4-FFF2-40B4-BE49-F238E27FC236}">
                  <a16:creationId xmlns:a16="http://schemas.microsoft.com/office/drawing/2014/main" xmlns="" id="{F64D3CA1-6C28-7542-83D0-584845C1CB5C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 w="25400">
                  <a:solidFill>
                    <a:srgbClr val="20B6B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6B42ABF-1960-FE47-EFFE-C154D3DE8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04" y="3620247"/>
            <a:ext cx="2318815" cy="303184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xmlns="" id="{23267628-E72F-00FB-BEBA-619560F00D93}"/>
              </a:ext>
            </a:extLst>
          </p:cNvPr>
          <p:cNvSpPr/>
          <p:nvPr/>
        </p:nvSpPr>
        <p:spPr>
          <a:xfrm>
            <a:off x="2230595" y="2966556"/>
            <a:ext cx="6541929" cy="1691169"/>
          </a:xfrm>
          <a:custGeom>
            <a:avLst/>
            <a:gdLst>
              <a:gd name="connsiteX0" fmla="*/ 0 w 6541929"/>
              <a:gd name="connsiteY0" fmla="*/ 281867 h 1691169"/>
              <a:gd name="connsiteX1" fmla="*/ 281867 w 6541929"/>
              <a:gd name="connsiteY1" fmla="*/ 0 h 1691169"/>
              <a:gd name="connsiteX2" fmla="*/ 1090322 w 6541929"/>
              <a:gd name="connsiteY2" fmla="*/ 0 h 1691169"/>
              <a:gd name="connsiteX3" fmla="*/ 1090322 w 6541929"/>
              <a:gd name="connsiteY3" fmla="*/ 0 h 1691169"/>
              <a:gd name="connsiteX4" fmla="*/ 2725804 w 6541929"/>
              <a:gd name="connsiteY4" fmla="*/ 0 h 1691169"/>
              <a:gd name="connsiteX5" fmla="*/ 6260062 w 6541929"/>
              <a:gd name="connsiteY5" fmla="*/ 0 h 1691169"/>
              <a:gd name="connsiteX6" fmla="*/ 6541929 w 6541929"/>
              <a:gd name="connsiteY6" fmla="*/ 281867 h 1691169"/>
              <a:gd name="connsiteX7" fmla="*/ 6541929 w 6541929"/>
              <a:gd name="connsiteY7" fmla="*/ 281862 h 1691169"/>
              <a:gd name="connsiteX8" fmla="*/ 6541929 w 6541929"/>
              <a:gd name="connsiteY8" fmla="*/ 281862 h 1691169"/>
              <a:gd name="connsiteX9" fmla="*/ 6541929 w 6541929"/>
              <a:gd name="connsiteY9" fmla="*/ 704654 h 1691169"/>
              <a:gd name="connsiteX10" fmla="*/ 6541929 w 6541929"/>
              <a:gd name="connsiteY10" fmla="*/ 1409302 h 1691169"/>
              <a:gd name="connsiteX11" fmla="*/ 6260062 w 6541929"/>
              <a:gd name="connsiteY11" fmla="*/ 1691169 h 1691169"/>
              <a:gd name="connsiteX12" fmla="*/ 2725804 w 6541929"/>
              <a:gd name="connsiteY12" fmla="*/ 1691169 h 1691169"/>
              <a:gd name="connsiteX13" fmla="*/ 1090322 w 6541929"/>
              <a:gd name="connsiteY13" fmla="*/ 1691169 h 1691169"/>
              <a:gd name="connsiteX14" fmla="*/ 1090322 w 6541929"/>
              <a:gd name="connsiteY14" fmla="*/ 1691169 h 1691169"/>
              <a:gd name="connsiteX15" fmla="*/ 281867 w 6541929"/>
              <a:gd name="connsiteY15" fmla="*/ 1691169 h 1691169"/>
              <a:gd name="connsiteX16" fmla="*/ 0 w 6541929"/>
              <a:gd name="connsiteY16" fmla="*/ 1409302 h 1691169"/>
              <a:gd name="connsiteX17" fmla="*/ 0 w 6541929"/>
              <a:gd name="connsiteY17" fmla="*/ 704654 h 1691169"/>
              <a:gd name="connsiteX18" fmla="*/ -668912 w 6541929"/>
              <a:gd name="connsiteY18" fmla="*/ 711103 h 1691169"/>
              <a:gd name="connsiteX19" fmla="*/ 0 w 6541929"/>
              <a:gd name="connsiteY19" fmla="*/ 281862 h 1691169"/>
              <a:gd name="connsiteX20" fmla="*/ 0 w 6541929"/>
              <a:gd name="connsiteY20" fmla="*/ 281867 h 169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541929" h="1691169" fill="none" extrusionOk="0">
                <a:moveTo>
                  <a:pt x="0" y="281867"/>
                </a:moveTo>
                <a:cubicBezTo>
                  <a:pt x="-16629" y="133481"/>
                  <a:pt x="135822" y="1164"/>
                  <a:pt x="281867" y="0"/>
                </a:cubicBezTo>
                <a:cubicBezTo>
                  <a:pt x="490889" y="-4211"/>
                  <a:pt x="925929" y="-13252"/>
                  <a:pt x="1090322" y="0"/>
                </a:cubicBezTo>
                <a:lnTo>
                  <a:pt x="1090322" y="0"/>
                </a:lnTo>
                <a:cubicBezTo>
                  <a:pt x="1389793" y="71941"/>
                  <a:pt x="2040269" y="-65784"/>
                  <a:pt x="2725804" y="0"/>
                </a:cubicBezTo>
                <a:cubicBezTo>
                  <a:pt x="3643016" y="-157665"/>
                  <a:pt x="5513208" y="-122053"/>
                  <a:pt x="6260062" y="0"/>
                </a:cubicBezTo>
                <a:cubicBezTo>
                  <a:pt x="6408709" y="-16195"/>
                  <a:pt x="6540161" y="135293"/>
                  <a:pt x="6541929" y="281867"/>
                </a:cubicBezTo>
                <a:lnTo>
                  <a:pt x="6541929" y="281862"/>
                </a:lnTo>
                <a:lnTo>
                  <a:pt x="6541929" y="281862"/>
                </a:lnTo>
                <a:cubicBezTo>
                  <a:pt x="6563424" y="326156"/>
                  <a:pt x="6517726" y="564789"/>
                  <a:pt x="6541929" y="704654"/>
                </a:cubicBezTo>
                <a:cubicBezTo>
                  <a:pt x="6561179" y="1017404"/>
                  <a:pt x="6584814" y="1125591"/>
                  <a:pt x="6541929" y="1409302"/>
                </a:cubicBezTo>
                <a:cubicBezTo>
                  <a:pt x="6557911" y="1554866"/>
                  <a:pt x="6412684" y="1684438"/>
                  <a:pt x="6260062" y="1691169"/>
                </a:cubicBezTo>
                <a:cubicBezTo>
                  <a:pt x="4507766" y="1544100"/>
                  <a:pt x="4188309" y="1555909"/>
                  <a:pt x="2725804" y="1691169"/>
                </a:cubicBezTo>
                <a:cubicBezTo>
                  <a:pt x="2263167" y="1721768"/>
                  <a:pt x="1799502" y="1742685"/>
                  <a:pt x="1090322" y="1691169"/>
                </a:cubicBezTo>
                <a:lnTo>
                  <a:pt x="1090322" y="1691169"/>
                </a:lnTo>
                <a:cubicBezTo>
                  <a:pt x="777124" y="1754627"/>
                  <a:pt x="520849" y="1657623"/>
                  <a:pt x="281867" y="1691169"/>
                </a:cubicBezTo>
                <a:cubicBezTo>
                  <a:pt x="110527" y="1700932"/>
                  <a:pt x="18217" y="1565405"/>
                  <a:pt x="0" y="1409302"/>
                </a:cubicBezTo>
                <a:cubicBezTo>
                  <a:pt x="31606" y="1255737"/>
                  <a:pt x="26614" y="886402"/>
                  <a:pt x="0" y="704654"/>
                </a:cubicBezTo>
                <a:cubicBezTo>
                  <a:pt x="-183570" y="712477"/>
                  <a:pt x="-368729" y="744873"/>
                  <a:pt x="-668912" y="711103"/>
                </a:cubicBezTo>
                <a:cubicBezTo>
                  <a:pt x="-399500" y="548799"/>
                  <a:pt x="-226902" y="431522"/>
                  <a:pt x="0" y="281862"/>
                </a:cubicBezTo>
                <a:lnTo>
                  <a:pt x="0" y="281867"/>
                </a:lnTo>
                <a:close/>
              </a:path>
              <a:path w="6541929" h="1691169" stroke="0" extrusionOk="0">
                <a:moveTo>
                  <a:pt x="0" y="281867"/>
                </a:moveTo>
                <a:cubicBezTo>
                  <a:pt x="17871" y="119745"/>
                  <a:pt x="140604" y="8377"/>
                  <a:pt x="281867" y="0"/>
                </a:cubicBezTo>
                <a:cubicBezTo>
                  <a:pt x="445585" y="61938"/>
                  <a:pt x="770219" y="-5076"/>
                  <a:pt x="1090322" y="0"/>
                </a:cubicBezTo>
                <a:lnTo>
                  <a:pt x="1090322" y="0"/>
                </a:lnTo>
                <a:cubicBezTo>
                  <a:pt x="1350892" y="35989"/>
                  <a:pt x="2436556" y="5435"/>
                  <a:pt x="2725804" y="0"/>
                </a:cubicBezTo>
                <a:cubicBezTo>
                  <a:pt x="4354020" y="-50308"/>
                  <a:pt x="5361574" y="-85446"/>
                  <a:pt x="6260062" y="0"/>
                </a:cubicBezTo>
                <a:cubicBezTo>
                  <a:pt x="6424255" y="-19842"/>
                  <a:pt x="6544505" y="153919"/>
                  <a:pt x="6541929" y="281867"/>
                </a:cubicBezTo>
                <a:lnTo>
                  <a:pt x="6541929" y="281862"/>
                </a:lnTo>
                <a:lnTo>
                  <a:pt x="6541929" y="281862"/>
                </a:lnTo>
                <a:cubicBezTo>
                  <a:pt x="6559500" y="426416"/>
                  <a:pt x="6550633" y="594400"/>
                  <a:pt x="6541929" y="704654"/>
                </a:cubicBezTo>
                <a:cubicBezTo>
                  <a:pt x="6569782" y="897787"/>
                  <a:pt x="6532724" y="1289317"/>
                  <a:pt x="6541929" y="1409302"/>
                </a:cubicBezTo>
                <a:cubicBezTo>
                  <a:pt x="6559038" y="1560699"/>
                  <a:pt x="6414293" y="1708882"/>
                  <a:pt x="6260062" y="1691169"/>
                </a:cubicBezTo>
                <a:cubicBezTo>
                  <a:pt x="5287284" y="1739201"/>
                  <a:pt x="3599092" y="1729319"/>
                  <a:pt x="2725804" y="1691169"/>
                </a:cubicBezTo>
                <a:cubicBezTo>
                  <a:pt x="2243822" y="1635836"/>
                  <a:pt x="1610033" y="1757933"/>
                  <a:pt x="1090322" y="1691169"/>
                </a:cubicBezTo>
                <a:lnTo>
                  <a:pt x="1090322" y="1691169"/>
                </a:lnTo>
                <a:cubicBezTo>
                  <a:pt x="746556" y="1657425"/>
                  <a:pt x="657602" y="1694431"/>
                  <a:pt x="281867" y="1691169"/>
                </a:cubicBezTo>
                <a:cubicBezTo>
                  <a:pt x="123294" y="1686029"/>
                  <a:pt x="-22604" y="1549913"/>
                  <a:pt x="0" y="1409302"/>
                </a:cubicBezTo>
                <a:cubicBezTo>
                  <a:pt x="-62694" y="1328126"/>
                  <a:pt x="53579" y="899069"/>
                  <a:pt x="0" y="704654"/>
                </a:cubicBezTo>
                <a:cubicBezTo>
                  <a:pt x="-219164" y="706752"/>
                  <a:pt x="-371877" y="731688"/>
                  <a:pt x="-668912" y="711103"/>
                </a:cubicBezTo>
                <a:cubicBezTo>
                  <a:pt x="-525817" y="593839"/>
                  <a:pt x="-29662" y="383965"/>
                  <a:pt x="0" y="281862"/>
                </a:cubicBezTo>
                <a:lnTo>
                  <a:pt x="0" y="281867"/>
                </a:lnTo>
                <a:close/>
              </a:path>
            </a:pathLst>
          </a:custGeom>
          <a:solidFill>
            <a:srgbClr val="CC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18538157">
                  <a:prstGeom prst="wedgeRoundRectCallout">
                    <a:avLst>
                      <a:gd name="adj1" fmla="val -60225"/>
                      <a:gd name="adj2" fmla="val -795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 gì lá có cuống dài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Xòe tròn như thể mặt trời màu xanh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cây gì?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xmlns="" id="{AE32B5F9-38FA-30CF-EBB1-F8685CBBFA3C}"/>
              </a:ext>
            </a:extLst>
          </p:cNvPr>
          <p:cNvSpPr/>
          <p:nvPr/>
        </p:nvSpPr>
        <p:spPr>
          <a:xfrm>
            <a:off x="9310662" y="2343150"/>
            <a:ext cx="2837717" cy="1719920"/>
          </a:xfrm>
          <a:custGeom>
            <a:avLst/>
            <a:gdLst>
              <a:gd name="connsiteX0" fmla="*/ 256182 w 2837717"/>
              <a:gd name="connsiteY0" fmla="*/ 572112 h 1719920"/>
              <a:gd name="connsiteX1" fmla="*/ 369363 w 2837717"/>
              <a:gd name="connsiteY1" fmla="*/ 274988 h 1719920"/>
              <a:gd name="connsiteX2" fmla="*/ 919958 w 2837717"/>
              <a:gd name="connsiteY2" fmla="*/ 207107 h 1719920"/>
              <a:gd name="connsiteX3" fmla="*/ 1475087 w 2837717"/>
              <a:gd name="connsiteY3" fmla="*/ 136638 h 1719920"/>
              <a:gd name="connsiteX4" fmla="*/ 1691397 w 2837717"/>
              <a:gd name="connsiteY4" fmla="*/ 7962 h 1719920"/>
              <a:gd name="connsiteX5" fmla="*/ 1959666 w 2837717"/>
              <a:gd name="connsiteY5" fmla="*/ 98775 h 1719920"/>
              <a:gd name="connsiteX6" fmla="*/ 2329489 w 2837717"/>
              <a:gd name="connsiteY6" fmla="*/ 27470 h 1719920"/>
              <a:gd name="connsiteX7" fmla="*/ 2517028 w 2837717"/>
              <a:gd name="connsiteY7" fmla="*/ 221997 h 1719920"/>
              <a:gd name="connsiteX8" fmla="*/ 2757709 w 2837717"/>
              <a:gd name="connsiteY8" fmla="*/ 410790 h 1719920"/>
              <a:gd name="connsiteX9" fmla="*/ 2746936 w 2837717"/>
              <a:gd name="connsiteY9" fmla="*/ 615508 h 1719920"/>
              <a:gd name="connsiteX10" fmla="*/ 2825630 w 2837717"/>
              <a:gd name="connsiteY10" fmla="*/ 928517 h 1719920"/>
              <a:gd name="connsiteX11" fmla="*/ 2456989 w 2837717"/>
              <a:gd name="connsiteY11" fmla="*/ 1202510 h 1719920"/>
              <a:gd name="connsiteX12" fmla="*/ 2325022 w 2837717"/>
              <a:gd name="connsiteY12" fmla="*/ 1437287 h 1719920"/>
              <a:gd name="connsiteX13" fmla="*/ 1875717 w 2837717"/>
              <a:gd name="connsiteY13" fmla="*/ 1465714 h 1719920"/>
              <a:gd name="connsiteX14" fmla="*/ 1554635 w 2837717"/>
              <a:gd name="connsiteY14" fmla="*/ 1716177 h 1719920"/>
              <a:gd name="connsiteX15" fmla="*/ 1082536 w 2837717"/>
              <a:gd name="connsiteY15" fmla="*/ 1563295 h 1719920"/>
              <a:gd name="connsiteX16" fmla="*/ 381252 w 2837717"/>
              <a:gd name="connsiteY16" fmla="*/ 1412245 h 1719920"/>
              <a:gd name="connsiteX17" fmla="*/ 72913 w 2837717"/>
              <a:gd name="connsiteY17" fmla="*/ 1244155 h 1719920"/>
              <a:gd name="connsiteX18" fmla="*/ 138798 w 2837717"/>
              <a:gd name="connsiteY18" fmla="*/ 1017261 h 1719920"/>
              <a:gd name="connsiteX19" fmla="*/ -329 w 2837717"/>
              <a:gd name="connsiteY19" fmla="*/ 784474 h 1719920"/>
              <a:gd name="connsiteX20" fmla="*/ 253752 w 2837717"/>
              <a:gd name="connsiteY20" fmla="*/ 577566 h 1719920"/>
              <a:gd name="connsiteX21" fmla="*/ 256182 w 2837717"/>
              <a:gd name="connsiteY21" fmla="*/ 572112 h 1719920"/>
              <a:gd name="connsiteX0" fmla="*/ 308273 w 2837717"/>
              <a:gd name="connsiteY0" fmla="*/ 1042183 h 1719920"/>
              <a:gd name="connsiteX1" fmla="*/ 141885 w 2837717"/>
              <a:gd name="connsiteY1" fmla="*/ 1010453 h 1719920"/>
              <a:gd name="connsiteX2" fmla="*/ 455085 w 2837717"/>
              <a:gd name="connsiteY2" fmla="*/ 1389432 h 1719920"/>
              <a:gd name="connsiteX3" fmla="*/ 382303 w 2837717"/>
              <a:gd name="connsiteY3" fmla="*/ 1404601 h 1719920"/>
              <a:gd name="connsiteX4" fmla="*/ 1082405 w 2837717"/>
              <a:gd name="connsiteY4" fmla="*/ 1556288 h 1719920"/>
              <a:gd name="connsiteX5" fmla="*/ 1038525 w 2837717"/>
              <a:gd name="connsiteY5" fmla="*/ 1487014 h 1719920"/>
              <a:gd name="connsiteX6" fmla="*/ 1893584 w 2837717"/>
              <a:gd name="connsiteY6" fmla="*/ 1383540 h 1719920"/>
              <a:gd name="connsiteX7" fmla="*/ 1876046 w 2837717"/>
              <a:gd name="connsiteY7" fmla="*/ 1459543 h 1719920"/>
              <a:gd name="connsiteX8" fmla="*/ 2241862 w 2837717"/>
              <a:gd name="connsiteY8" fmla="*/ 913866 h 1719920"/>
              <a:gd name="connsiteX9" fmla="*/ 2455413 w 2837717"/>
              <a:gd name="connsiteY9" fmla="*/ 1197972 h 1719920"/>
              <a:gd name="connsiteX10" fmla="*/ 2745622 w 2837717"/>
              <a:gd name="connsiteY10" fmla="*/ 611288 h 1719920"/>
              <a:gd name="connsiteX11" fmla="*/ 2650506 w 2837717"/>
              <a:gd name="connsiteY11" fmla="*/ 717827 h 1719920"/>
              <a:gd name="connsiteX12" fmla="*/ 2517422 w 2837717"/>
              <a:gd name="connsiteY12" fmla="*/ 216025 h 1719920"/>
              <a:gd name="connsiteX13" fmla="*/ 2522415 w 2837717"/>
              <a:gd name="connsiteY13" fmla="*/ 266348 h 1719920"/>
              <a:gd name="connsiteX14" fmla="*/ 1910072 w 2837717"/>
              <a:gd name="connsiteY14" fmla="*/ 157340 h 1719920"/>
              <a:gd name="connsiteX15" fmla="*/ 1958812 w 2837717"/>
              <a:gd name="connsiteY15" fmla="*/ 93162 h 1719920"/>
              <a:gd name="connsiteX16" fmla="*/ 1454395 w 2837717"/>
              <a:gd name="connsiteY16" fmla="*/ 187917 h 1719920"/>
              <a:gd name="connsiteX17" fmla="*/ 1477977 w 2837717"/>
              <a:gd name="connsiteY17" fmla="*/ 132577 h 1719920"/>
              <a:gd name="connsiteX18" fmla="*/ 919630 w 2837717"/>
              <a:gd name="connsiteY18" fmla="*/ 206708 h 1719920"/>
              <a:gd name="connsiteX19" fmla="*/ 1005024 w 2837717"/>
              <a:gd name="connsiteY19" fmla="*/ 260376 h 1719920"/>
              <a:gd name="connsiteX20" fmla="*/ 271093 w 2837717"/>
              <a:gd name="connsiteY20" fmla="*/ 628606 h 1719920"/>
              <a:gd name="connsiteX21" fmla="*/ 256182 w 2837717"/>
              <a:gd name="connsiteY21" fmla="*/ 572112 h 17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37717" h="1719920" fill="none" extrusionOk="0">
                <a:moveTo>
                  <a:pt x="256182" y="572112"/>
                </a:moveTo>
                <a:cubicBezTo>
                  <a:pt x="252085" y="449005"/>
                  <a:pt x="286308" y="363682"/>
                  <a:pt x="369363" y="274988"/>
                </a:cubicBezTo>
                <a:cubicBezTo>
                  <a:pt x="524692" y="139509"/>
                  <a:pt x="724771" y="86698"/>
                  <a:pt x="919958" y="207107"/>
                </a:cubicBezTo>
                <a:cubicBezTo>
                  <a:pt x="1056623" y="4727"/>
                  <a:pt x="1288003" y="-25853"/>
                  <a:pt x="1475087" y="136638"/>
                </a:cubicBezTo>
                <a:cubicBezTo>
                  <a:pt x="1515907" y="65837"/>
                  <a:pt x="1592447" y="20852"/>
                  <a:pt x="1691397" y="7962"/>
                </a:cubicBezTo>
                <a:cubicBezTo>
                  <a:pt x="1795671" y="-3491"/>
                  <a:pt x="1896748" y="47129"/>
                  <a:pt x="1959666" y="98775"/>
                </a:cubicBezTo>
                <a:cubicBezTo>
                  <a:pt x="2032834" y="21604"/>
                  <a:pt x="2225844" y="-17716"/>
                  <a:pt x="2329489" y="27470"/>
                </a:cubicBezTo>
                <a:cubicBezTo>
                  <a:pt x="2429375" y="64368"/>
                  <a:pt x="2487637" y="140177"/>
                  <a:pt x="2517028" y="221997"/>
                </a:cubicBezTo>
                <a:cubicBezTo>
                  <a:pt x="2621810" y="245521"/>
                  <a:pt x="2728820" y="305418"/>
                  <a:pt x="2757709" y="410790"/>
                </a:cubicBezTo>
                <a:cubicBezTo>
                  <a:pt x="2797943" y="476574"/>
                  <a:pt x="2778573" y="547409"/>
                  <a:pt x="2746936" y="615508"/>
                </a:cubicBezTo>
                <a:cubicBezTo>
                  <a:pt x="2821189" y="718697"/>
                  <a:pt x="2850866" y="835247"/>
                  <a:pt x="2825630" y="928517"/>
                </a:cubicBezTo>
                <a:cubicBezTo>
                  <a:pt x="2766668" y="1091006"/>
                  <a:pt x="2612105" y="1190330"/>
                  <a:pt x="2456989" y="1202510"/>
                </a:cubicBezTo>
                <a:cubicBezTo>
                  <a:pt x="2450263" y="1290328"/>
                  <a:pt x="2403220" y="1388607"/>
                  <a:pt x="2325022" y="1437287"/>
                </a:cubicBezTo>
                <a:cubicBezTo>
                  <a:pt x="2188075" y="1529423"/>
                  <a:pt x="2028240" y="1521210"/>
                  <a:pt x="1875717" y="1465714"/>
                </a:cubicBezTo>
                <a:cubicBezTo>
                  <a:pt x="1822216" y="1592061"/>
                  <a:pt x="1695707" y="1693005"/>
                  <a:pt x="1554635" y="1716177"/>
                </a:cubicBezTo>
                <a:cubicBezTo>
                  <a:pt x="1368542" y="1753001"/>
                  <a:pt x="1189252" y="1691912"/>
                  <a:pt x="1082536" y="1563295"/>
                </a:cubicBezTo>
                <a:cubicBezTo>
                  <a:pt x="825813" y="1680330"/>
                  <a:pt x="555871" y="1626670"/>
                  <a:pt x="381252" y="1412245"/>
                </a:cubicBezTo>
                <a:cubicBezTo>
                  <a:pt x="263432" y="1429952"/>
                  <a:pt x="105462" y="1364656"/>
                  <a:pt x="72913" y="1244155"/>
                </a:cubicBezTo>
                <a:cubicBezTo>
                  <a:pt x="62159" y="1167223"/>
                  <a:pt x="67700" y="1075890"/>
                  <a:pt x="138798" y="1017261"/>
                </a:cubicBezTo>
                <a:cubicBezTo>
                  <a:pt x="48613" y="964196"/>
                  <a:pt x="-15822" y="888436"/>
                  <a:pt x="-329" y="784474"/>
                </a:cubicBezTo>
                <a:cubicBezTo>
                  <a:pt x="17229" y="678637"/>
                  <a:pt x="121802" y="570607"/>
                  <a:pt x="253752" y="577566"/>
                </a:cubicBezTo>
                <a:cubicBezTo>
                  <a:pt x="254361" y="575815"/>
                  <a:pt x="255255" y="574145"/>
                  <a:pt x="256182" y="572112"/>
                </a:cubicBezTo>
                <a:close/>
              </a:path>
              <a:path w="2837717" h="1719920" fill="none" extrusionOk="0">
                <a:moveTo>
                  <a:pt x="308273" y="1042183"/>
                </a:moveTo>
                <a:cubicBezTo>
                  <a:pt x="249310" y="1042639"/>
                  <a:pt x="189694" y="1034831"/>
                  <a:pt x="141885" y="1010453"/>
                </a:cubicBezTo>
                <a:moveTo>
                  <a:pt x="455085" y="1389432"/>
                </a:moveTo>
                <a:cubicBezTo>
                  <a:pt x="434401" y="1398058"/>
                  <a:pt x="410010" y="1402672"/>
                  <a:pt x="382303" y="1404601"/>
                </a:cubicBezTo>
                <a:moveTo>
                  <a:pt x="1082405" y="1556288"/>
                </a:moveTo>
                <a:cubicBezTo>
                  <a:pt x="1060360" y="1531936"/>
                  <a:pt x="1049571" y="1512876"/>
                  <a:pt x="1038525" y="1487014"/>
                </a:cubicBezTo>
                <a:moveTo>
                  <a:pt x="1893584" y="1383540"/>
                </a:moveTo>
                <a:cubicBezTo>
                  <a:pt x="1890142" y="1409978"/>
                  <a:pt x="1883083" y="1434765"/>
                  <a:pt x="1876046" y="1459543"/>
                </a:cubicBezTo>
                <a:moveTo>
                  <a:pt x="2241862" y="913866"/>
                </a:moveTo>
                <a:cubicBezTo>
                  <a:pt x="2374519" y="973021"/>
                  <a:pt x="2452492" y="1076062"/>
                  <a:pt x="2455413" y="1197972"/>
                </a:cubicBezTo>
                <a:moveTo>
                  <a:pt x="2745622" y="611288"/>
                </a:moveTo>
                <a:cubicBezTo>
                  <a:pt x="2720976" y="646366"/>
                  <a:pt x="2692768" y="691552"/>
                  <a:pt x="2650506" y="717827"/>
                </a:cubicBezTo>
                <a:moveTo>
                  <a:pt x="2517422" y="216025"/>
                </a:moveTo>
                <a:cubicBezTo>
                  <a:pt x="2521118" y="232976"/>
                  <a:pt x="2524318" y="247401"/>
                  <a:pt x="2522415" y="266348"/>
                </a:cubicBezTo>
                <a:moveTo>
                  <a:pt x="1910072" y="157340"/>
                </a:moveTo>
                <a:cubicBezTo>
                  <a:pt x="1923803" y="134479"/>
                  <a:pt x="1938818" y="109878"/>
                  <a:pt x="1958812" y="93162"/>
                </a:cubicBezTo>
                <a:moveTo>
                  <a:pt x="1454395" y="187917"/>
                </a:moveTo>
                <a:cubicBezTo>
                  <a:pt x="1455997" y="167581"/>
                  <a:pt x="1468034" y="149627"/>
                  <a:pt x="1477977" y="132577"/>
                </a:cubicBezTo>
                <a:moveTo>
                  <a:pt x="919630" y="206708"/>
                </a:moveTo>
                <a:cubicBezTo>
                  <a:pt x="949778" y="221279"/>
                  <a:pt x="979040" y="242387"/>
                  <a:pt x="1005024" y="260376"/>
                </a:cubicBezTo>
                <a:moveTo>
                  <a:pt x="271093" y="628606"/>
                </a:moveTo>
                <a:cubicBezTo>
                  <a:pt x="264387" y="609878"/>
                  <a:pt x="261017" y="591521"/>
                  <a:pt x="256182" y="572112"/>
                </a:cubicBezTo>
              </a:path>
              <a:path w="2837717" h="1719920" stroke="0" extrusionOk="0">
                <a:moveTo>
                  <a:pt x="256182" y="572112"/>
                </a:moveTo>
                <a:cubicBezTo>
                  <a:pt x="254129" y="458415"/>
                  <a:pt x="291200" y="361743"/>
                  <a:pt x="369363" y="274988"/>
                </a:cubicBezTo>
                <a:cubicBezTo>
                  <a:pt x="495785" y="148247"/>
                  <a:pt x="726645" y="113409"/>
                  <a:pt x="919958" y="207107"/>
                </a:cubicBezTo>
                <a:cubicBezTo>
                  <a:pt x="1066354" y="23999"/>
                  <a:pt x="1307389" y="-2700"/>
                  <a:pt x="1475087" y="136638"/>
                </a:cubicBezTo>
                <a:cubicBezTo>
                  <a:pt x="1516164" y="65528"/>
                  <a:pt x="1613678" y="15169"/>
                  <a:pt x="1691397" y="7962"/>
                </a:cubicBezTo>
                <a:cubicBezTo>
                  <a:pt x="1799146" y="-15734"/>
                  <a:pt x="1897873" y="42885"/>
                  <a:pt x="1959666" y="98775"/>
                </a:cubicBezTo>
                <a:cubicBezTo>
                  <a:pt x="2031936" y="4804"/>
                  <a:pt x="2215213" y="-16901"/>
                  <a:pt x="2329489" y="27470"/>
                </a:cubicBezTo>
                <a:cubicBezTo>
                  <a:pt x="2430222" y="60173"/>
                  <a:pt x="2504798" y="131353"/>
                  <a:pt x="2517028" y="221997"/>
                </a:cubicBezTo>
                <a:cubicBezTo>
                  <a:pt x="2648290" y="243122"/>
                  <a:pt x="2719908" y="330911"/>
                  <a:pt x="2757709" y="410790"/>
                </a:cubicBezTo>
                <a:cubicBezTo>
                  <a:pt x="2785470" y="477571"/>
                  <a:pt x="2781348" y="561417"/>
                  <a:pt x="2746936" y="615508"/>
                </a:cubicBezTo>
                <a:cubicBezTo>
                  <a:pt x="2820870" y="698083"/>
                  <a:pt x="2866837" y="839809"/>
                  <a:pt x="2825630" y="928517"/>
                </a:cubicBezTo>
                <a:cubicBezTo>
                  <a:pt x="2770861" y="1067216"/>
                  <a:pt x="2640431" y="1184041"/>
                  <a:pt x="2456989" y="1202510"/>
                </a:cubicBezTo>
                <a:cubicBezTo>
                  <a:pt x="2450435" y="1282669"/>
                  <a:pt x="2406346" y="1377272"/>
                  <a:pt x="2325022" y="1437287"/>
                </a:cubicBezTo>
                <a:cubicBezTo>
                  <a:pt x="2218628" y="1502323"/>
                  <a:pt x="2014012" y="1538030"/>
                  <a:pt x="1875717" y="1465714"/>
                </a:cubicBezTo>
                <a:cubicBezTo>
                  <a:pt x="1828941" y="1587346"/>
                  <a:pt x="1703905" y="1662160"/>
                  <a:pt x="1554635" y="1716177"/>
                </a:cubicBezTo>
                <a:cubicBezTo>
                  <a:pt x="1370492" y="1742334"/>
                  <a:pt x="1213637" y="1702018"/>
                  <a:pt x="1082536" y="1563295"/>
                </a:cubicBezTo>
                <a:cubicBezTo>
                  <a:pt x="816040" y="1694529"/>
                  <a:pt x="533948" y="1617737"/>
                  <a:pt x="381252" y="1412245"/>
                </a:cubicBezTo>
                <a:cubicBezTo>
                  <a:pt x="243731" y="1425151"/>
                  <a:pt x="120339" y="1355743"/>
                  <a:pt x="72913" y="1244155"/>
                </a:cubicBezTo>
                <a:cubicBezTo>
                  <a:pt x="51602" y="1154819"/>
                  <a:pt x="73021" y="1066003"/>
                  <a:pt x="138798" y="1017261"/>
                </a:cubicBezTo>
                <a:cubicBezTo>
                  <a:pt x="54240" y="981115"/>
                  <a:pt x="-9319" y="892408"/>
                  <a:pt x="-329" y="784474"/>
                </a:cubicBezTo>
                <a:cubicBezTo>
                  <a:pt x="6929" y="654570"/>
                  <a:pt x="116561" y="612710"/>
                  <a:pt x="253752" y="577566"/>
                </a:cubicBezTo>
                <a:cubicBezTo>
                  <a:pt x="254480" y="575671"/>
                  <a:pt x="255465" y="573872"/>
                  <a:pt x="256182" y="572112"/>
                </a:cubicBezTo>
                <a:close/>
              </a:path>
              <a:path w="2837717" h="1719920" fill="none" stroke="0" extrusionOk="0">
                <a:moveTo>
                  <a:pt x="308273" y="1042183"/>
                </a:moveTo>
                <a:cubicBezTo>
                  <a:pt x="246927" y="1048631"/>
                  <a:pt x="197727" y="1037971"/>
                  <a:pt x="141885" y="1010453"/>
                </a:cubicBezTo>
                <a:moveTo>
                  <a:pt x="455085" y="1389432"/>
                </a:moveTo>
                <a:cubicBezTo>
                  <a:pt x="429234" y="1396701"/>
                  <a:pt x="409133" y="1403248"/>
                  <a:pt x="382303" y="1404601"/>
                </a:cubicBezTo>
                <a:moveTo>
                  <a:pt x="1082405" y="1556288"/>
                </a:moveTo>
                <a:cubicBezTo>
                  <a:pt x="1066224" y="1531821"/>
                  <a:pt x="1050801" y="1510902"/>
                  <a:pt x="1038525" y="1487014"/>
                </a:cubicBezTo>
                <a:moveTo>
                  <a:pt x="1893584" y="1383540"/>
                </a:moveTo>
                <a:cubicBezTo>
                  <a:pt x="1890127" y="1409693"/>
                  <a:pt x="1881738" y="1436120"/>
                  <a:pt x="1876046" y="1459543"/>
                </a:cubicBezTo>
                <a:moveTo>
                  <a:pt x="2241862" y="913866"/>
                </a:moveTo>
                <a:cubicBezTo>
                  <a:pt x="2392461" y="971945"/>
                  <a:pt x="2477109" y="1086155"/>
                  <a:pt x="2455413" y="1197972"/>
                </a:cubicBezTo>
                <a:moveTo>
                  <a:pt x="2745622" y="611288"/>
                </a:moveTo>
                <a:cubicBezTo>
                  <a:pt x="2724329" y="653228"/>
                  <a:pt x="2693063" y="692665"/>
                  <a:pt x="2650506" y="717827"/>
                </a:cubicBezTo>
                <a:moveTo>
                  <a:pt x="2517422" y="216025"/>
                </a:moveTo>
                <a:cubicBezTo>
                  <a:pt x="2519113" y="235039"/>
                  <a:pt x="2520694" y="249485"/>
                  <a:pt x="2522415" y="266348"/>
                </a:cubicBezTo>
                <a:moveTo>
                  <a:pt x="1910072" y="157340"/>
                </a:moveTo>
                <a:cubicBezTo>
                  <a:pt x="1925594" y="133141"/>
                  <a:pt x="1939530" y="112110"/>
                  <a:pt x="1958812" y="93162"/>
                </a:cubicBezTo>
                <a:moveTo>
                  <a:pt x="1454395" y="187917"/>
                </a:moveTo>
                <a:cubicBezTo>
                  <a:pt x="1460655" y="169530"/>
                  <a:pt x="1469657" y="147634"/>
                  <a:pt x="1477977" y="132577"/>
                </a:cubicBezTo>
                <a:moveTo>
                  <a:pt x="919630" y="206708"/>
                </a:moveTo>
                <a:cubicBezTo>
                  <a:pt x="948297" y="222607"/>
                  <a:pt x="980523" y="241177"/>
                  <a:pt x="1005024" y="260376"/>
                </a:cubicBezTo>
                <a:moveTo>
                  <a:pt x="271093" y="628606"/>
                </a:moveTo>
                <a:cubicBezTo>
                  <a:pt x="263595" y="608550"/>
                  <a:pt x="259271" y="589334"/>
                  <a:pt x="256182" y="572112"/>
                </a:cubicBezTo>
              </a:path>
            </a:pathLst>
          </a:custGeom>
          <a:solidFill>
            <a:srgbClr val="FFFFAB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18538157">
                  <a:prstGeom prst="cloud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ọ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43" name="Picture 242">
            <a:extLst>
              <a:ext uri="{FF2B5EF4-FFF2-40B4-BE49-F238E27FC236}">
                <a16:creationId xmlns:a16="http://schemas.microsoft.com/office/drawing/2014/main" xmlns="" id="{A36CA37B-6A3F-E223-F97C-855D4804C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9618" y="3772437"/>
            <a:ext cx="2004219" cy="296289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6C91BD-54ED-4664-BAFE-7A306C7C7F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6196" y="0"/>
            <a:ext cx="3067907" cy="156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7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B2A4D9B-6676-4D48-8693-45C3B0C49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" r="582"/>
          <a:stretch/>
        </p:blipFill>
        <p:spPr>
          <a:xfrm>
            <a:off x="0" y="-1"/>
            <a:ext cx="12200722" cy="6858001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6932C881-4D28-7190-2801-2A4219F860F9}"/>
              </a:ext>
            </a:extLst>
          </p:cNvPr>
          <p:cNvSpPr/>
          <p:nvPr/>
        </p:nvSpPr>
        <p:spPr>
          <a:xfrm>
            <a:off x="299803" y="339969"/>
            <a:ext cx="11602387" cy="6285683"/>
          </a:xfrm>
          <a:custGeom>
            <a:avLst/>
            <a:gdLst>
              <a:gd name="connsiteX0" fmla="*/ 0 w 11602387"/>
              <a:gd name="connsiteY0" fmla="*/ 787659 h 6285683"/>
              <a:gd name="connsiteX1" fmla="*/ 787659 w 11602387"/>
              <a:gd name="connsiteY1" fmla="*/ 0 h 6285683"/>
              <a:gd name="connsiteX2" fmla="*/ 1355860 w 11602387"/>
              <a:gd name="connsiteY2" fmla="*/ 0 h 6285683"/>
              <a:gd name="connsiteX3" fmla="*/ 2024331 w 11602387"/>
              <a:gd name="connsiteY3" fmla="*/ 0 h 6285683"/>
              <a:gd name="connsiteX4" fmla="*/ 2592531 w 11602387"/>
              <a:gd name="connsiteY4" fmla="*/ 0 h 6285683"/>
              <a:gd name="connsiteX5" fmla="*/ 2960191 w 11602387"/>
              <a:gd name="connsiteY5" fmla="*/ 0 h 6285683"/>
              <a:gd name="connsiteX6" fmla="*/ 3528391 w 11602387"/>
              <a:gd name="connsiteY6" fmla="*/ 0 h 6285683"/>
              <a:gd name="connsiteX7" fmla="*/ 4096592 w 11602387"/>
              <a:gd name="connsiteY7" fmla="*/ 0 h 6285683"/>
              <a:gd name="connsiteX8" fmla="*/ 4464251 w 11602387"/>
              <a:gd name="connsiteY8" fmla="*/ 0 h 6285683"/>
              <a:gd name="connsiteX9" fmla="*/ 4932181 w 11602387"/>
              <a:gd name="connsiteY9" fmla="*/ 0 h 6285683"/>
              <a:gd name="connsiteX10" fmla="*/ 5299840 w 11602387"/>
              <a:gd name="connsiteY10" fmla="*/ 0 h 6285683"/>
              <a:gd name="connsiteX11" fmla="*/ 6168853 w 11602387"/>
              <a:gd name="connsiteY11" fmla="*/ 0 h 6285683"/>
              <a:gd name="connsiteX12" fmla="*/ 6636783 w 11602387"/>
              <a:gd name="connsiteY12" fmla="*/ 0 h 6285683"/>
              <a:gd name="connsiteX13" fmla="*/ 7104712 w 11602387"/>
              <a:gd name="connsiteY13" fmla="*/ 0 h 6285683"/>
              <a:gd name="connsiteX14" fmla="*/ 7973725 w 11602387"/>
              <a:gd name="connsiteY14" fmla="*/ 0 h 6285683"/>
              <a:gd name="connsiteX15" fmla="*/ 8341384 w 11602387"/>
              <a:gd name="connsiteY15" fmla="*/ 0 h 6285683"/>
              <a:gd name="connsiteX16" fmla="*/ 9110126 w 11602387"/>
              <a:gd name="connsiteY16" fmla="*/ 0 h 6285683"/>
              <a:gd name="connsiteX17" fmla="*/ 9778598 w 11602387"/>
              <a:gd name="connsiteY17" fmla="*/ 0 h 6285683"/>
              <a:gd name="connsiteX18" fmla="*/ 10814728 w 11602387"/>
              <a:gd name="connsiteY18" fmla="*/ 0 h 6285683"/>
              <a:gd name="connsiteX19" fmla="*/ 11602387 w 11602387"/>
              <a:gd name="connsiteY19" fmla="*/ 787659 h 6285683"/>
              <a:gd name="connsiteX20" fmla="*/ 11602387 w 11602387"/>
              <a:gd name="connsiteY20" fmla="*/ 1319257 h 6285683"/>
              <a:gd name="connsiteX21" fmla="*/ 11602387 w 11602387"/>
              <a:gd name="connsiteY21" fmla="*/ 2086374 h 6285683"/>
              <a:gd name="connsiteX22" fmla="*/ 11602387 w 11602387"/>
              <a:gd name="connsiteY22" fmla="*/ 2712180 h 6285683"/>
              <a:gd name="connsiteX23" fmla="*/ 11602387 w 11602387"/>
              <a:gd name="connsiteY23" fmla="*/ 3337985 h 6285683"/>
              <a:gd name="connsiteX24" fmla="*/ 11602387 w 11602387"/>
              <a:gd name="connsiteY24" fmla="*/ 4010894 h 6285683"/>
              <a:gd name="connsiteX25" fmla="*/ 11602387 w 11602387"/>
              <a:gd name="connsiteY25" fmla="*/ 4778011 h 6285683"/>
              <a:gd name="connsiteX26" fmla="*/ 11602387 w 11602387"/>
              <a:gd name="connsiteY26" fmla="*/ 5498024 h 6285683"/>
              <a:gd name="connsiteX27" fmla="*/ 10814728 w 11602387"/>
              <a:gd name="connsiteY27" fmla="*/ 6285683 h 6285683"/>
              <a:gd name="connsiteX28" fmla="*/ 10447069 w 11602387"/>
              <a:gd name="connsiteY28" fmla="*/ 6285683 h 6285683"/>
              <a:gd name="connsiteX29" fmla="*/ 9678327 w 11602387"/>
              <a:gd name="connsiteY29" fmla="*/ 6285683 h 6285683"/>
              <a:gd name="connsiteX30" fmla="*/ 9110126 w 11602387"/>
              <a:gd name="connsiteY30" fmla="*/ 6285683 h 6285683"/>
              <a:gd name="connsiteX31" fmla="*/ 8241114 w 11602387"/>
              <a:gd name="connsiteY31" fmla="*/ 6285683 h 6285683"/>
              <a:gd name="connsiteX32" fmla="*/ 7572642 w 11602387"/>
              <a:gd name="connsiteY32" fmla="*/ 6285683 h 6285683"/>
              <a:gd name="connsiteX33" fmla="*/ 7104712 w 11602387"/>
              <a:gd name="connsiteY33" fmla="*/ 6285683 h 6285683"/>
              <a:gd name="connsiteX34" fmla="*/ 6235700 w 11602387"/>
              <a:gd name="connsiteY34" fmla="*/ 6285683 h 6285683"/>
              <a:gd name="connsiteX35" fmla="*/ 5366687 w 11602387"/>
              <a:gd name="connsiteY35" fmla="*/ 6285683 h 6285683"/>
              <a:gd name="connsiteX36" fmla="*/ 4898757 w 11602387"/>
              <a:gd name="connsiteY36" fmla="*/ 6285683 h 6285683"/>
              <a:gd name="connsiteX37" fmla="*/ 4330557 w 11602387"/>
              <a:gd name="connsiteY37" fmla="*/ 6285683 h 6285683"/>
              <a:gd name="connsiteX38" fmla="*/ 3561815 w 11602387"/>
              <a:gd name="connsiteY38" fmla="*/ 6285683 h 6285683"/>
              <a:gd name="connsiteX39" fmla="*/ 2793073 w 11602387"/>
              <a:gd name="connsiteY39" fmla="*/ 6285683 h 6285683"/>
              <a:gd name="connsiteX40" fmla="*/ 1924060 w 11602387"/>
              <a:gd name="connsiteY40" fmla="*/ 6285683 h 6285683"/>
              <a:gd name="connsiteX41" fmla="*/ 1556401 w 11602387"/>
              <a:gd name="connsiteY41" fmla="*/ 6285683 h 6285683"/>
              <a:gd name="connsiteX42" fmla="*/ 787659 w 11602387"/>
              <a:gd name="connsiteY42" fmla="*/ 6285683 h 6285683"/>
              <a:gd name="connsiteX43" fmla="*/ 0 w 11602387"/>
              <a:gd name="connsiteY43" fmla="*/ 5498024 h 6285683"/>
              <a:gd name="connsiteX44" fmla="*/ 0 w 11602387"/>
              <a:gd name="connsiteY44" fmla="*/ 4966426 h 6285683"/>
              <a:gd name="connsiteX45" fmla="*/ 0 w 11602387"/>
              <a:gd name="connsiteY45" fmla="*/ 4387724 h 6285683"/>
              <a:gd name="connsiteX46" fmla="*/ 0 w 11602387"/>
              <a:gd name="connsiteY46" fmla="*/ 3667711 h 6285683"/>
              <a:gd name="connsiteX47" fmla="*/ 0 w 11602387"/>
              <a:gd name="connsiteY47" fmla="*/ 2994801 h 6285683"/>
              <a:gd name="connsiteX48" fmla="*/ 0 w 11602387"/>
              <a:gd name="connsiteY48" fmla="*/ 2463203 h 6285683"/>
              <a:gd name="connsiteX49" fmla="*/ 0 w 11602387"/>
              <a:gd name="connsiteY49" fmla="*/ 1743190 h 6285683"/>
              <a:gd name="connsiteX50" fmla="*/ 0 w 11602387"/>
              <a:gd name="connsiteY50" fmla="*/ 787659 h 628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602387" h="6285683" fill="none" extrusionOk="0">
                <a:moveTo>
                  <a:pt x="0" y="787659"/>
                </a:moveTo>
                <a:cubicBezTo>
                  <a:pt x="-35069" y="355628"/>
                  <a:pt x="391208" y="8260"/>
                  <a:pt x="787659" y="0"/>
                </a:cubicBezTo>
                <a:cubicBezTo>
                  <a:pt x="923597" y="-20998"/>
                  <a:pt x="1144701" y="-20031"/>
                  <a:pt x="1355860" y="0"/>
                </a:cubicBezTo>
                <a:cubicBezTo>
                  <a:pt x="1567019" y="20031"/>
                  <a:pt x="1691517" y="-23551"/>
                  <a:pt x="2024331" y="0"/>
                </a:cubicBezTo>
                <a:cubicBezTo>
                  <a:pt x="2357145" y="23551"/>
                  <a:pt x="2354854" y="-1521"/>
                  <a:pt x="2592531" y="0"/>
                </a:cubicBezTo>
                <a:cubicBezTo>
                  <a:pt x="2830208" y="1521"/>
                  <a:pt x="2846666" y="11518"/>
                  <a:pt x="2960191" y="0"/>
                </a:cubicBezTo>
                <a:cubicBezTo>
                  <a:pt x="3073716" y="-11518"/>
                  <a:pt x="3290022" y="-14963"/>
                  <a:pt x="3528391" y="0"/>
                </a:cubicBezTo>
                <a:cubicBezTo>
                  <a:pt x="3766760" y="14963"/>
                  <a:pt x="3833827" y="1149"/>
                  <a:pt x="4096592" y="0"/>
                </a:cubicBezTo>
                <a:cubicBezTo>
                  <a:pt x="4359357" y="-1149"/>
                  <a:pt x="4383322" y="-13579"/>
                  <a:pt x="4464251" y="0"/>
                </a:cubicBezTo>
                <a:cubicBezTo>
                  <a:pt x="4545180" y="13579"/>
                  <a:pt x="4792038" y="23041"/>
                  <a:pt x="4932181" y="0"/>
                </a:cubicBezTo>
                <a:cubicBezTo>
                  <a:pt x="5072324" y="-23041"/>
                  <a:pt x="5187703" y="1017"/>
                  <a:pt x="5299840" y="0"/>
                </a:cubicBezTo>
                <a:cubicBezTo>
                  <a:pt x="5411977" y="-1017"/>
                  <a:pt x="5984669" y="3813"/>
                  <a:pt x="6168853" y="0"/>
                </a:cubicBezTo>
                <a:cubicBezTo>
                  <a:pt x="6353037" y="-3813"/>
                  <a:pt x="6542352" y="-18590"/>
                  <a:pt x="6636783" y="0"/>
                </a:cubicBezTo>
                <a:cubicBezTo>
                  <a:pt x="6731214" y="18590"/>
                  <a:pt x="6890773" y="-54"/>
                  <a:pt x="7104712" y="0"/>
                </a:cubicBezTo>
                <a:cubicBezTo>
                  <a:pt x="7318651" y="54"/>
                  <a:pt x="7670418" y="4392"/>
                  <a:pt x="7973725" y="0"/>
                </a:cubicBezTo>
                <a:cubicBezTo>
                  <a:pt x="8277032" y="-4392"/>
                  <a:pt x="8258838" y="-12487"/>
                  <a:pt x="8341384" y="0"/>
                </a:cubicBezTo>
                <a:cubicBezTo>
                  <a:pt x="8423930" y="12487"/>
                  <a:pt x="8951258" y="-2323"/>
                  <a:pt x="9110126" y="0"/>
                </a:cubicBezTo>
                <a:cubicBezTo>
                  <a:pt x="9268994" y="2323"/>
                  <a:pt x="9540060" y="15476"/>
                  <a:pt x="9778598" y="0"/>
                </a:cubicBezTo>
                <a:cubicBezTo>
                  <a:pt x="10017136" y="-15476"/>
                  <a:pt x="10331614" y="4743"/>
                  <a:pt x="10814728" y="0"/>
                </a:cubicBezTo>
                <a:cubicBezTo>
                  <a:pt x="11249365" y="11978"/>
                  <a:pt x="11590703" y="355479"/>
                  <a:pt x="11602387" y="787659"/>
                </a:cubicBezTo>
                <a:cubicBezTo>
                  <a:pt x="11620748" y="989054"/>
                  <a:pt x="11625105" y="1171521"/>
                  <a:pt x="11602387" y="1319257"/>
                </a:cubicBezTo>
                <a:cubicBezTo>
                  <a:pt x="11579669" y="1466993"/>
                  <a:pt x="11595746" y="1716966"/>
                  <a:pt x="11602387" y="2086374"/>
                </a:cubicBezTo>
                <a:cubicBezTo>
                  <a:pt x="11609028" y="2455782"/>
                  <a:pt x="11580509" y="2486199"/>
                  <a:pt x="11602387" y="2712180"/>
                </a:cubicBezTo>
                <a:cubicBezTo>
                  <a:pt x="11624265" y="2938161"/>
                  <a:pt x="11628678" y="3043608"/>
                  <a:pt x="11602387" y="3337985"/>
                </a:cubicBezTo>
                <a:cubicBezTo>
                  <a:pt x="11576096" y="3632362"/>
                  <a:pt x="11584426" y="3865752"/>
                  <a:pt x="11602387" y="4010894"/>
                </a:cubicBezTo>
                <a:cubicBezTo>
                  <a:pt x="11620348" y="4156036"/>
                  <a:pt x="11572253" y="4479791"/>
                  <a:pt x="11602387" y="4778011"/>
                </a:cubicBezTo>
                <a:cubicBezTo>
                  <a:pt x="11632521" y="5076231"/>
                  <a:pt x="11592345" y="5326783"/>
                  <a:pt x="11602387" y="5498024"/>
                </a:cubicBezTo>
                <a:cubicBezTo>
                  <a:pt x="11685945" y="5879007"/>
                  <a:pt x="11251659" y="6310943"/>
                  <a:pt x="10814728" y="6285683"/>
                </a:cubicBezTo>
                <a:cubicBezTo>
                  <a:pt x="10729651" y="6302005"/>
                  <a:pt x="10577665" y="6272706"/>
                  <a:pt x="10447069" y="6285683"/>
                </a:cubicBezTo>
                <a:cubicBezTo>
                  <a:pt x="10316473" y="6298660"/>
                  <a:pt x="9960997" y="6250429"/>
                  <a:pt x="9678327" y="6285683"/>
                </a:cubicBezTo>
                <a:cubicBezTo>
                  <a:pt x="9395657" y="6320937"/>
                  <a:pt x="9315733" y="6285151"/>
                  <a:pt x="9110126" y="6285683"/>
                </a:cubicBezTo>
                <a:cubicBezTo>
                  <a:pt x="8904519" y="6286215"/>
                  <a:pt x="8572707" y="6294331"/>
                  <a:pt x="8241114" y="6285683"/>
                </a:cubicBezTo>
                <a:cubicBezTo>
                  <a:pt x="7909521" y="6277035"/>
                  <a:pt x="7785216" y="6298954"/>
                  <a:pt x="7572642" y="6285683"/>
                </a:cubicBezTo>
                <a:cubicBezTo>
                  <a:pt x="7360068" y="6272412"/>
                  <a:pt x="7219181" y="6278084"/>
                  <a:pt x="7104712" y="6285683"/>
                </a:cubicBezTo>
                <a:cubicBezTo>
                  <a:pt x="6990243" y="6293283"/>
                  <a:pt x="6613648" y="6254010"/>
                  <a:pt x="6235700" y="6285683"/>
                </a:cubicBezTo>
                <a:cubicBezTo>
                  <a:pt x="5857752" y="6317356"/>
                  <a:pt x="5674612" y="6244398"/>
                  <a:pt x="5366687" y="6285683"/>
                </a:cubicBezTo>
                <a:cubicBezTo>
                  <a:pt x="5058762" y="6326968"/>
                  <a:pt x="5008121" y="6307195"/>
                  <a:pt x="4898757" y="6285683"/>
                </a:cubicBezTo>
                <a:cubicBezTo>
                  <a:pt x="4789393" y="6264172"/>
                  <a:pt x="4528002" y="6271957"/>
                  <a:pt x="4330557" y="6285683"/>
                </a:cubicBezTo>
                <a:cubicBezTo>
                  <a:pt x="4133112" y="6299409"/>
                  <a:pt x="3719276" y="6279892"/>
                  <a:pt x="3561815" y="6285683"/>
                </a:cubicBezTo>
                <a:cubicBezTo>
                  <a:pt x="3404354" y="6291474"/>
                  <a:pt x="3009680" y="6316331"/>
                  <a:pt x="2793073" y="6285683"/>
                </a:cubicBezTo>
                <a:cubicBezTo>
                  <a:pt x="2576466" y="6255035"/>
                  <a:pt x="2342103" y="6290480"/>
                  <a:pt x="1924060" y="6285683"/>
                </a:cubicBezTo>
                <a:cubicBezTo>
                  <a:pt x="1506017" y="6280886"/>
                  <a:pt x="1705318" y="6287453"/>
                  <a:pt x="1556401" y="6285683"/>
                </a:cubicBezTo>
                <a:cubicBezTo>
                  <a:pt x="1407484" y="6283913"/>
                  <a:pt x="965872" y="6260117"/>
                  <a:pt x="787659" y="6285683"/>
                </a:cubicBezTo>
                <a:cubicBezTo>
                  <a:pt x="357621" y="6381832"/>
                  <a:pt x="-39090" y="5985438"/>
                  <a:pt x="0" y="5498024"/>
                </a:cubicBezTo>
                <a:cubicBezTo>
                  <a:pt x="-23290" y="5330851"/>
                  <a:pt x="22817" y="5225157"/>
                  <a:pt x="0" y="4966426"/>
                </a:cubicBezTo>
                <a:cubicBezTo>
                  <a:pt x="-22817" y="4707695"/>
                  <a:pt x="-27955" y="4634136"/>
                  <a:pt x="0" y="4387724"/>
                </a:cubicBezTo>
                <a:cubicBezTo>
                  <a:pt x="27955" y="4141312"/>
                  <a:pt x="11489" y="3907240"/>
                  <a:pt x="0" y="3667711"/>
                </a:cubicBezTo>
                <a:cubicBezTo>
                  <a:pt x="-11489" y="3428182"/>
                  <a:pt x="-9621" y="3324362"/>
                  <a:pt x="0" y="2994801"/>
                </a:cubicBezTo>
                <a:cubicBezTo>
                  <a:pt x="9621" y="2665240"/>
                  <a:pt x="1177" y="2588457"/>
                  <a:pt x="0" y="2463203"/>
                </a:cubicBezTo>
                <a:cubicBezTo>
                  <a:pt x="-1177" y="2337949"/>
                  <a:pt x="-19728" y="1926516"/>
                  <a:pt x="0" y="1743190"/>
                </a:cubicBezTo>
                <a:cubicBezTo>
                  <a:pt x="19728" y="1559864"/>
                  <a:pt x="28154" y="1034934"/>
                  <a:pt x="0" y="787659"/>
                </a:cubicBezTo>
                <a:close/>
              </a:path>
              <a:path w="11602387" h="6285683" stroke="0" extrusionOk="0">
                <a:moveTo>
                  <a:pt x="0" y="787659"/>
                </a:moveTo>
                <a:cubicBezTo>
                  <a:pt x="1539" y="399713"/>
                  <a:pt x="383403" y="54957"/>
                  <a:pt x="787659" y="0"/>
                </a:cubicBezTo>
                <a:cubicBezTo>
                  <a:pt x="960268" y="-26973"/>
                  <a:pt x="1255441" y="-26820"/>
                  <a:pt x="1556401" y="0"/>
                </a:cubicBezTo>
                <a:cubicBezTo>
                  <a:pt x="1857361" y="26820"/>
                  <a:pt x="1879637" y="15932"/>
                  <a:pt x="2024331" y="0"/>
                </a:cubicBezTo>
                <a:cubicBezTo>
                  <a:pt x="2169025" y="-15932"/>
                  <a:pt x="2366623" y="-4105"/>
                  <a:pt x="2492261" y="0"/>
                </a:cubicBezTo>
                <a:cubicBezTo>
                  <a:pt x="2617899" y="4105"/>
                  <a:pt x="3089493" y="20008"/>
                  <a:pt x="3261003" y="0"/>
                </a:cubicBezTo>
                <a:cubicBezTo>
                  <a:pt x="3432513" y="-20008"/>
                  <a:pt x="3575137" y="6942"/>
                  <a:pt x="3829203" y="0"/>
                </a:cubicBezTo>
                <a:cubicBezTo>
                  <a:pt x="4083269" y="-6942"/>
                  <a:pt x="4339416" y="35746"/>
                  <a:pt x="4698216" y="0"/>
                </a:cubicBezTo>
                <a:cubicBezTo>
                  <a:pt x="5057016" y="-35746"/>
                  <a:pt x="5149472" y="-12176"/>
                  <a:pt x="5567229" y="0"/>
                </a:cubicBezTo>
                <a:cubicBezTo>
                  <a:pt x="5984986" y="12176"/>
                  <a:pt x="6084394" y="2359"/>
                  <a:pt x="6335971" y="0"/>
                </a:cubicBezTo>
                <a:cubicBezTo>
                  <a:pt x="6587548" y="-2359"/>
                  <a:pt x="6621001" y="-17679"/>
                  <a:pt x="6803900" y="0"/>
                </a:cubicBezTo>
                <a:cubicBezTo>
                  <a:pt x="6986799" y="17679"/>
                  <a:pt x="7052461" y="-17519"/>
                  <a:pt x="7171560" y="0"/>
                </a:cubicBezTo>
                <a:cubicBezTo>
                  <a:pt x="7290659" y="17519"/>
                  <a:pt x="7697624" y="-18981"/>
                  <a:pt x="8040572" y="0"/>
                </a:cubicBezTo>
                <a:cubicBezTo>
                  <a:pt x="8383520" y="18981"/>
                  <a:pt x="8455559" y="8722"/>
                  <a:pt x="8709044" y="0"/>
                </a:cubicBezTo>
                <a:cubicBezTo>
                  <a:pt x="8962529" y="-8722"/>
                  <a:pt x="9172818" y="-19747"/>
                  <a:pt x="9377515" y="0"/>
                </a:cubicBezTo>
                <a:cubicBezTo>
                  <a:pt x="9582212" y="19747"/>
                  <a:pt x="9629912" y="6154"/>
                  <a:pt x="9845445" y="0"/>
                </a:cubicBezTo>
                <a:cubicBezTo>
                  <a:pt x="10060978" y="-6154"/>
                  <a:pt x="10362586" y="42581"/>
                  <a:pt x="10814728" y="0"/>
                </a:cubicBezTo>
                <a:cubicBezTo>
                  <a:pt x="11288173" y="8722"/>
                  <a:pt x="11564793" y="340204"/>
                  <a:pt x="11602387" y="787659"/>
                </a:cubicBezTo>
                <a:cubicBezTo>
                  <a:pt x="11627672" y="983108"/>
                  <a:pt x="11607485" y="1151830"/>
                  <a:pt x="11602387" y="1366361"/>
                </a:cubicBezTo>
                <a:cubicBezTo>
                  <a:pt x="11597289" y="1580892"/>
                  <a:pt x="11607502" y="1824835"/>
                  <a:pt x="11602387" y="2133478"/>
                </a:cubicBezTo>
                <a:cubicBezTo>
                  <a:pt x="11597272" y="2442121"/>
                  <a:pt x="11573748" y="2707208"/>
                  <a:pt x="11602387" y="2853491"/>
                </a:cubicBezTo>
                <a:cubicBezTo>
                  <a:pt x="11631026" y="2999774"/>
                  <a:pt x="11623889" y="3295055"/>
                  <a:pt x="11602387" y="3479296"/>
                </a:cubicBezTo>
                <a:cubicBezTo>
                  <a:pt x="11580885" y="3663538"/>
                  <a:pt x="11618113" y="3870422"/>
                  <a:pt x="11602387" y="4057998"/>
                </a:cubicBezTo>
                <a:cubicBezTo>
                  <a:pt x="11586661" y="4245574"/>
                  <a:pt x="11575659" y="4438848"/>
                  <a:pt x="11602387" y="4636700"/>
                </a:cubicBezTo>
                <a:cubicBezTo>
                  <a:pt x="11629115" y="4834552"/>
                  <a:pt x="11607766" y="5144868"/>
                  <a:pt x="11602387" y="5498024"/>
                </a:cubicBezTo>
                <a:cubicBezTo>
                  <a:pt x="11641283" y="5988130"/>
                  <a:pt x="11176771" y="6352471"/>
                  <a:pt x="10814728" y="6285683"/>
                </a:cubicBezTo>
                <a:cubicBezTo>
                  <a:pt x="10618963" y="6284496"/>
                  <a:pt x="10388454" y="6265548"/>
                  <a:pt x="10246527" y="6285683"/>
                </a:cubicBezTo>
                <a:cubicBezTo>
                  <a:pt x="10104600" y="6305818"/>
                  <a:pt x="9901400" y="6290872"/>
                  <a:pt x="9678327" y="6285683"/>
                </a:cubicBezTo>
                <a:cubicBezTo>
                  <a:pt x="9455254" y="6280494"/>
                  <a:pt x="9388054" y="6295178"/>
                  <a:pt x="9310668" y="6285683"/>
                </a:cubicBezTo>
                <a:cubicBezTo>
                  <a:pt x="9233282" y="6276188"/>
                  <a:pt x="9042285" y="6298648"/>
                  <a:pt x="8842738" y="6285683"/>
                </a:cubicBezTo>
                <a:cubicBezTo>
                  <a:pt x="8643191" y="6272719"/>
                  <a:pt x="8541001" y="6307593"/>
                  <a:pt x="8374808" y="6285683"/>
                </a:cubicBezTo>
                <a:cubicBezTo>
                  <a:pt x="8208615" y="6263774"/>
                  <a:pt x="7774385" y="6263381"/>
                  <a:pt x="7606066" y="6285683"/>
                </a:cubicBezTo>
                <a:cubicBezTo>
                  <a:pt x="7437747" y="6307985"/>
                  <a:pt x="7389562" y="6293045"/>
                  <a:pt x="7238407" y="6285683"/>
                </a:cubicBezTo>
                <a:cubicBezTo>
                  <a:pt x="7087252" y="6278321"/>
                  <a:pt x="6886924" y="6293169"/>
                  <a:pt x="6770477" y="6285683"/>
                </a:cubicBezTo>
                <a:cubicBezTo>
                  <a:pt x="6654030" y="6278198"/>
                  <a:pt x="6319284" y="6263511"/>
                  <a:pt x="5901464" y="6285683"/>
                </a:cubicBezTo>
                <a:cubicBezTo>
                  <a:pt x="5483644" y="6307855"/>
                  <a:pt x="5633404" y="6302957"/>
                  <a:pt x="5533805" y="6285683"/>
                </a:cubicBezTo>
                <a:cubicBezTo>
                  <a:pt x="5434206" y="6268409"/>
                  <a:pt x="5259177" y="6302761"/>
                  <a:pt x="5166146" y="6285683"/>
                </a:cubicBezTo>
                <a:cubicBezTo>
                  <a:pt x="5073115" y="6268605"/>
                  <a:pt x="4920048" y="6273315"/>
                  <a:pt x="4798487" y="6285683"/>
                </a:cubicBezTo>
                <a:cubicBezTo>
                  <a:pt x="4676926" y="6298051"/>
                  <a:pt x="4294220" y="6288611"/>
                  <a:pt x="4130015" y="6285683"/>
                </a:cubicBezTo>
                <a:cubicBezTo>
                  <a:pt x="3965810" y="6282755"/>
                  <a:pt x="3656274" y="6263304"/>
                  <a:pt x="3461544" y="6285683"/>
                </a:cubicBezTo>
                <a:cubicBezTo>
                  <a:pt x="3266814" y="6308062"/>
                  <a:pt x="2985397" y="6265121"/>
                  <a:pt x="2793073" y="6285683"/>
                </a:cubicBezTo>
                <a:cubicBezTo>
                  <a:pt x="2600749" y="6306245"/>
                  <a:pt x="2131190" y="6264740"/>
                  <a:pt x="1924060" y="6285683"/>
                </a:cubicBezTo>
                <a:cubicBezTo>
                  <a:pt x="1716930" y="6306626"/>
                  <a:pt x="1059213" y="6314806"/>
                  <a:pt x="787659" y="6285683"/>
                </a:cubicBezTo>
                <a:cubicBezTo>
                  <a:pt x="409096" y="6288170"/>
                  <a:pt x="-41300" y="6004286"/>
                  <a:pt x="0" y="5498024"/>
                </a:cubicBezTo>
                <a:cubicBezTo>
                  <a:pt x="-15609" y="5278835"/>
                  <a:pt x="-11444" y="5143247"/>
                  <a:pt x="0" y="4919322"/>
                </a:cubicBezTo>
                <a:cubicBezTo>
                  <a:pt x="11444" y="4695397"/>
                  <a:pt x="16288" y="4461677"/>
                  <a:pt x="0" y="4293516"/>
                </a:cubicBezTo>
                <a:cubicBezTo>
                  <a:pt x="-16288" y="4125355"/>
                  <a:pt x="12729" y="3918926"/>
                  <a:pt x="0" y="3667711"/>
                </a:cubicBezTo>
                <a:cubicBezTo>
                  <a:pt x="-12729" y="3416497"/>
                  <a:pt x="-17799" y="3359114"/>
                  <a:pt x="0" y="3136112"/>
                </a:cubicBezTo>
                <a:cubicBezTo>
                  <a:pt x="17799" y="2913110"/>
                  <a:pt x="4772" y="2648139"/>
                  <a:pt x="0" y="2510307"/>
                </a:cubicBezTo>
                <a:cubicBezTo>
                  <a:pt x="-4772" y="2372475"/>
                  <a:pt x="23956" y="2066967"/>
                  <a:pt x="0" y="1931605"/>
                </a:cubicBezTo>
                <a:cubicBezTo>
                  <a:pt x="-23956" y="1796243"/>
                  <a:pt x="17778" y="1606926"/>
                  <a:pt x="0" y="1400006"/>
                </a:cubicBezTo>
                <a:cubicBezTo>
                  <a:pt x="-17778" y="1193086"/>
                  <a:pt x="27404" y="994666"/>
                  <a:pt x="0" y="787659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8AB70A-6F30-4B72-A96F-8258A40E1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590" y="112359"/>
            <a:ext cx="5145470" cy="823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54FC36-1BCF-48A3-B2C4-F949F809B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700" y="1624012"/>
            <a:ext cx="4800600" cy="492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41C78C1-3CDF-41C5-98C5-1E2DF54C276D}"/>
              </a:ext>
            </a:extLst>
          </p:cNvPr>
          <p:cNvSpPr/>
          <p:nvPr/>
        </p:nvSpPr>
        <p:spPr>
          <a:xfrm>
            <a:off x="0" y="1178510"/>
            <a:ext cx="49650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 có ai lắng nghe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 mưa trong rừng cọ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 tiếng thác dội về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 ào ào trận gió.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 ai lên rừng cọ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 một buổi trưa hè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Gối đầu lên thảm cỏ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 trời xanh, lá che.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 ai biết gió ấm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Thổi đến tự khi nào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 khi rừng cọ nở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 vàng như hoa cau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297A55C-2B74-4048-BE5E-7A5D5D918708}"/>
              </a:ext>
            </a:extLst>
          </p:cNvPr>
          <p:cNvSpPr/>
          <p:nvPr/>
        </p:nvSpPr>
        <p:spPr>
          <a:xfrm>
            <a:off x="3721767" y="1197560"/>
            <a:ext cx="49650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 có ai dậy sớm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 lên rừng cọ tươi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 xòe từng tia nắng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Giống hệt như mặt trời.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i="0" dirty="0">
                <a:solidFill>
                  <a:srgbClr val="00206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 cọ ơi! Rừng cọ!</a:t>
            </a:r>
            <a:endParaRPr lang="en-US" sz="2400" b="1" i="0" dirty="0">
              <a:solidFill>
                <a:srgbClr val="002060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i="0" dirty="0">
                <a:solidFill>
                  <a:srgbClr val="00206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 đẹp, lá ngời ngời</a:t>
            </a:r>
            <a:endParaRPr lang="en-US" sz="2400" b="1" i="0" dirty="0">
              <a:solidFill>
                <a:srgbClr val="002060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i="0" dirty="0">
                <a:solidFill>
                  <a:srgbClr val="00206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 yêu thường vẫn gọi</a:t>
            </a:r>
            <a:endParaRPr lang="en-US" sz="2400" b="1" i="0" dirty="0">
              <a:solidFill>
                <a:srgbClr val="002060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i="0" dirty="0">
                <a:solidFill>
                  <a:srgbClr val="00206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 trời xanh của tôi.</a:t>
            </a:r>
          </a:p>
          <a:p>
            <a:pPr algn="r"/>
            <a:r>
              <a:rPr lang="vi-VN" sz="2400" b="1" i="0" dirty="0">
                <a:solidFill>
                  <a:srgbClr val="00206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(Nguyễn Viết Bính)</a:t>
            </a:r>
          </a:p>
        </p:txBody>
      </p:sp>
    </p:spTree>
    <p:extLst>
      <p:ext uri="{BB962C8B-B14F-4D97-AF65-F5344CB8AC3E}">
        <p14:creationId xmlns:p14="http://schemas.microsoft.com/office/powerpoint/2010/main" val="42657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B2A4D9B-6676-4D48-8693-45C3B0C49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" r="582"/>
          <a:stretch/>
        </p:blipFill>
        <p:spPr>
          <a:xfrm>
            <a:off x="0" y="-1"/>
            <a:ext cx="12200722" cy="6858001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6932C881-4D28-7190-2801-2A4219F860F9}"/>
              </a:ext>
            </a:extLst>
          </p:cNvPr>
          <p:cNvSpPr/>
          <p:nvPr/>
        </p:nvSpPr>
        <p:spPr>
          <a:xfrm>
            <a:off x="299803" y="339969"/>
            <a:ext cx="11602387" cy="6285683"/>
          </a:xfrm>
          <a:custGeom>
            <a:avLst/>
            <a:gdLst>
              <a:gd name="connsiteX0" fmla="*/ 0 w 11602387"/>
              <a:gd name="connsiteY0" fmla="*/ 787659 h 6285683"/>
              <a:gd name="connsiteX1" fmla="*/ 787659 w 11602387"/>
              <a:gd name="connsiteY1" fmla="*/ 0 h 6285683"/>
              <a:gd name="connsiteX2" fmla="*/ 1355860 w 11602387"/>
              <a:gd name="connsiteY2" fmla="*/ 0 h 6285683"/>
              <a:gd name="connsiteX3" fmla="*/ 2024331 w 11602387"/>
              <a:gd name="connsiteY3" fmla="*/ 0 h 6285683"/>
              <a:gd name="connsiteX4" fmla="*/ 2592531 w 11602387"/>
              <a:gd name="connsiteY4" fmla="*/ 0 h 6285683"/>
              <a:gd name="connsiteX5" fmla="*/ 2960191 w 11602387"/>
              <a:gd name="connsiteY5" fmla="*/ 0 h 6285683"/>
              <a:gd name="connsiteX6" fmla="*/ 3528391 w 11602387"/>
              <a:gd name="connsiteY6" fmla="*/ 0 h 6285683"/>
              <a:gd name="connsiteX7" fmla="*/ 4096592 w 11602387"/>
              <a:gd name="connsiteY7" fmla="*/ 0 h 6285683"/>
              <a:gd name="connsiteX8" fmla="*/ 4464251 w 11602387"/>
              <a:gd name="connsiteY8" fmla="*/ 0 h 6285683"/>
              <a:gd name="connsiteX9" fmla="*/ 4932181 w 11602387"/>
              <a:gd name="connsiteY9" fmla="*/ 0 h 6285683"/>
              <a:gd name="connsiteX10" fmla="*/ 5299840 w 11602387"/>
              <a:gd name="connsiteY10" fmla="*/ 0 h 6285683"/>
              <a:gd name="connsiteX11" fmla="*/ 6168853 w 11602387"/>
              <a:gd name="connsiteY11" fmla="*/ 0 h 6285683"/>
              <a:gd name="connsiteX12" fmla="*/ 6636783 w 11602387"/>
              <a:gd name="connsiteY12" fmla="*/ 0 h 6285683"/>
              <a:gd name="connsiteX13" fmla="*/ 7104712 w 11602387"/>
              <a:gd name="connsiteY13" fmla="*/ 0 h 6285683"/>
              <a:gd name="connsiteX14" fmla="*/ 7973725 w 11602387"/>
              <a:gd name="connsiteY14" fmla="*/ 0 h 6285683"/>
              <a:gd name="connsiteX15" fmla="*/ 8341384 w 11602387"/>
              <a:gd name="connsiteY15" fmla="*/ 0 h 6285683"/>
              <a:gd name="connsiteX16" fmla="*/ 9110126 w 11602387"/>
              <a:gd name="connsiteY16" fmla="*/ 0 h 6285683"/>
              <a:gd name="connsiteX17" fmla="*/ 9778598 w 11602387"/>
              <a:gd name="connsiteY17" fmla="*/ 0 h 6285683"/>
              <a:gd name="connsiteX18" fmla="*/ 10814728 w 11602387"/>
              <a:gd name="connsiteY18" fmla="*/ 0 h 6285683"/>
              <a:gd name="connsiteX19" fmla="*/ 11602387 w 11602387"/>
              <a:gd name="connsiteY19" fmla="*/ 787659 h 6285683"/>
              <a:gd name="connsiteX20" fmla="*/ 11602387 w 11602387"/>
              <a:gd name="connsiteY20" fmla="*/ 1319257 h 6285683"/>
              <a:gd name="connsiteX21" fmla="*/ 11602387 w 11602387"/>
              <a:gd name="connsiteY21" fmla="*/ 2086374 h 6285683"/>
              <a:gd name="connsiteX22" fmla="*/ 11602387 w 11602387"/>
              <a:gd name="connsiteY22" fmla="*/ 2712180 h 6285683"/>
              <a:gd name="connsiteX23" fmla="*/ 11602387 w 11602387"/>
              <a:gd name="connsiteY23" fmla="*/ 3337985 h 6285683"/>
              <a:gd name="connsiteX24" fmla="*/ 11602387 w 11602387"/>
              <a:gd name="connsiteY24" fmla="*/ 4010894 h 6285683"/>
              <a:gd name="connsiteX25" fmla="*/ 11602387 w 11602387"/>
              <a:gd name="connsiteY25" fmla="*/ 4778011 h 6285683"/>
              <a:gd name="connsiteX26" fmla="*/ 11602387 w 11602387"/>
              <a:gd name="connsiteY26" fmla="*/ 5498024 h 6285683"/>
              <a:gd name="connsiteX27" fmla="*/ 10814728 w 11602387"/>
              <a:gd name="connsiteY27" fmla="*/ 6285683 h 6285683"/>
              <a:gd name="connsiteX28" fmla="*/ 10447069 w 11602387"/>
              <a:gd name="connsiteY28" fmla="*/ 6285683 h 6285683"/>
              <a:gd name="connsiteX29" fmla="*/ 9678327 w 11602387"/>
              <a:gd name="connsiteY29" fmla="*/ 6285683 h 6285683"/>
              <a:gd name="connsiteX30" fmla="*/ 9110126 w 11602387"/>
              <a:gd name="connsiteY30" fmla="*/ 6285683 h 6285683"/>
              <a:gd name="connsiteX31" fmla="*/ 8241114 w 11602387"/>
              <a:gd name="connsiteY31" fmla="*/ 6285683 h 6285683"/>
              <a:gd name="connsiteX32" fmla="*/ 7572642 w 11602387"/>
              <a:gd name="connsiteY32" fmla="*/ 6285683 h 6285683"/>
              <a:gd name="connsiteX33" fmla="*/ 7104712 w 11602387"/>
              <a:gd name="connsiteY33" fmla="*/ 6285683 h 6285683"/>
              <a:gd name="connsiteX34" fmla="*/ 6235700 w 11602387"/>
              <a:gd name="connsiteY34" fmla="*/ 6285683 h 6285683"/>
              <a:gd name="connsiteX35" fmla="*/ 5366687 w 11602387"/>
              <a:gd name="connsiteY35" fmla="*/ 6285683 h 6285683"/>
              <a:gd name="connsiteX36" fmla="*/ 4898757 w 11602387"/>
              <a:gd name="connsiteY36" fmla="*/ 6285683 h 6285683"/>
              <a:gd name="connsiteX37" fmla="*/ 4330557 w 11602387"/>
              <a:gd name="connsiteY37" fmla="*/ 6285683 h 6285683"/>
              <a:gd name="connsiteX38" fmla="*/ 3561815 w 11602387"/>
              <a:gd name="connsiteY38" fmla="*/ 6285683 h 6285683"/>
              <a:gd name="connsiteX39" fmla="*/ 2793073 w 11602387"/>
              <a:gd name="connsiteY39" fmla="*/ 6285683 h 6285683"/>
              <a:gd name="connsiteX40" fmla="*/ 1924060 w 11602387"/>
              <a:gd name="connsiteY40" fmla="*/ 6285683 h 6285683"/>
              <a:gd name="connsiteX41" fmla="*/ 1556401 w 11602387"/>
              <a:gd name="connsiteY41" fmla="*/ 6285683 h 6285683"/>
              <a:gd name="connsiteX42" fmla="*/ 787659 w 11602387"/>
              <a:gd name="connsiteY42" fmla="*/ 6285683 h 6285683"/>
              <a:gd name="connsiteX43" fmla="*/ 0 w 11602387"/>
              <a:gd name="connsiteY43" fmla="*/ 5498024 h 6285683"/>
              <a:gd name="connsiteX44" fmla="*/ 0 w 11602387"/>
              <a:gd name="connsiteY44" fmla="*/ 4966426 h 6285683"/>
              <a:gd name="connsiteX45" fmla="*/ 0 w 11602387"/>
              <a:gd name="connsiteY45" fmla="*/ 4387724 h 6285683"/>
              <a:gd name="connsiteX46" fmla="*/ 0 w 11602387"/>
              <a:gd name="connsiteY46" fmla="*/ 3667711 h 6285683"/>
              <a:gd name="connsiteX47" fmla="*/ 0 w 11602387"/>
              <a:gd name="connsiteY47" fmla="*/ 2994801 h 6285683"/>
              <a:gd name="connsiteX48" fmla="*/ 0 w 11602387"/>
              <a:gd name="connsiteY48" fmla="*/ 2463203 h 6285683"/>
              <a:gd name="connsiteX49" fmla="*/ 0 w 11602387"/>
              <a:gd name="connsiteY49" fmla="*/ 1743190 h 6285683"/>
              <a:gd name="connsiteX50" fmla="*/ 0 w 11602387"/>
              <a:gd name="connsiteY50" fmla="*/ 787659 h 628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602387" h="6285683" fill="none" extrusionOk="0">
                <a:moveTo>
                  <a:pt x="0" y="787659"/>
                </a:moveTo>
                <a:cubicBezTo>
                  <a:pt x="-35069" y="355628"/>
                  <a:pt x="391208" y="8260"/>
                  <a:pt x="787659" y="0"/>
                </a:cubicBezTo>
                <a:cubicBezTo>
                  <a:pt x="923597" y="-20998"/>
                  <a:pt x="1144701" y="-20031"/>
                  <a:pt x="1355860" y="0"/>
                </a:cubicBezTo>
                <a:cubicBezTo>
                  <a:pt x="1567019" y="20031"/>
                  <a:pt x="1691517" y="-23551"/>
                  <a:pt x="2024331" y="0"/>
                </a:cubicBezTo>
                <a:cubicBezTo>
                  <a:pt x="2357145" y="23551"/>
                  <a:pt x="2354854" y="-1521"/>
                  <a:pt x="2592531" y="0"/>
                </a:cubicBezTo>
                <a:cubicBezTo>
                  <a:pt x="2830208" y="1521"/>
                  <a:pt x="2846666" y="11518"/>
                  <a:pt x="2960191" y="0"/>
                </a:cubicBezTo>
                <a:cubicBezTo>
                  <a:pt x="3073716" y="-11518"/>
                  <a:pt x="3290022" y="-14963"/>
                  <a:pt x="3528391" y="0"/>
                </a:cubicBezTo>
                <a:cubicBezTo>
                  <a:pt x="3766760" y="14963"/>
                  <a:pt x="3833827" y="1149"/>
                  <a:pt x="4096592" y="0"/>
                </a:cubicBezTo>
                <a:cubicBezTo>
                  <a:pt x="4359357" y="-1149"/>
                  <a:pt x="4383322" y="-13579"/>
                  <a:pt x="4464251" y="0"/>
                </a:cubicBezTo>
                <a:cubicBezTo>
                  <a:pt x="4545180" y="13579"/>
                  <a:pt x="4792038" y="23041"/>
                  <a:pt x="4932181" y="0"/>
                </a:cubicBezTo>
                <a:cubicBezTo>
                  <a:pt x="5072324" y="-23041"/>
                  <a:pt x="5187703" y="1017"/>
                  <a:pt x="5299840" y="0"/>
                </a:cubicBezTo>
                <a:cubicBezTo>
                  <a:pt x="5411977" y="-1017"/>
                  <a:pt x="5984669" y="3813"/>
                  <a:pt x="6168853" y="0"/>
                </a:cubicBezTo>
                <a:cubicBezTo>
                  <a:pt x="6353037" y="-3813"/>
                  <a:pt x="6542352" y="-18590"/>
                  <a:pt x="6636783" y="0"/>
                </a:cubicBezTo>
                <a:cubicBezTo>
                  <a:pt x="6731214" y="18590"/>
                  <a:pt x="6890773" y="-54"/>
                  <a:pt x="7104712" y="0"/>
                </a:cubicBezTo>
                <a:cubicBezTo>
                  <a:pt x="7318651" y="54"/>
                  <a:pt x="7670418" y="4392"/>
                  <a:pt x="7973725" y="0"/>
                </a:cubicBezTo>
                <a:cubicBezTo>
                  <a:pt x="8277032" y="-4392"/>
                  <a:pt x="8258838" y="-12487"/>
                  <a:pt x="8341384" y="0"/>
                </a:cubicBezTo>
                <a:cubicBezTo>
                  <a:pt x="8423930" y="12487"/>
                  <a:pt x="8951258" y="-2323"/>
                  <a:pt x="9110126" y="0"/>
                </a:cubicBezTo>
                <a:cubicBezTo>
                  <a:pt x="9268994" y="2323"/>
                  <a:pt x="9540060" y="15476"/>
                  <a:pt x="9778598" y="0"/>
                </a:cubicBezTo>
                <a:cubicBezTo>
                  <a:pt x="10017136" y="-15476"/>
                  <a:pt x="10331614" y="4743"/>
                  <a:pt x="10814728" y="0"/>
                </a:cubicBezTo>
                <a:cubicBezTo>
                  <a:pt x="11249365" y="11978"/>
                  <a:pt x="11590703" y="355479"/>
                  <a:pt x="11602387" y="787659"/>
                </a:cubicBezTo>
                <a:cubicBezTo>
                  <a:pt x="11620748" y="989054"/>
                  <a:pt x="11625105" y="1171521"/>
                  <a:pt x="11602387" y="1319257"/>
                </a:cubicBezTo>
                <a:cubicBezTo>
                  <a:pt x="11579669" y="1466993"/>
                  <a:pt x="11595746" y="1716966"/>
                  <a:pt x="11602387" y="2086374"/>
                </a:cubicBezTo>
                <a:cubicBezTo>
                  <a:pt x="11609028" y="2455782"/>
                  <a:pt x="11580509" y="2486199"/>
                  <a:pt x="11602387" y="2712180"/>
                </a:cubicBezTo>
                <a:cubicBezTo>
                  <a:pt x="11624265" y="2938161"/>
                  <a:pt x="11628678" y="3043608"/>
                  <a:pt x="11602387" y="3337985"/>
                </a:cubicBezTo>
                <a:cubicBezTo>
                  <a:pt x="11576096" y="3632362"/>
                  <a:pt x="11584426" y="3865752"/>
                  <a:pt x="11602387" y="4010894"/>
                </a:cubicBezTo>
                <a:cubicBezTo>
                  <a:pt x="11620348" y="4156036"/>
                  <a:pt x="11572253" y="4479791"/>
                  <a:pt x="11602387" y="4778011"/>
                </a:cubicBezTo>
                <a:cubicBezTo>
                  <a:pt x="11632521" y="5076231"/>
                  <a:pt x="11592345" y="5326783"/>
                  <a:pt x="11602387" y="5498024"/>
                </a:cubicBezTo>
                <a:cubicBezTo>
                  <a:pt x="11685945" y="5879007"/>
                  <a:pt x="11251659" y="6310943"/>
                  <a:pt x="10814728" y="6285683"/>
                </a:cubicBezTo>
                <a:cubicBezTo>
                  <a:pt x="10729651" y="6302005"/>
                  <a:pt x="10577665" y="6272706"/>
                  <a:pt x="10447069" y="6285683"/>
                </a:cubicBezTo>
                <a:cubicBezTo>
                  <a:pt x="10316473" y="6298660"/>
                  <a:pt x="9960997" y="6250429"/>
                  <a:pt x="9678327" y="6285683"/>
                </a:cubicBezTo>
                <a:cubicBezTo>
                  <a:pt x="9395657" y="6320937"/>
                  <a:pt x="9315733" y="6285151"/>
                  <a:pt x="9110126" y="6285683"/>
                </a:cubicBezTo>
                <a:cubicBezTo>
                  <a:pt x="8904519" y="6286215"/>
                  <a:pt x="8572707" y="6294331"/>
                  <a:pt x="8241114" y="6285683"/>
                </a:cubicBezTo>
                <a:cubicBezTo>
                  <a:pt x="7909521" y="6277035"/>
                  <a:pt x="7785216" y="6298954"/>
                  <a:pt x="7572642" y="6285683"/>
                </a:cubicBezTo>
                <a:cubicBezTo>
                  <a:pt x="7360068" y="6272412"/>
                  <a:pt x="7219181" y="6278084"/>
                  <a:pt x="7104712" y="6285683"/>
                </a:cubicBezTo>
                <a:cubicBezTo>
                  <a:pt x="6990243" y="6293283"/>
                  <a:pt x="6613648" y="6254010"/>
                  <a:pt x="6235700" y="6285683"/>
                </a:cubicBezTo>
                <a:cubicBezTo>
                  <a:pt x="5857752" y="6317356"/>
                  <a:pt x="5674612" y="6244398"/>
                  <a:pt x="5366687" y="6285683"/>
                </a:cubicBezTo>
                <a:cubicBezTo>
                  <a:pt x="5058762" y="6326968"/>
                  <a:pt x="5008121" y="6307195"/>
                  <a:pt x="4898757" y="6285683"/>
                </a:cubicBezTo>
                <a:cubicBezTo>
                  <a:pt x="4789393" y="6264172"/>
                  <a:pt x="4528002" y="6271957"/>
                  <a:pt x="4330557" y="6285683"/>
                </a:cubicBezTo>
                <a:cubicBezTo>
                  <a:pt x="4133112" y="6299409"/>
                  <a:pt x="3719276" y="6279892"/>
                  <a:pt x="3561815" y="6285683"/>
                </a:cubicBezTo>
                <a:cubicBezTo>
                  <a:pt x="3404354" y="6291474"/>
                  <a:pt x="3009680" y="6316331"/>
                  <a:pt x="2793073" y="6285683"/>
                </a:cubicBezTo>
                <a:cubicBezTo>
                  <a:pt x="2576466" y="6255035"/>
                  <a:pt x="2342103" y="6290480"/>
                  <a:pt x="1924060" y="6285683"/>
                </a:cubicBezTo>
                <a:cubicBezTo>
                  <a:pt x="1506017" y="6280886"/>
                  <a:pt x="1705318" y="6287453"/>
                  <a:pt x="1556401" y="6285683"/>
                </a:cubicBezTo>
                <a:cubicBezTo>
                  <a:pt x="1407484" y="6283913"/>
                  <a:pt x="965872" y="6260117"/>
                  <a:pt x="787659" y="6285683"/>
                </a:cubicBezTo>
                <a:cubicBezTo>
                  <a:pt x="357621" y="6381832"/>
                  <a:pt x="-39090" y="5985438"/>
                  <a:pt x="0" y="5498024"/>
                </a:cubicBezTo>
                <a:cubicBezTo>
                  <a:pt x="-23290" y="5330851"/>
                  <a:pt x="22817" y="5225157"/>
                  <a:pt x="0" y="4966426"/>
                </a:cubicBezTo>
                <a:cubicBezTo>
                  <a:pt x="-22817" y="4707695"/>
                  <a:pt x="-27955" y="4634136"/>
                  <a:pt x="0" y="4387724"/>
                </a:cubicBezTo>
                <a:cubicBezTo>
                  <a:pt x="27955" y="4141312"/>
                  <a:pt x="11489" y="3907240"/>
                  <a:pt x="0" y="3667711"/>
                </a:cubicBezTo>
                <a:cubicBezTo>
                  <a:pt x="-11489" y="3428182"/>
                  <a:pt x="-9621" y="3324362"/>
                  <a:pt x="0" y="2994801"/>
                </a:cubicBezTo>
                <a:cubicBezTo>
                  <a:pt x="9621" y="2665240"/>
                  <a:pt x="1177" y="2588457"/>
                  <a:pt x="0" y="2463203"/>
                </a:cubicBezTo>
                <a:cubicBezTo>
                  <a:pt x="-1177" y="2337949"/>
                  <a:pt x="-19728" y="1926516"/>
                  <a:pt x="0" y="1743190"/>
                </a:cubicBezTo>
                <a:cubicBezTo>
                  <a:pt x="19728" y="1559864"/>
                  <a:pt x="28154" y="1034934"/>
                  <a:pt x="0" y="787659"/>
                </a:cubicBezTo>
                <a:close/>
              </a:path>
              <a:path w="11602387" h="6285683" stroke="0" extrusionOk="0">
                <a:moveTo>
                  <a:pt x="0" y="787659"/>
                </a:moveTo>
                <a:cubicBezTo>
                  <a:pt x="1539" y="399713"/>
                  <a:pt x="383403" y="54957"/>
                  <a:pt x="787659" y="0"/>
                </a:cubicBezTo>
                <a:cubicBezTo>
                  <a:pt x="960268" y="-26973"/>
                  <a:pt x="1255441" y="-26820"/>
                  <a:pt x="1556401" y="0"/>
                </a:cubicBezTo>
                <a:cubicBezTo>
                  <a:pt x="1857361" y="26820"/>
                  <a:pt x="1879637" y="15932"/>
                  <a:pt x="2024331" y="0"/>
                </a:cubicBezTo>
                <a:cubicBezTo>
                  <a:pt x="2169025" y="-15932"/>
                  <a:pt x="2366623" y="-4105"/>
                  <a:pt x="2492261" y="0"/>
                </a:cubicBezTo>
                <a:cubicBezTo>
                  <a:pt x="2617899" y="4105"/>
                  <a:pt x="3089493" y="20008"/>
                  <a:pt x="3261003" y="0"/>
                </a:cubicBezTo>
                <a:cubicBezTo>
                  <a:pt x="3432513" y="-20008"/>
                  <a:pt x="3575137" y="6942"/>
                  <a:pt x="3829203" y="0"/>
                </a:cubicBezTo>
                <a:cubicBezTo>
                  <a:pt x="4083269" y="-6942"/>
                  <a:pt x="4339416" y="35746"/>
                  <a:pt x="4698216" y="0"/>
                </a:cubicBezTo>
                <a:cubicBezTo>
                  <a:pt x="5057016" y="-35746"/>
                  <a:pt x="5149472" y="-12176"/>
                  <a:pt x="5567229" y="0"/>
                </a:cubicBezTo>
                <a:cubicBezTo>
                  <a:pt x="5984986" y="12176"/>
                  <a:pt x="6084394" y="2359"/>
                  <a:pt x="6335971" y="0"/>
                </a:cubicBezTo>
                <a:cubicBezTo>
                  <a:pt x="6587548" y="-2359"/>
                  <a:pt x="6621001" y="-17679"/>
                  <a:pt x="6803900" y="0"/>
                </a:cubicBezTo>
                <a:cubicBezTo>
                  <a:pt x="6986799" y="17679"/>
                  <a:pt x="7052461" y="-17519"/>
                  <a:pt x="7171560" y="0"/>
                </a:cubicBezTo>
                <a:cubicBezTo>
                  <a:pt x="7290659" y="17519"/>
                  <a:pt x="7697624" y="-18981"/>
                  <a:pt x="8040572" y="0"/>
                </a:cubicBezTo>
                <a:cubicBezTo>
                  <a:pt x="8383520" y="18981"/>
                  <a:pt x="8455559" y="8722"/>
                  <a:pt x="8709044" y="0"/>
                </a:cubicBezTo>
                <a:cubicBezTo>
                  <a:pt x="8962529" y="-8722"/>
                  <a:pt x="9172818" y="-19747"/>
                  <a:pt x="9377515" y="0"/>
                </a:cubicBezTo>
                <a:cubicBezTo>
                  <a:pt x="9582212" y="19747"/>
                  <a:pt x="9629912" y="6154"/>
                  <a:pt x="9845445" y="0"/>
                </a:cubicBezTo>
                <a:cubicBezTo>
                  <a:pt x="10060978" y="-6154"/>
                  <a:pt x="10362586" y="42581"/>
                  <a:pt x="10814728" y="0"/>
                </a:cubicBezTo>
                <a:cubicBezTo>
                  <a:pt x="11288173" y="8722"/>
                  <a:pt x="11564793" y="340204"/>
                  <a:pt x="11602387" y="787659"/>
                </a:cubicBezTo>
                <a:cubicBezTo>
                  <a:pt x="11627672" y="983108"/>
                  <a:pt x="11607485" y="1151830"/>
                  <a:pt x="11602387" y="1366361"/>
                </a:cubicBezTo>
                <a:cubicBezTo>
                  <a:pt x="11597289" y="1580892"/>
                  <a:pt x="11607502" y="1824835"/>
                  <a:pt x="11602387" y="2133478"/>
                </a:cubicBezTo>
                <a:cubicBezTo>
                  <a:pt x="11597272" y="2442121"/>
                  <a:pt x="11573748" y="2707208"/>
                  <a:pt x="11602387" y="2853491"/>
                </a:cubicBezTo>
                <a:cubicBezTo>
                  <a:pt x="11631026" y="2999774"/>
                  <a:pt x="11623889" y="3295055"/>
                  <a:pt x="11602387" y="3479296"/>
                </a:cubicBezTo>
                <a:cubicBezTo>
                  <a:pt x="11580885" y="3663538"/>
                  <a:pt x="11618113" y="3870422"/>
                  <a:pt x="11602387" y="4057998"/>
                </a:cubicBezTo>
                <a:cubicBezTo>
                  <a:pt x="11586661" y="4245574"/>
                  <a:pt x="11575659" y="4438848"/>
                  <a:pt x="11602387" y="4636700"/>
                </a:cubicBezTo>
                <a:cubicBezTo>
                  <a:pt x="11629115" y="4834552"/>
                  <a:pt x="11607766" y="5144868"/>
                  <a:pt x="11602387" y="5498024"/>
                </a:cubicBezTo>
                <a:cubicBezTo>
                  <a:pt x="11641283" y="5988130"/>
                  <a:pt x="11176771" y="6352471"/>
                  <a:pt x="10814728" y="6285683"/>
                </a:cubicBezTo>
                <a:cubicBezTo>
                  <a:pt x="10618963" y="6284496"/>
                  <a:pt x="10388454" y="6265548"/>
                  <a:pt x="10246527" y="6285683"/>
                </a:cubicBezTo>
                <a:cubicBezTo>
                  <a:pt x="10104600" y="6305818"/>
                  <a:pt x="9901400" y="6290872"/>
                  <a:pt x="9678327" y="6285683"/>
                </a:cubicBezTo>
                <a:cubicBezTo>
                  <a:pt x="9455254" y="6280494"/>
                  <a:pt x="9388054" y="6295178"/>
                  <a:pt x="9310668" y="6285683"/>
                </a:cubicBezTo>
                <a:cubicBezTo>
                  <a:pt x="9233282" y="6276188"/>
                  <a:pt x="9042285" y="6298648"/>
                  <a:pt x="8842738" y="6285683"/>
                </a:cubicBezTo>
                <a:cubicBezTo>
                  <a:pt x="8643191" y="6272719"/>
                  <a:pt x="8541001" y="6307593"/>
                  <a:pt x="8374808" y="6285683"/>
                </a:cubicBezTo>
                <a:cubicBezTo>
                  <a:pt x="8208615" y="6263774"/>
                  <a:pt x="7774385" y="6263381"/>
                  <a:pt x="7606066" y="6285683"/>
                </a:cubicBezTo>
                <a:cubicBezTo>
                  <a:pt x="7437747" y="6307985"/>
                  <a:pt x="7389562" y="6293045"/>
                  <a:pt x="7238407" y="6285683"/>
                </a:cubicBezTo>
                <a:cubicBezTo>
                  <a:pt x="7087252" y="6278321"/>
                  <a:pt x="6886924" y="6293169"/>
                  <a:pt x="6770477" y="6285683"/>
                </a:cubicBezTo>
                <a:cubicBezTo>
                  <a:pt x="6654030" y="6278198"/>
                  <a:pt x="6319284" y="6263511"/>
                  <a:pt x="5901464" y="6285683"/>
                </a:cubicBezTo>
                <a:cubicBezTo>
                  <a:pt x="5483644" y="6307855"/>
                  <a:pt x="5633404" y="6302957"/>
                  <a:pt x="5533805" y="6285683"/>
                </a:cubicBezTo>
                <a:cubicBezTo>
                  <a:pt x="5434206" y="6268409"/>
                  <a:pt x="5259177" y="6302761"/>
                  <a:pt x="5166146" y="6285683"/>
                </a:cubicBezTo>
                <a:cubicBezTo>
                  <a:pt x="5073115" y="6268605"/>
                  <a:pt x="4920048" y="6273315"/>
                  <a:pt x="4798487" y="6285683"/>
                </a:cubicBezTo>
                <a:cubicBezTo>
                  <a:pt x="4676926" y="6298051"/>
                  <a:pt x="4294220" y="6288611"/>
                  <a:pt x="4130015" y="6285683"/>
                </a:cubicBezTo>
                <a:cubicBezTo>
                  <a:pt x="3965810" y="6282755"/>
                  <a:pt x="3656274" y="6263304"/>
                  <a:pt x="3461544" y="6285683"/>
                </a:cubicBezTo>
                <a:cubicBezTo>
                  <a:pt x="3266814" y="6308062"/>
                  <a:pt x="2985397" y="6265121"/>
                  <a:pt x="2793073" y="6285683"/>
                </a:cubicBezTo>
                <a:cubicBezTo>
                  <a:pt x="2600749" y="6306245"/>
                  <a:pt x="2131190" y="6264740"/>
                  <a:pt x="1924060" y="6285683"/>
                </a:cubicBezTo>
                <a:cubicBezTo>
                  <a:pt x="1716930" y="6306626"/>
                  <a:pt x="1059213" y="6314806"/>
                  <a:pt x="787659" y="6285683"/>
                </a:cubicBezTo>
                <a:cubicBezTo>
                  <a:pt x="409096" y="6288170"/>
                  <a:pt x="-41300" y="6004286"/>
                  <a:pt x="0" y="5498024"/>
                </a:cubicBezTo>
                <a:cubicBezTo>
                  <a:pt x="-15609" y="5278835"/>
                  <a:pt x="-11444" y="5143247"/>
                  <a:pt x="0" y="4919322"/>
                </a:cubicBezTo>
                <a:cubicBezTo>
                  <a:pt x="11444" y="4695397"/>
                  <a:pt x="16288" y="4461677"/>
                  <a:pt x="0" y="4293516"/>
                </a:cubicBezTo>
                <a:cubicBezTo>
                  <a:pt x="-16288" y="4125355"/>
                  <a:pt x="12729" y="3918926"/>
                  <a:pt x="0" y="3667711"/>
                </a:cubicBezTo>
                <a:cubicBezTo>
                  <a:pt x="-12729" y="3416497"/>
                  <a:pt x="-17799" y="3359114"/>
                  <a:pt x="0" y="3136112"/>
                </a:cubicBezTo>
                <a:cubicBezTo>
                  <a:pt x="17799" y="2913110"/>
                  <a:pt x="4772" y="2648139"/>
                  <a:pt x="0" y="2510307"/>
                </a:cubicBezTo>
                <a:cubicBezTo>
                  <a:pt x="-4772" y="2372475"/>
                  <a:pt x="23956" y="2066967"/>
                  <a:pt x="0" y="1931605"/>
                </a:cubicBezTo>
                <a:cubicBezTo>
                  <a:pt x="-23956" y="1796243"/>
                  <a:pt x="17778" y="1606926"/>
                  <a:pt x="0" y="1400006"/>
                </a:cubicBezTo>
                <a:cubicBezTo>
                  <a:pt x="-17778" y="1193086"/>
                  <a:pt x="27404" y="994666"/>
                  <a:pt x="0" y="787659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8AB70A-6F30-4B72-A96F-8258A40E1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590" y="112359"/>
            <a:ext cx="5145470" cy="823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54FC36-1BCF-48A3-B2C4-F949F809B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700" y="1624012"/>
            <a:ext cx="4800600" cy="492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41C78C1-3CDF-41C5-98C5-1E2DF54C276D}"/>
              </a:ext>
            </a:extLst>
          </p:cNvPr>
          <p:cNvSpPr/>
          <p:nvPr/>
        </p:nvSpPr>
        <p:spPr>
          <a:xfrm>
            <a:off x="0" y="1178510"/>
            <a:ext cx="49650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 có ai lắng nghe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 mưa trong rừng cọ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 tiếng thác dội về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 ào ào trận gió.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 ai lên rừng cọ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 một buổi trưa hè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Gối đầu lên thảm cỏ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 trời xanh, lá che.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 ai biết gió ấm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Thổi đến tự khi nào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 khi rừng cọ nở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vàng như hoa cau.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297A55C-2B74-4048-BE5E-7A5D5D918708}"/>
              </a:ext>
            </a:extLst>
          </p:cNvPr>
          <p:cNvSpPr/>
          <p:nvPr/>
        </p:nvSpPr>
        <p:spPr>
          <a:xfrm>
            <a:off x="3921792" y="1197560"/>
            <a:ext cx="49650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 có ai dậy sớm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 lên rừng cọ tươi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 xòe từng tia nắng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Giống hệt như mặt trời.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 cọ ơi! Rừng cọ!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 đẹp, lá ngời ngời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 yêu thường vẫn gọi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 trời xanh của tôi.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(Nguyễn Viết Bính)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158FF6AC-8145-443C-B750-10BBCFD70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1277135"/>
            <a:ext cx="420121" cy="65644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xmlns="" id="{66C4EF2F-2638-4532-B191-012ADDD85D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8907"/>
            <a:ext cx="500201" cy="5788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25D2C24-4E37-495D-B3A1-F6AD68E1CB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3818"/>
            <a:ext cx="523416" cy="6116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5195D1D-8101-446E-B5CB-4FED758BFD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876" y="1337801"/>
            <a:ext cx="598361" cy="643399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xmlns="" id="{6D807930-9B85-41A4-837D-7B064472D3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5" y="297180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4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Picture 51" descr="Cartoon Background Images 1920x1200">
            <a:extLst>
              <a:ext uri="{FF2B5EF4-FFF2-40B4-BE49-F238E27FC236}">
                <a16:creationId xmlns:a16="http://schemas.microsoft.com/office/drawing/2014/main" xmlns="" id="{E683063B-34BD-4482-B1AB-07809F523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A72DCC38-E00F-4343-B81C-AE417C592C4C}"/>
              </a:ext>
            </a:extLst>
          </p:cNvPr>
          <p:cNvSpPr/>
          <p:nvPr/>
        </p:nvSpPr>
        <p:spPr>
          <a:xfrm>
            <a:off x="3628459" y="347131"/>
            <a:ext cx="5363515" cy="52322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B621B1F-2E72-46AD-B6D8-8EF54BE8A2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5094" y="54864"/>
            <a:ext cx="1066657" cy="10788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7700C0B-DAA7-4A30-90A0-5FA076FC258F}"/>
              </a:ext>
            </a:extLst>
          </p:cNvPr>
          <p:cNvSpPr txBox="1"/>
          <p:nvPr/>
        </p:nvSpPr>
        <p:spPr>
          <a:xfrm>
            <a:off x="3583159" y="287981"/>
            <a:ext cx="5405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 đọc từ khó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FE69203-A89F-432D-9E93-571BB500E135}"/>
              </a:ext>
            </a:extLst>
          </p:cNvPr>
          <p:cNvGrpSpPr/>
          <p:nvPr/>
        </p:nvGrpSpPr>
        <p:grpSpPr>
          <a:xfrm>
            <a:off x="698752" y="1888091"/>
            <a:ext cx="1901574" cy="907375"/>
            <a:chOff x="391886" y="1433905"/>
            <a:chExt cx="6013910" cy="192884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2626E60C-1BB6-42C1-8C12-EB251CB49BAD}"/>
                </a:ext>
              </a:extLst>
            </p:cNvPr>
            <p:cNvSpPr/>
            <p:nvPr/>
          </p:nvSpPr>
          <p:spPr>
            <a:xfrm>
              <a:off x="391886" y="1433905"/>
              <a:ext cx="6013910" cy="1928846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70AD47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7040847-222E-4FD3-B29B-515045D4F30B}"/>
                </a:ext>
              </a:extLst>
            </p:cNvPr>
            <p:cNvSpPr txBox="1"/>
            <p:nvPr/>
          </p:nvSpPr>
          <p:spPr>
            <a:xfrm>
              <a:off x="535404" y="1560733"/>
              <a:ext cx="5853170" cy="1766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trận</a:t>
              </a:r>
              <a:endPara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F2790266-4750-4CEA-8DD1-85367DB98EE4}"/>
              </a:ext>
            </a:extLst>
          </p:cNvPr>
          <p:cNvGrpSpPr/>
          <p:nvPr/>
        </p:nvGrpSpPr>
        <p:grpSpPr>
          <a:xfrm>
            <a:off x="3275449" y="1878852"/>
            <a:ext cx="1772802" cy="907375"/>
            <a:chOff x="391886" y="1433905"/>
            <a:chExt cx="6013910" cy="1928846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EDF9B9A8-97B7-4255-8D19-4DDD8E7BCDFB}"/>
                </a:ext>
              </a:extLst>
            </p:cNvPr>
            <p:cNvSpPr/>
            <p:nvPr/>
          </p:nvSpPr>
          <p:spPr>
            <a:xfrm>
              <a:off x="391886" y="1433905"/>
              <a:ext cx="6013910" cy="1928846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70AD47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ABDB3D0-5AA3-48A5-BB7F-C2B5040C2596}"/>
                </a:ext>
              </a:extLst>
            </p:cNvPr>
            <p:cNvSpPr txBox="1"/>
            <p:nvPr/>
          </p:nvSpPr>
          <p:spPr>
            <a:xfrm>
              <a:off x="535404" y="1560733"/>
              <a:ext cx="5853170" cy="1766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trời</a:t>
              </a:r>
              <a:endPara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3E66CE4E-796A-4C82-9D08-413612C826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>
            <a:off x="7686675" y="3824991"/>
            <a:ext cx="4394210" cy="313686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95F15066-B0B1-4297-825C-4470F5E814D1}"/>
              </a:ext>
            </a:extLst>
          </p:cNvPr>
          <p:cNvGrpSpPr/>
          <p:nvPr/>
        </p:nvGrpSpPr>
        <p:grpSpPr>
          <a:xfrm>
            <a:off x="5847198" y="1802652"/>
            <a:ext cx="1934727" cy="907375"/>
            <a:chOff x="391886" y="1433905"/>
            <a:chExt cx="6013910" cy="192884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FFF39836-9C2E-44BB-9F85-9A678F653DB6}"/>
                </a:ext>
              </a:extLst>
            </p:cNvPr>
            <p:cNvSpPr/>
            <p:nvPr/>
          </p:nvSpPr>
          <p:spPr>
            <a:xfrm>
              <a:off x="391886" y="1433905"/>
              <a:ext cx="6013910" cy="1928846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70AD47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6791B89-BCBC-46EC-BC47-4AA728C3EC92}"/>
                </a:ext>
              </a:extLst>
            </p:cNvPr>
            <p:cNvSpPr txBox="1"/>
            <p:nvPr/>
          </p:nvSpPr>
          <p:spPr>
            <a:xfrm>
              <a:off x="535404" y="1560733"/>
              <a:ext cx="5853170" cy="1766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xanh</a:t>
              </a:r>
              <a:endPara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676E323-E059-47FD-B495-6489D528446C}"/>
              </a:ext>
            </a:extLst>
          </p:cNvPr>
          <p:cNvGrpSpPr/>
          <p:nvPr/>
        </p:nvGrpSpPr>
        <p:grpSpPr>
          <a:xfrm>
            <a:off x="2380098" y="3250452"/>
            <a:ext cx="1934727" cy="907375"/>
            <a:chOff x="391886" y="1433905"/>
            <a:chExt cx="6013910" cy="1928846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2F839958-391B-4B6D-92FB-FB46EB66FB9C}"/>
                </a:ext>
              </a:extLst>
            </p:cNvPr>
            <p:cNvSpPr/>
            <p:nvPr/>
          </p:nvSpPr>
          <p:spPr>
            <a:xfrm>
              <a:off x="391886" y="1433905"/>
              <a:ext cx="6013910" cy="1928846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70AD47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A623C9F5-F049-4D66-B37D-81E4A1B2A84E}"/>
                </a:ext>
              </a:extLst>
            </p:cNvPr>
            <p:cNvSpPr txBox="1"/>
            <p:nvPr/>
          </p:nvSpPr>
          <p:spPr>
            <a:xfrm>
              <a:off x="535404" y="1560733"/>
              <a:ext cx="5853170" cy="1766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che</a:t>
              </a:r>
              <a:endPara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87487AAA-E611-4D4E-BFF2-C971F3E73141}"/>
              </a:ext>
            </a:extLst>
          </p:cNvPr>
          <p:cNvGrpSpPr/>
          <p:nvPr/>
        </p:nvGrpSpPr>
        <p:grpSpPr>
          <a:xfrm>
            <a:off x="4799448" y="3164727"/>
            <a:ext cx="1934727" cy="907375"/>
            <a:chOff x="391886" y="1433905"/>
            <a:chExt cx="6013910" cy="1928846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EE872F4D-1D8E-4C5E-90A3-763D7BCA1D73}"/>
                </a:ext>
              </a:extLst>
            </p:cNvPr>
            <p:cNvSpPr/>
            <p:nvPr/>
          </p:nvSpPr>
          <p:spPr>
            <a:xfrm>
              <a:off x="391886" y="1433905"/>
              <a:ext cx="6013910" cy="1928846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70AD47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7569BA71-34DA-46E6-96DA-6456595A5A2C}"/>
                </a:ext>
              </a:extLst>
            </p:cNvPr>
            <p:cNvSpPr txBox="1"/>
            <p:nvPr/>
          </p:nvSpPr>
          <p:spPr>
            <a:xfrm>
              <a:off x="535404" y="1560733"/>
              <a:ext cx="5853170" cy="1766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xòe</a:t>
              </a:r>
              <a:endPara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1566F6F-F4DC-4097-8A9D-D365F440316C}"/>
              </a:ext>
            </a:extLst>
          </p:cNvPr>
          <p:cNvGrpSpPr/>
          <p:nvPr/>
        </p:nvGrpSpPr>
        <p:grpSpPr>
          <a:xfrm>
            <a:off x="7237848" y="3145677"/>
            <a:ext cx="1934727" cy="907375"/>
            <a:chOff x="391886" y="1433905"/>
            <a:chExt cx="6013910" cy="1928846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9BA453EB-4D25-4FCF-87A9-2AB420AA02B4}"/>
                </a:ext>
              </a:extLst>
            </p:cNvPr>
            <p:cNvSpPr/>
            <p:nvPr/>
          </p:nvSpPr>
          <p:spPr>
            <a:xfrm>
              <a:off x="391886" y="1433905"/>
              <a:ext cx="6013910" cy="1928846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70AD47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843FA553-4FF3-45FC-95FC-F43EFEAAA0CA}"/>
                </a:ext>
              </a:extLst>
            </p:cNvPr>
            <p:cNvSpPr txBox="1"/>
            <p:nvPr/>
          </p:nvSpPr>
          <p:spPr>
            <a:xfrm>
              <a:off x="535404" y="1560733"/>
              <a:ext cx="5853170" cy="1766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rừng</a:t>
              </a:r>
              <a:endPara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23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024 L 0.44427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6" descr="Concept Of A Colorful Rainbow 2405694 Vector Art at Vecteezy">
            <a:extLst>
              <a:ext uri="{FF2B5EF4-FFF2-40B4-BE49-F238E27FC236}">
                <a16:creationId xmlns:a16="http://schemas.microsoft.com/office/drawing/2014/main" xmlns="" id="{8730C311-E994-4703-B1A5-DC9A9340F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C3F31110-8001-D7A7-28A9-C3D1AE7B3DB7}"/>
              </a:ext>
            </a:extLst>
          </p:cNvPr>
          <p:cNvSpPr/>
          <p:nvPr/>
        </p:nvSpPr>
        <p:spPr>
          <a:xfrm>
            <a:off x="124559" y="2594426"/>
            <a:ext cx="5152291" cy="1110800"/>
          </a:xfrm>
          <a:custGeom>
            <a:avLst/>
            <a:gdLst>
              <a:gd name="connsiteX0" fmla="*/ 0 w 5152291"/>
              <a:gd name="connsiteY0" fmla="*/ 139194 h 1110800"/>
              <a:gd name="connsiteX1" fmla="*/ 139194 w 5152291"/>
              <a:gd name="connsiteY1" fmla="*/ 0 h 1110800"/>
              <a:gd name="connsiteX2" fmla="*/ 786727 w 5152291"/>
              <a:gd name="connsiteY2" fmla="*/ 0 h 1110800"/>
              <a:gd name="connsiteX3" fmla="*/ 1434260 w 5152291"/>
              <a:gd name="connsiteY3" fmla="*/ 0 h 1110800"/>
              <a:gd name="connsiteX4" fmla="*/ 1984314 w 5152291"/>
              <a:gd name="connsiteY4" fmla="*/ 0 h 1110800"/>
              <a:gd name="connsiteX5" fmla="*/ 2583108 w 5152291"/>
              <a:gd name="connsiteY5" fmla="*/ 0 h 1110800"/>
              <a:gd name="connsiteX6" fmla="*/ 3181902 w 5152291"/>
              <a:gd name="connsiteY6" fmla="*/ 0 h 1110800"/>
              <a:gd name="connsiteX7" fmla="*/ 3926913 w 5152291"/>
              <a:gd name="connsiteY7" fmla="*/ 0 h 1110800"/>
              <a:gd name="connsiteX8" fmla="*/ 5013097 w 5152291"/>
              <a:gd name="connsiteY8" fmla="*/ 0 h 1110800"/>
              <a:gd name="connsiteX9" fmla="*/ 5152291 w 5152291"/>
              <a:gd name="connsiteY9" fmla="*/ 139194 h 1110800"/>
              <a:gd name="connsiteX10" fmla="*/ 5152291 w 5152291"/>
              <a:gd name="connsiteY10" fmla="*/ 547076 h 1110800"/>
              <a:gd name="connsiteX11" fmla="*/ 5152291 w 5152291"/>
              <a:gd name="connsiteY11" fmla="*/ 971606 h 1110800"/>
              <a:gd name="connsiteX12" fmla="*/ 5013097 w 5152291"/>
              <a:gd name="connsiteY12" fmla="*/ 1110800 h 1110800"/>
              <a:gd name="connsiteX13" fmla="*/ 4268086 w 5152291"/>
              <a:gd name="connsiteY13" fmla="*/ 1110800 h 1110800"/>
              <a:gd name="connsiteX14" fmla="*/ 3571814 w 5152291"/>
              <a:gd name="connsiteY14" fmla="*/ 1110800 h 1110800"/>
              <a:gd name="connsiteX15" fmla="*/ 2778064 w 5152291"/>
              <a:gd name="connsiteY15" fmla="*/ 1110800 h 1110800"/>
              <a:gd name="connsiteX16" fmla="*/ 2081792 w 5152291"/>
              <a:gd name="connsiteY16" fmla="*/ 1110800 h 1110800"/>
              <a:gd name="connsiteX17" fmla="*/ 1385521 w 5152291"/>
              <a:gd name="connsiteY17" fmla="*/ 1110800 h 1110800"/>
              <a:gd name="connsiteX18" fmla="*/ 139194 w 5152291"/>
              <a:gd name="connsiteY18" fmla="*/ 1110800 h 1110800"/>
              <a:gd name="connsiteX19" fmla="*/ 0 w 5152291"/>
              <a:gd name="connsiteY19" fmla="*/ 971606 h 1110800"/>
              <a:gd name="connsiteX20" fmla="*/ 0 w 5152291"/>
              <a:gd name="connsiteY20" fmla="*/ 563724 h 1110800"/>
              <a:gd name="connsiteX21" fmla="*/ 0 w 5152291"/>
              <a:gd name="connsiteY21" fmla="*/ 139194 h 11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52291" h="1110800" fill="none" extrusionOk="0">
                <a:moveTo>
                  <a:pt x="0" y="139194"/>
                </a:moveTo>
                <a:cubicBezTo>
                  <a:pt x="1440" y="64359"/>
                  <a:pt x="49483" y="11749"/>
                  <a:pt x="139194" y="0"/>
                </a:cubicBezTo>
                <a:cubicBezTo>
                  <a:pt x="301963" y="22593"/>
                  <a:pt x="521971" y="-9440"/>
                  <a:pt x="786727" y="0"/>
                </a:cubicBezTo>
                <a:cubicBezTo>
                  <a:pt x="1051483" y="9440"/>
                  <a:pt x="1142471" y="11899"/>
                  <a:pt x="1434260" y="0"/>
                </a:cubicBezTo>
                <a:cubicBezTo>
                  <a:pt x="1726049" y="-11899"/>
                  <a:pt x="1787192" y="-6903"/>
                  <a:pt x="1984314" y="0"/>
                </a:cubicBezTo>
                <a:cubicBezTo>
                  <a:pt x="2181436" y="6903"/>
                  <a:pt x="2355473" y="7457"/>
                  <a:pt x="2583108" y="0"/>
                </a:cubicBezTo>
                <a:cubicBezTo>
                  <a:pt x="2810743" y="-7457"/>
                  <a:pt x="3044923" y="-15396"/>
                  <a:pt x="3181902" y="0"/>
                </a:cubicBezTo>
                <a:cubicBezTo>
                  <a:pt x="3318881" y="15396"/>
                  <a:pt x="3738248" y="-23361"/>
                  <a:pt x="3926913" y="0"/>
                </a:cubicBezTo>
                <a:cubicBezTo>
                  <a:pt x="4115578" y="23361"/>
                  <a:pt x="4706230" y="-22073"/>
                  <a:pt x="5013097" y="0"/>
                </a:cubicBezTo>
                <a:cubicBezTo>
                  <a:pt x="5107295" y="-1423"/>
                  <a:pt x="5151164" y="60132"/>
                  <a:pt x="5152291" y="139194"/>
                </a:cubicBezTo>
                <a:cubicBezTo>
                  <a:pt x="5134112" y="341623"/>
                  <a:pt x="5142229" y="347712"/>
                  <a:pt x="5152291" y="547076"/>
                </a:cubicBezTo>
                <a:cubicBezTo>
                  <a:pt x="5162353" y="746440"/>
                  <a:pt x="5152428" y="783479"/>
                  <a:pt x="5152291" y="971606"/>
                </a:cubicBezTo>
                <a:cubicBezTo>
                  <a:pt x="5166647" y="1048603"/>
                  <a:pt x="5096191" y="1121769"/>
                  <a:pt x="5013097" y="1110800"/>
                </a:cubicBezTo>
                <a:cubicBezTo>
                  <a:pt x="4659369" y="1138098"/>
                  <a:pt x="4540378" y="1108936"/>
                  <a:pt x="4268086" y="1110800"/>
                </a:cubicBezTo>
                <a:cubicBezTo>
                  <a:pt x="3995794" y="1112664"/>
                  <a:pt x="3831408" y="1118476"/>
                  <a:pt x="3571814" y="1110800"/>
                </a:cubicBezTo>
                <a:cubicBezTo>
                  <a:pt x="3312220" y="1103124"/>
                  <a:pt x="3005868" y="1090322"/>
                  <a:pt x="2778064" y="1110800"/>
                </a:cubicBezTo>
                <a:cubicBezTo>
                  <a:pt x="2550260" y="1131279"/>
                  <a:pt x="2401856" y="1094514"/>
                  <a:pt x="2081792" y="1110800"/>
                </a:cubicBezTo>
                <a:cubicBezTo>
                  <a:pt x="1761728" y="1127086"/>
                  <a:pt x="1584730" y="1125721"/>
                  <a:pt x="1385521" y="1110800"/>
                </a:cubicBezTo>
                <a:cubicBezTo>
                  <a:pt x="1186312" y="1095879"/>
                  <a:pt x="624292" y="1152447"/>
                  <a:pt x="139194" y="1110800"/>
                </a:cubicBezTo>
                <a:cubicBezTo>
                  <a:pt x="61901" y="1115700"/>
                  <a:pt x="-983" y="1037191"/>
                  <a:pt x="0" y="971606"/>
                </a:cubicBezTo>
                <a:cubicBezTo>
                  <a:pt x="5986" y="814680"/>
                  <a:pt x="-1727" y="653429"/>
                  <a:pt x="0" y="563724"/>
                </a:cubicBezTo>
                <a:cubicBezTo>
                  <a:pt x="1727" y="474019"/>
                  <a:pt x="-11863" y="259196"/>
                  <a:pt x="0" y="139194"/>
                </a:cubicBezTo>
                <a:close/>
              </a:path>
              <a:path w="5152291" h="1110800" stroke="0" extrusionOk="0">
                <a:moveTo>
                  <a:pt x="0" y="139194"/>
                </a:moveTo>
                <a:cubicBezTo>
                  <a:pt x="454" y="76196"/>
                  <a:pt x="65963" y="6512"/>
                  <a:pt x="139194" y="0"/>
                </a:cubicBezTo>
                <a:cubicBezTo>
                  <a:pt x="403430" y="33316"/>
                  <a:pt x="654447" y="-3055"/>
                  <a:pt x="884205" y="0"/>
                </a:cubicBezTo>
                <a:cubicBezTo>
                  <a:pt x="1113963" y="3055"/>
                  <a:pt x="1318477" y="27679"/>
                  <a:pt x="1482999" y="0"/>
                </a:cubicBezTo>
                <a:cubicBezTo>
                  <a:pt x="1647521" y="-27679"/>
                  <a:pt x="1791823" y="3350"/>
                  <a:pt x="2081792" y="0"/>
                </a:cubicBezTo>
                <a:cubicBezTo>
                  <a:pt x="2371761" y="-3350"/>
                  <a:pt x="2618958" y="13312"/>
                  <a:pt x="2826803" y="0"/>
                </a:cubicBezTo>
                <a:cubicBezTo>
                  <a:pt x="3034648" y="-13312"/>
                  <a:pt x="3334240" y="-23952"/>
                  <a:pt x="3474336" y="0"/>
                </a:cubicBezTo>
                <a:cubicBezTo>
                  <a:pt x="3614432" y="23952"/>
                  <a:pt x="4021575" y="25248"/>
                  <a:pt x="4268086" y="0"/>
                </a:cubicBezTo>
                <a:cubicBezTo>
                  <a:pt x="4514597" y="-25248"/>
                  <a:pt x="4858461" y="-36152"/>
                  <a:pt x="5013097" y="0"/>
                </a:cubicBezTo>
                <a:cubicBezTo>
                  <a:pt x="5077132" y="6758"/>
                  <a:pt x="5161664" y="51943"/>
                  <a:pt x="5152291" y="139194"/>
                </a:cubicBezTo>
                <a:cubicBezTo>
                  <a:pt x="5151458" y="282982"/>
                  <a:pt x="5153424" y="428706"/>
                  <a:pt x="5152291" y="538752"/>
                </a:cubicBezTo>
                <a:cubicBezTo>
                  <a:pt x="5151158" y="648798"/>
                  <a:pt x="5168617" y="759468"/>
                  <a:pt x="5152291" y="971606"/>
                </a:cubicBezTo>
                <a:cubicBezTo>
                  <a:pt x="5159840" y="1052197"/>
                  <a:pt x="5087271" y="1093872"/>
                  <a:pt x="5013097" y="1110800"/>
                </a:cubicBezTo>
                <a:cubicBezTo>
                  <a:pt x="4721622" y="1111668"/>
                  <a:pt x="4711657" y="1139158"/>
                  <a:pt x="4414303" y="1110800"/>
                </a:cubicBezTo>
                <a:cubicBezTo>
                  <a:pt x="4116949" y="1082442"/>
                  <a:pt x="4019909" y="1139402"/>
                  <a:pt x="3669292" y="1110800"/>
                </a:cubicBezTo>
                <a:cubicBezTo>
                  <a:pt x="3318675" y="1082198"/>
                  <a:pt x="3146392" y="1075039"/>
                  <a:pt x="2875542" y="1110800"/>
                </a:cubicBezTo>
                <a:cubicBezTo>
                  <a:pt x="2604692" y="1146562"/>
                  <a:pt x="2459115" y="1140766"/>
                  <a:pt x="2228010" y="1110800"/>
                </a:cubicBezTo>
                <a:cubicBezTo>
                  <a:pt x="1996905" y="1080834"/>
                  <a:pt x="1848430" y="1096312"/>
                  <a:pt x="1580477" y="1110800"/>
                </a:cubicBezTo>
                <a:cubicBezTo>
                  <a:pt x="1312524" y="1125288"/>
                  <a:pt x="1159695" y="1123609"/>
                  <a:pt x="786727" y="1110800"/>
                </a:cubicBezTo>
                <a:cubicBezTo>
                  <a:pt x="413759" y="1097992"/>
                  <a:pt x="335780" y="1078971"/>
                  <a:pt x="139194" y="1110800"/>
                </a:cubicBezTo>
                <a:cubicBezTo>
                  <a:pt x="78856" y="1106303"/>
                  <a:pt x="16664" y="1056964"/>
                  <a:pt x="0" y="971606"/>
                </a:cubicBezTo>
                <a:cubicBezTo>
                  <a:pt x="9725" y="880540"/>
                  <a:pt x="-5411" y="681550"/>
                  <a:pt x="0" y="572048"/>
                </a:cubicBezTo>
                <a:cubicBezTo>
                  <a:pt x="5411" y="462546"/>
                  <a:pt x="9639" y="276614"/>
                  <a:pt x="0" y="139194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 tiếng thác dội về</a:t>
            </a:r>
            <a:r>
              <a:rPr lang="vi-VN" sz="36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/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Như ào ào trận gió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84" name="Picture 36" descr="Cartoon childhood dream 19759 - Fairy tales illustration - Cartoon  illustration">
            <a:extLst>
              <a:ext uri="{FF2B5EF4-FFF2-40B4-BE49-F238E27FC236}">
                <a16:creationId xmlns:a16="http://schemas.microsoft.com/office/drawing/2014/main" xmlns="" id="{4E9E5368-CC86-45E9-805B-59F68C472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17" b="71750" l="3813" r="71563">
                        <a14:foregroundMark x1="6063" y1="14417" x2="8313" y2="18500"/>
                        <a14:foregroundMark x1="3813" y1="30750" x2="8000" y2="28583"/>
                        <a14:foregroundMark x1="25563" y1="71833" x2="25938" y2="67083"/>
                        <a14:foregroundMark x1="34125" y1="4917" x2="41750" y2="12917"/>
                        <a14:foregroundMark x1="23625" y1="15250" x2="24438" y2="17000"/>
                        <a14:foregroundMark x1="71563" y1="40250" x2="67875" y2="46667"/>
                        <a14:foregroundMark x1="13625" y1="9000" x2="11875" y2="9250"/>
                        <a14:foregroundMark x1="10250" y1="10500" x2="7688" y2="14583"/>
                        <a14:foregroundMark x1="11375" y1="13583" x2="9000" y2="14583"/>
                        <a14:foregroundMark x1="4125" y1="33583" x2="7062" y2="3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368" b="26452"/>
          <a:stretch/>
        </p:blipFill>
        <p:spPr bwMode="auto">
          <a:xfrm>
            <a:off x="9001932" y="298706"/>
            <a:ext cx="3218386" cy="241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2B19242-29E2-4097-BDA7-A2229D29C8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1514" y="439638"/>
            <a:ext cx="5230821" cy="835224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B3205735-A3AB-49DA-A88B-54BD278713AB}"/>
              </a:ext>
            </a:extLst>
          </p:cNvPr>
          <p:cNvSpPr/>
          <p:nvPr/>
        </p:nvSpPr>
        <p:spPr>
          <a:xfrm>
            <a:off x="5944334" y="2632526"/>
            <a:ext cx="5152291" cy="1110800"/>
          </a:xfrm>
          <a:custGeom>
            <a:avLst/>
            <a:gdLst>
              <a:gd name="connsiteX0" fmla="*/ 0 w 5152291"/>
              <a:gd name="connsiteY0" fmla="*/ 139194 h 1110800"/>
              <a:gd name="connsiteX1" fmla="*/ 139194 w 5152291"/>
              <a:gd name="connsiteY1" fmla="*/ 0 h 1110800"/>
              <a:gd name="connsiteX2" fmla="*/ 786727 w 5152291"/>
              <a:gd name="connsiteY2" fmla="*/ 0 h 1110800"/>
              <a:gd name="connsiteX3" fmla="*/ 1434260 w 5152291"/>
              <a:gd name="connsiteY3" fmla="*/ 0 h 1110800"/>
              <a:gd name="connsiteX4" fmla="*/ 1984314 w 5152291"/>
              <a:gd name="connsiteY4" fmla="*/ 0 h 1110800"/>
              <a:gd name="connsiteX5" fmla="*/ 2583108 w 5152291"/>
              <a:gd name="connsiteY5" fmla="*/ 0 h 1110800"/>
              <a:gd name="connsiteX6" fmla="*/ 3181902 w 5152291"/>
              <a:gd name="connsiteY6" fmla="*/ 0 h 1110800"/>
              <a:gd name="connsiteX7" fmla="*/ 3926913 w 5152291"/>
              <a:gd name="connsiteY7" fmla="*/ 0 h 1110800"/>
              <a:gd name="connsiteX8" fmla="*/ 5013097 w 5152291"/>
              <a:gd name="connsiteY8" fmla="*/ 0 h 1110800"/>
              <a:gd name="connsiteX9" fmla="*/ 5152291 w 5152291"/>
              <a:gd name="connsiteY9" fmla="*/ 139194 h 1110800"/>
              <a:gd name="connsiteX10" fmla="*/ 5152291 w 5152291"/>
              <a:gd name="connsiteY10" fmla="*/ 547076 h 1110800"/>
              <a:gd name="connsiteX11" fmla="*/ 5152291 w 5152291"/>
              <a:gd name="connsiteY11" fmla="*/ 971606 h 1110800"/>
              <a:gd name="connsiteX12" fmla="*/ 5013097 w 5152291"/>
              <a:gd name="connsiteY12" fmla="*/ 1110800 h 1110800"/>
              <a:gd name="connsiteX13" fmla="*/ 4268086 w 5152291"/>
              <a:gd name="connsiteY13" fmla="*/ 1110800 h 1110800"/>
              <a:gd name="connsiteX14" fmla="*/ 3571814 w 5152291"/>
              <a:gd name="connsiteY14" fmla="*/ 1110800 h 1110800"/>
              <a:gd name="connsiteX15" fmla="*/ 2778064 w 5152291"/>
              <a:gd name="connsiteY15" fmla="*/ 1110800 h 1110800"/>
              <a:gd name="connsiteX16" fmla="*/ 2081792 w 5152291"/>
              <a:gd name="connsiteY16" fmla="*/ 1110800 h 1110800"/>
              <a:gd name="connsiteX17" fmla="*/ 1385521 w 5152291"/>
              <a:gd name="connsiteY17" fmla="*/ 1110800 h 1110800"/>
              <a:gd name="connsiteX18" fmla="*/ 139194 w 5152291"/>
              <a:gd name="connsiteY18" fmla="*/ 1110800 h 1110800"/>
              <a:gd name="connsiteX19" fmla="*/ 0 w 5152291"/>
              <a:gd name="connsiteY19" fmla="*/ 971606 h 1110800"/>
              <a:gd name="connsiteX20" fmla="*/ 0 w 5152291"/>
              <a:gd name="connsiteY20" fmla="*/ 563724 h 1110800"/>
              <a:gd name="connsiteX21" fmla="*/ 0 w 5152291"/>
              <a:gd name="connsiteY21" fmla="*/ 139194 h 11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52291" h="1110800" fill="none" extrusionOk="0">
                <a:moveTo>
                  <a:pt x="0" y="139194"/>
                </a:moveTo>
                <a:cubicBezTo>
                  <a:pt x="1440" y="64359"/>
                  <a:pt x="49483" y="11749"/>
                  <a:pt x="139194" y="0"/>
                </a:cubicBezTo>
                <a:cubicBezTo>
                  <a:pt x="301963" y="22593"/>
                  <a:pt x="521971" y="-9440"/>
                  <a:pt x="786727" y="0"/>
                </a:cubicBezTo>
                <a:cubicBezTo>
                  <a:pt x="1051483" y="9440"/>
                  <a:pt x="1142471" y="11899"/>
                  <a:pt x="1434260" y="0"/>
                </a:cubicBezTo>
                <a:cubicBezTo>
                  <a:pt x="1726049" y="-11899"/>
                  <a:pt x="1787192" y="-6903"/>
                  <a:pt x="1984314" y="0"/>
                </a:cubicBezTo>
                <a:cubicBezTo>
                  <a:pt x="2181436" y="6903"/>
                  <a:pt x="2355473" y="7457"/>
                  <a:pt x="2583108" y="0"/>
                </a:cubicBezTo>
                <a:cubicBezTo>
                  <a:pt x="2810743" y="-7457"/>
                  <a:pt x="3044923" y="-15396"/>
                  <a:pt x="3181902" y="0"/>
                </a:cubicBezTo>
                <a:cubicBezTo>
                  <a:pt x="3318881" y="15396"/>
                  <a:pt x="3738248" y="-23361"/>
                  <a:pt x="3926913" y="0"/>
                </a:cubicBezTo>
                <a:cubicBezTo>
                  <a:pt x="4115578" y="23361"/>
                  <a:pt x="4706230" y="-22073"/>
                  <a:pt x="5013097" y="0"/>
                </a:cubicBezTo>
                <a:cubicBezTo>
                  <a:pt x="5107295" y="-1423"/>
                  <a:pt x="5151164" y="60132"/>
                  <a:pt x="5152291" y="139194"/>
                </a:cubicBezTo>
                <a:cubicBezTo>
                  <a:pt x="5134112" y="341623"/>
                  <a:pt x="5142229" y="347712"/>
                  <a:pt x="5152291" y="547076"/>
                </a:cubicBezTo>
                <a:cubicBezTo>
                  <a:pt x="5162353" y="746440"/>
                  <a:pt x="5152428" y="783479"/>
                  <a:pt x="5152291" y="971606"/>
                </a:cubicBezTo>
                <a:cubicBezTo>
                  <a:pt x="5166647" y="1048603"/>
                  <a:pt x="5096191" y="1121769"/>
                  <a:pt x="5013097" y="1110800"/>
                </a:cubicBezTo>
                <a:cubicBezTo>
                  <a:pt x="4659369" y="1138098"/>
                  <a:pt x="4540378" y="1108936"/>
                  <a:pt x="4268086" y="1110800"/>
                </a:cubicBezTo>
                <a:cubicBezTo>
                  <a:pt x="3995794" y="1112664"/>
                  <a:pt x="3831408" y="1118476"/>
                  <a:pt x="3571814" y="1110800"/>
                </a:cubicBezTo>
                <a:cubicBezTo>
                  <a:pt x="3312220" y="1103124"/>
                  <a:pt x="3005868" y="1090322"/>
                  <a:pt x="2778064" y="1110800"/>
                </a:cubicBezTo>
                <a:cubicBezTo>
                  <a:pt x="2550260" y="1131279"/>
                  <a:pt x="2401856" y="1094514"/>
                  <a:pt x="2081792" y="1110800"/>
                </a:cubicBezTo>
                <a:cubicBezTo>
                  <a:pt x="1761728" y="1127086"/>
                  <a:pt x="1584730" y="1125721"/>
                  <a:pt x="1385521" y="1110800"/>
                </a:cubicBezTo>
                <a:cubicBezTo>
                  <a:pt x="1186312" y="1095879"/>
                  <a:pt x="624292" y="1152447"/>
                  <a:pt x="139194" y="1110800"/>
                </a:cubicBezTo>
                <a:cubicBezTo>
                  <a:pt x="61901" y="1115700"/>
                  <a:pt x="-983" y="1037191"/>
                  <a:pt x="0" y="971606"/>
                </a:cubicBezTo>
                <a:cubicBezTo>
                  <a:pt x="5986" y="814680"/>
                  <a:pt x="-1727" y="653429"/>
                  <a:pt x="0" y="563724"/>
                </a:cubicBezTo>
                <a:cubicBezTo>
                  <a:pt x="1727" y="474019"/>
                  <a:pt x="-11863" y="259196"/>
                  <a:pt x="0" y="139194"/>
                </a:cubicBezTo>
                <a:close/>
              </a:path>
              <a:path w="5152291" h="1110800" stroke="0" extrusionOk="0">
                <a:moveTo>
                  <a:pt x="0" y="139194"/>
                </a:moveTo>
                <a:cubicBezTo>
                  <a:pt x="454" y="76196"/>
                  <a:pt x="65963" y="6512"/>
                  <a:pt x="139194" y="0"/>
                </a:cubicBezTo>
                <a:cubicBezTo>
                  <a:pt x="403430" y="33316"/>
                  <a:pt x="654447" y="-3055"/>
                  <a:pt x="884205" y="0"/>
                </a:cubicBezTo>
                <a:cubicBezTo>
                  <a:pt x="1113963" y="3055"/>
                  <a:pt x="1318477" y="27679"/>
                  <a:pt x="1482999" y="0"/>
                </a:cubicBezTo>
                <a:cubicBezTo>
                  <a:pt x="1647521" y="-27679"/>
                  <a:pt x="1791823" y="3350"/>
                  <a:pt x="2081792" y="0"/>
                </a:cubicBezTo>
                <a:cubicBezTo>
                  <a:pt x="2371761" y="-3350"/>
                  <a:pt x="2618958" y="13312"/>
                  <a:pt x="2826803" y="0"/>
                </a:cubicBezTo>
                <a:cubicBezTo>
                  <a:pt x="3034648" y="-13312"/>
                  <a:pt x="3334240" y="-23952"/>
                  <a:pt x="3474336" y="0"/>
                </a:cubicBezTo>
                <a:cubicBezTo>
                  <a:pt x="3614432" y="23952"/>
                  <a:pt x="4021575" y="25248"/>
                  <a:pt x="4268086" y="0"/>
                </a:cubicBezTo>
                <a:cubicBezTo>
                  <a:pt x="4514597" y="-25248"/>
                  <a:pt x="4858461" y="-36152"/>
                  <a:pt x="5013097" y="0"/>
                </a:cubicBezTo>
                <a:cubicBezTo>
                  <a:pt x="5077132" y="6758"/>
                  <a:pt x="5161664" y="51943"/>
                  <a:pt x="5152291" y="139194"/>
                </a:cubicBezTo>
                <a:cubicBezTo>
                  <a:pt x="5151458" y="282982"/>
                  <a:pt x="5153424" y="428706"/>
                  <a:pt x="5152291" y="538752"/>
                </a:cubicBezTo>
                <a:cubicBezTo>
                  <a:pt x="5151158" y="648798"/>
                  <a:pt x="5168617" y="759468"/>
                  <a:pt x="5152291" y="971606"/>
                </a:cubicBezTo>
                <a:cubicBezTo>
                  <a:pt x="5159840" y="1052197"/>
                  <a:pt x="5087271" y="1093872"/>
                  <a:pt x="5013097" y="1110800"/>
                </a:cubicBezTo>
                <a:cubicBezTo>
                  <a:pt x="4721622" y="1111668"/>
                  <a:pt x="4711657" y="1139158"/>
                  <a:pt x="4414303" y="1110800"/>
                </a:cubicBezTo>
                <a:cubicBezTo>
                  <a:pt x="4116949" y="1082442"/>
                  <a:pt x="4019909" y="1139402"/>
                  <a:pt x="3669292" y="1110800"/>
                </a:cubicBezTo>
                <a:cubicBezTo>
                  <a:pt x="3318675" y="1082198"/>
                  <a:pt x="3146392" y="1075039"/>
                  <a:pt x="2875542" y="1110800"/>
                </a:cubicBezTo>
                <a:cubicBezTo>
                  <a:pt x="2604692" y="1146562"/>
                  <a:pt x="2459115" y="1140766"/>
                  <a:pt x="2228010" y="1110800"/>
                </a:cubicBezTo>
                <a:cubicBezTo>
                  <a:pt x="1996905" y="1080834"/>
                  <a:pt x="1848430" y="1096312"/>
                  <a:pt x="1580477" y="1110800"/>
                </a:cubicBezTo>
                <a:cubicBezTo>
                  <a:pt x="1312524" y="1125288"/>
                  <a:pt x="1159695" y="1123609"/>
                  <a:pt x="786727" y="1110800"/>
                </a:cubicBezTo>
                <a:cubicBezTo>
                  <a:pt x="413759" y="1097992"/>
                  <a:pt x="335780" y="1078971"/>
                  <a:pt x="139194" y="1110800"/>
                </a:cubicBezTo>
                <a:cubicBezTo>
                  <a:pt x="78856" y="1106303"/>
                  <a:pt x="16664" y="1056964"/>
                  <a:pt x="0" y="971606"/>
                </a:cubicBezTo>
                <a:cubicBezTo>
                  <a:pt x="9725" y="880540"/>
                  <a:pt x="-5411" y="681550"/>
                  <a:pt x="0" y="572048"/>
                </a:cubicBezTo>
                <a:cubicBezTo>
                  <a:pt x="5411" y="462546"/>
                  <a:pt x="9639" y="276614"/>
                  <a:pt x="0" y="139194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Gối đầu lên thảm cỏ/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 trời xanh lá che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080C234B-31F6-43EC-A7BA-3F9D836A89A6}"/>
              </a:ext>
            </a:extLst>
          </p:cNvPr>
          <p:cNvSpPr/>
          <p:nvPr/>
        </p:nvSpPr>
        <p:spPr>
          <a:xfrm>
            <a:off x="181709" y="4137476"/>
            <a:ext cx="5152291" cy="1110800"/>
          </a:xfrm>
          <a:custGeom>
            <a:avLst/>
            <a:gdLst>
              <a:gd name="connsiteX0" fmla="*/ 0 w 5152291"/>
              <a:gd name="connsiteY0" fmla="*/ 139194 h 1110800"/>
              <a:gd name="connsiteX1" fmla="*/ 139194 w 5152291"/>
              <a:gd name="connsiteY1" fmla="*/ 0 h 1110800"/>
              <a:gd name="connsiteX2" fmla="*/ 786727 w 5152291"/>
              <a:gd name="connsiteY2" fmla="*/ 0 h 1110800"/>
              <a:gd name="connsiteX3" fmla="*/ 1434260 w 5152291"/>
              <a:gd name="connsiteY3" fmla="*/ 0 h 1110800"/>
              <a:gd name="connsiteX4" fmla="*/ 1984314 w 5152291"/>
              <a:gd name="connsiteY4" fmla="*/ 0 h 1110800"/>
              <a:gd name="connsiteX5" fmla="*/ 2583108 w 5152291"/>
              <a:gd name="connsiteY5" fmla="*/ 0 h 1110800"/>
              <a:gd name="connsiteX6" fmla="*/ 3181902 w 5152291"/>
              <a:gd name="connsiteY6" fmla="*/ 0 h 1110800"/>
              <a:gd name="connsiteX7" fmla="*/ 3926913 w 5152291"/>
              <a:gd name="connsiteY7" fmla="*/ 0 h 1110800"/>
              <a:gd name="connsiteX8" fmla="*/ 5013097 w 5152291"/>
              <a:gd name="connsiteY8" fmla="*/ 0 h 1110800"/>
              <a:gd name="connsiteX9" fmla="*/ 5152291 w 5152291"/>
              <a:gd name="connsiteY9" fmla="*/ 139194 h 1110800"/>
              <a:gd name="connsiteX10" fmla="*/ 5152291 w 5152291"/>
              <a:gd name="connsiteY10" fmla="*/ 547076 h 1110800"/>
              <a:gd name="connsiteX11" fmla="*/ 5152291 w 5152291"/>
              <a:gd name="connsiteY11" fmla="*/ 971606 h 1110800"/>
              <a:gd name="connsiteX12" fmla="*/ 5013097 w 5152291"/>
              <a:gd name="connsiteY12" fmla="*/ 1110800 h 1110800"/>
              <a:gd name="connsiteX13" fmla="*/ 4268086 w 5152291"/>
              <a:gd name="connsiteY13" fmla="*/ 1110800 h 1110800"/>
              <a:gd name="connsiteX14" fmla="*/ 3571814 w 5152291"/>
              <a:gd name="connsiteY14" fmla="*/ 1110800 h 1110800"/>
              <a:gd name="connsiteX15" fmla="*/ 2778064 w 5152291"/>
              <a:gd name="connsiteY15" fmla="*/ 1110800 h 1110800"/>
              <a:gd name="connsiteX16" fmla="*/ 2081792 w 5152291"/>
              <a:gd name="connsiteY16" fmla="*/ 1110800 h 1110800"/>
              <a:gd name="connsiteX17" fmla="*/ 1385521 w 5152291"/>
              <a:gd name="connsiteY17" fmla="*/ 1110800 h 1110800"/>
              <a:gd name="connsiteX18" fmla="*/ 139194 w 5152291"/>
              <a:gd name="connsiteY18" fmla="*/ 1110800 h 1110800"/>
              <a:gd name="connsiteX19" fmla="*/ 0 w 5152291"/>
              <a:gd name="connsiteY19" fmla="*/ 971606 h 1110800"/>
              <a:gd name="connsiteX20" fmla="*/ 0 w 5152291"/>
              <a:gd name="connsiteY20" fmla="*/ 563724 h 1110800"/>
              <a:gd name="connsiteX21" fmla="*/ 0 w 5152291"/>
              <a:gd name="connsiteY21" fmla="*/ 139194 h 11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52291" h="1110800" fill="none" extrusionOk="0">
                <a:moveTo>
                  <a:pt x="0" y="139194"/>
                </a:moveTo>
                <a:cubicBezTo>
                  <a:pt x="1440" y="64359"/>
                  <a:pt x="49483" y="11749"/>
                  <a:pt x="139194" y="0"/>
                </a:cubicBezTo>
                <a:cubicBezTo>
                  <a:pt x="301963" y="22593"/>
                  <a:pt x="521971" y="-9440"/>
                  <a:pt x="786727" y="0"/>
                </a:cubicBezTo>
                <a:cubicBezTo>
                  <a:pt x="1051483" y="9440"/>
                  <a:pt x="1142471" y="11899"/>
                  <a:pt x="1434260" y="0"/>
                </a:cubicBezTo>
                <a:cubicBezTo>
                  <a:pt x="1726049" y="-11899"/>
                  <a:pt x="1787192" y="-6903"/>
                  <a:pt x="1984314" y="0"/>
                </a:cubicBezTo>
                <a:cubicBezTo>
                  <a:pt x="2181436" y="6903"/>
                  <a:pt x="2355473" y="7457"/>
                  <a:pt x="2583108" y="0"/>
                </a:cubicBezTo>
                <a:cubicBezTo>
                  <a:pt x="2810743" y="-7457"/>
                  <a:pt x="3044923" y="-15396"/>
                  <a:pt x="3181902" y="0"/>
                </a:cubicBezTo>
                <a:cubicBezTo>
                  <a:pt x="3318881" y="15396"/>
                  <a:pt x="3738248" y="-23361"/>
                  <a:pt x="3926913" y="0"/>
                </a:cubicBezTo>
                <a:cubicBezTo>
                  <a:pt x="4115578" y="23361"/>
                  <a:pt x="4706230" y="-22073"/>
                  <a:pt x="5013097" y="0"/>
                </a:cubicBezTo>
                <a:cubicBezTo>
                  <a:pt x="5107295" y="-1423"/>
                  <a:pt x="5151164" y="60132"/>
                  <a:pt x="5152291" y="139194"/>
                </a:cubicBezTo>
                <a:cubicBezTo>
                  <a:pt x="5134112" y="341623"/>
                  <a:pt x="5142229" y="347712"/>
                  <a:pt x="5152291" y="547076"/>
                </a:cubicBezTo>
                <a:cubicBezTo>
                  <a:pt x="5162353" y="746440"/>
                  <a:pt x="5152428" y="783479"/>
                  <a:pt x="5152291" y="971606"/>
                </a:cubicBezTo>
                <a:cubicBezTo>
                  <a:pt x="5166647" y="1048603"/>
                  <a:pt x="5096191" y="1121769"/>
                  <a:pt x="5013097" y="1110800"/>
                </a:cubicBezTo>
                <a:cubicBezTo>
                  <a:pt x="4659369" y="1138098"/>
                  <a:pt x="4540378" y="1108936"/>
                  <a:pt x="4268086" y="1110800"/>
                </a:cubicBezTo>
                <a:cubicBezTo>
                  <a:pt x="3995794" y="1112664"/>
                  <a:pt x="3831408" y="1118476"/>
                  <a:pt x="3571814" y="1110800"/>
                </a:cubicBezTo>
                <a:cubicBezTo>
                  <a:pt x="3312220" y="1103124"/>
                  <a:pt x="3005868" y="1090322"/>
                  <a:pt x="2778064" y="1110800"/>
                </a:cubicBezTo>
                <a:cubicBezTo>
                  <a:pt x="2550260" y="1131279"/>
                  <a:pt x="2401856" y="1094514"/>
                  <a:pt x="2081792" y="1110800"/>
                </a:cubicBezTo>
                <a:cubicBezTo>
                  <a:pt x="1761728" y="1127086"/>
                  <a:pt x="1584730" y="1125721"/>
                  <a:pt x="1385521" y="1110800"/>
                </a:cubicBezTo>
                <a:cubicBezTo>
                  <a:pt x="1186312" y="1095879"/>
                  <a:pt x="624292" y="1152447"/>
                  <a:pt x="139194" y="1110800"/>
                </a:cubicBezTo>
                <a:cubicBezTo>
                  <a:pt x="61901" y="1115700"/>
                  <a:pt x="-983" y="1037191"/>
                  <a:pt x="0" y="971606"/>
                </a:cubicBezTo>
                <a:cubicBezTo>
                  <a:pt x="5986" y="814680"/>
                  <a:pt x="-1727" y="653429"/>
                  <a:pt x="0" y="563724"/>
                </a:cubicBezTo>
                <a:cubicBezTo>
                  <a:pt x="1727" y="474019"/>
                  <a:pt x="-11863" y="259196"/>
                  <a:pt x="0" y="139194"/>
                </a:cubicBezTo>
                <a:close/>
              </a:path>
              <a:path w="5152291" h="1110800" stroke="0" extrusionOk="0">
                <a:moveTo>
                  <a:pt x="0" y="139194"/>
                </a:moveTo>
                <a:cubicBezTo>
                  <a:pt x="454" y="76196"/>
                  <a:pt x="65963" y="6512"/>
                  <a:pt x="139194" y="0"/>
                </a:cubicBezTo>
                <a:cubicBezTo>
                  <a:pt x="403430" y="33316"/>
                  <a:pt x="654447" y="-3055"/>
                  <a:pt x="884205" y="0"/>
                </a:cubicBezTo>
                <a:cubicBezTo>
                  <a:pt x="1113963" y="3055"/>
                  <a:pt x="1318477" y="27679"/>
                  <a:pt x="1482999" y="0"/>
                </a:cubicBezTo>
                <a:cubicBezTo>
                  <a:pt x="1647521" y="-27679"/>
                  <a:pt x="1791823" y="3350"/>
                  <a:pt x="2081792" y="0"/>
                </a:cubicBezTo>
                <a:cubicBezTo>
                  <a:pt x="2371761" y="-3350"/>
                  <a:pt x="2618958" y="13312"/>
                  <a:pt x="2826803" y="0"/>
                </a:cubicBezTo>
                <a:cubicBezTo>
                  <a:pt x="3034648" y="-13312"/>
                  <a:pt x="3334240" y="-23952"/>
                  <a:pt x="3474336" y="0"/>
                </a:cubicBezTo>
                <a:cubicBezTo>
                  <a:pt x="3614432" y="23952"/>
                  <a:pt x="4021575" y="25248"/>
                  <a:pt x="4268086" y="0"/>
                </a:cubicBezTo>
                <a:cubicBezTo>
                  <a:pt x="4514597" y="-25248"/>
                  <a:pt x="4858461" y="-36152"/>
                  <a:pt x="5013097" y="0"/>
                </a:cubicBezTo>
                <a:cubicBezTo>
                  <a:pt x="5077132" y="6758"/>
                  <a:pt x="5161664" y="51943"/>
                  <a:pt x="5152291" y="139194"/>
                </a:cubicBezTo>
                <a:cubicBezTo>
                  <a:pt x="5151458" y="282982"/>
                  <a:pt x="5153424" y="428706"/>
                  <a:pt x="5152291" y="538752"/>
                </a:cubicBezTo>
                <a:cubicBezTo>
                  <a:pt x="5151158" y="648798"/>
                  <a:pt x="5168617" y="759468"/>
                  <a:pt x="5152291" y="971606"/>
                </a:cubicBezTo>
                <a:cubicBezTo>
                  <a:pt x="5159840" y="1052197"/>
                  <a:pt x="5087271" y="1093872"/>
                  <a:pt x="5013097" y="1110800"/>
                </a:cubicBezTo>
                <a:cubicBezTo>
                  <a:pt x="4721622" y="1111668"/>
                  <a:pt x="4711657" y="1139158"/>
                  <a:pt x="4414303" y="1110800"/>
                </a:cubicBezTo>
                <a:cubicBezTo>
                  <a:pt x="4116949" y="1082442"/>
                  <a:pt x="4019909" y="1139402"/>
                  <a:pt x="3669292" y="1110800"/>
                </a:cubicBezTo>
                <a:cubicBezTo>
                  <a:pt x="3318675" y="1082198"/>
                  <a:pt x="3146392" y="1075039"/>
                  <a:pt x="2875542" y="1110800"/>
                </a:cubicBezTo>
                <a:cubicBezTo>
                  <a:pt x="2604692" y="1146562"/>
                  <a:pt x="2459115" y="1140766"/>
                  <a:pt x="2228010" y="1110800"/>
                </a:cubicBezTo>
                <a:cubicBezTo>
                  <a:pt x="1996905" y="1080834"/>
                  <a:pt x="1848430" y="1096312"/>
                  <a:pt x="1580477" y="1110800"/>
                </a:cubicBezTo>
                <a:cubicBezTo>
                  <a:pt x="1312524" y="1125288"/>
                  <a:pt x="1159695" y="1123609"/>
                  <a:pt x="786727" y="1110800"/>
                </a:cubicBezTo>
                <a:cubicBezTo>
                  <a:pt x="413759" y="1097992"/>
                  <a:pt x="335780" y="1078971"/>
                  <a:pt x="139194" y="1110800"/>
                </a:cubicBezTo>
                <a:cubicBezTo>
                  <a:pt x="78856" y="1106303"/>
                  <a:pt x="16664" y="1056964"/>
                  <a:pt x="0" y="971606"/>
                </a:cubicBezTo>
                <a:cubicBezTo>
                  <a:pt x="9725" y="880540"/>
                  <a:pt x="-5411" y="681550"/>
                  <a:pt x="0" y="572048"/>
                </a:cubicBezTo>
                <a:cubicBezTo>
                  <a:pt x="5411" y="462546"/>
                  <a:pt x="9639" y="276614"/>
                  <a:pt x="0" y="139194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 xòe từng tia nắng/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iống hệt như mặt trời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31F43678-507F-4116-91E3-911D5972E816}"/>
              </a:ext>
            </a:extLst>
          </p:cNvPr>
          <p:cNvSpPr/>
          <p:nvPr/>
        </p:nvSpPr>
        <p:spPr>
          <a:xfrm>
            <a:off x="5972909" y="4156526"/>
            <a:ext cx="5152291" cy="1110800"/>
          </a:xfrm>
          <a:custGeom>
            <a:avLst/>
            <a:gdLst>
              <a:gd name="connsiteX0" fmla="*/ 0 w 5152291"/>
              <a:gd name="connsiteY0" fmla="*/ 139194 h 1110800"/>
              <a:gd name="connsiteX1" fmla="*/ 139194 w 5152291"/>
              <a:gd name="connsiteY1" fmla="*/ 0 h 1110800"/>
              <a:gd name="connsiteX2" fmla="*/ 786727 w 5152291"/>
              <a:gd name="connsiteY2" fmla="*/ 0 h 1110800"/>
              <a:gd name="connsiteX3" fmla="*/ 1434260 w 5152291"/>
              <a:gd name="connsiteY3" fmla="*/ 0 h 1110800"/>
              <a:gd name="connsiteX4" fmla="*/ 1984314 w 5152291"/>
              <a:gd name="connsiteY4" fmla="*/ 0 h 1110800"/>
              <a:gd name="connsiteX5" fmla="*/ 2583108 w 5152291"/>
              <a:gd name="connsiteY5" fmla="*/ 0 h 1110800"/>
              <a:gd name="connsiteX6" fmla="*/ 3181902 w 5152291"/>
              <a:gd name="connsiteY6" fmla="*/ 0 h 1110800"/>
              <a:gd name="connsiteX7" fmla="*/ 3926913 w 5152291"/>
              <a:gd name="connsiteY7" fmla="*/ 0 h 1110800"/>
              <a:gd name="connsiteX8" fmla="*/ 5013097 w 5152291"/>
              <a:gd name="connsiteY8" fmla="*/ 0 h 1110800"/>
              <a:gd name="connsiteX9" fmla="*/ 5152291 w 5152291"/>
              <a:gd name="connsiteY9" fmla="*/ 139194 h 1110800"/>
              <a:gd name="connsiteX10" fmla="*/ 5152291 w 5152291"/>
              <a:gd name="connsiteY10" fmla="*/ 547076 h 1110800"/>
              <a:gd name="connsiteX11" fmla="*/ 5152291 w 5152291"/>
              <a:gd name="connsiteY11" fmla="*/ 971606 h 1110800"/>
              <a:gd name="connsiteX12" fmla="*/ 5013097 w 5152291"/>
              <a:gd name="connsiteY12" fmla="*/ 1110800 h 1110800"/>
              <a:gd name="connsiteX13" fmla="*/ 4268086 w 5152291"/>
              <a:gd name="connsiteY13" fmla="*/ 1110800 h 1110800"/>
              <a:gd name="connsiteX14" fmla="*/ 3571814 w 5152291"/>
              <a:gd name="connsiteY14" fmla="*/ 1110800 h 1110800"/>
              <a:gd name="connsiteX15" fmla="*/ 2778064 w 5152291"/>
              <a:gd name="connsiteY15" fmla="*/ 1110800 h 1110800"/>
              <a:gd name="connsiteX16" fmla="*/ 2081792 w 5152291"/>
              <a:gd name="connsiteY16" fmla="*/ 1110800 h 1110800"/>
              <a:gd name="connsiteX17" fmla="*/ 1385521 w 5152291"/>
              <a:gd name="connsiteY17" fmla="*/ 1110800 h 1110800"/>
              <a:gd name="connsiteX18" fmla="*/ 139194 w 5152291"/>
              <a:gd name="connsiteY18" fmla="*/ 1110800 h 1110800"/>
              <a:gd name="connsiteX19" fmla="*/ 0 w 5152291"/>
              <a:gd name="connsiteY19" fmla="*/ 971606 h 1110800"/>
              <a:gd name="connsiteX20" fmla="*/ 0 w 5152291"/>
              <a:gd name="connsiteY20" fmla="*/ 563724 h 1110800"/>
              <a:gd name="connsiteX21" fmla="*/ 0 w 5152291"/>
              <a:gd name="connsiteY21" fmla="*/ 139194 h 11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52291" h="1110800" fill="none" extrusionOk="0">
                <a:moveTo>
                  <a:pt x="0" y="139194"/>
                </a:moveTo>
                <a:cubicBezTo>
                  <a:pt x="1440" y="64359"/>
                  <a:pt x="49483" y="11749"/>
                  <a:pt x="139194" y="0"/>
                </a:cubicBezTo>
                <a:cubicBezTo>
                  <a:pt x="301963" y="22593"/>
                  <a:pt x="521971" y="-9440"/>
                  <a:pt x="786727" y="0"/>
                </a:cubicBezTo>
                <a:cubicBezTo>
                  <a:pt x="1051483" y="9440"/>
                  <a:pt x="1142471" y="11899"/>
                  <a:pt x="1434260" y="0"/>
                </a:cubicBezTo>
                <a:cubicBezTo>
                  <a:pt x="1726049" y="-11899"/>
                  <a:pt x="1787192" y="-6903"/>
                  <a:pt x="1984314" y="0"/>
                </a:cubicBezTo>
                <a:cubicBezTo>
                  <a:pt x="2181436" y="6903"/>
                  <a:pt x="2355473" y="7457"/>
                  <a:pt x="2583108" y="0"/>
                </a:cubicBezTo>
                <a:cubicBezTo>
                  <a:pt x="2810743" y="-7457"/>
                  <a:pt x="3044923" y="-15396"/>
                  <a:pt x="3181902" y="0"/>
                </a:cubicBezTo>
                <a:cubicBezTo>
                  <a:pt x="3318881" y="15396"/>
                  <a:pt x="3738248" y="-23361"/>
                  <a:pt x="3926913" y="0"/>
                </a:cubicBezTo>
                <a:cubicBezTo>
                  <a:pt x="4115578" y="23361"/>
                  <a:pt x="4706230" y="-22073"/>
                  <a:pt x="5013097" y="0"/>
                </a:cubicBezTo>
                <a:cubicBezTo>
                  <a:pt x="5107295" y="-1423"/>
                  <a:pt x="5151164" y="60132"/>
                  <a:pt x="5152291" y="139194"/>
                </a:cubicBezTo>
                <a:cubicBezTo>
                  <a:pt x="5134112" y="341623"/>
                  <a:pt x="5142229" y="347712"/>
                  <a:pt x="5152291" y="547076"/>
                </a:cubicBezTo>
                <a:cubicBezTo>
                  <a:pt x="5162353" y="746440"/>
                  <a:pt x="5152428" y="783479"/>
                  <a:pt x="5152291" y="971606"/>
                </a:cubicBezTo>
                <a:cubicBezTo>
                  <a:pt x="5166647" y="1048603"/>
                  <a:pt x="5096191" y="1121769"/>
                  <a:pt x="5013097" y="1110800"/>
                </a:cubicBezTo>
                <a:cubicBezTo>
                  <a:pt x="4659369" y="1138098"/>
                  <a:pt x="4540378" y="1108936"/>
                  <a:pt x="4268086" y="1110800"/>
                </a:cubicBezTo>
                <a:cubicBezTo>
                  <a:pt x="3995794" y="1112664"/>
                  <a:pt x="3831408" y="1118476"/>
                  <a:pt x="3571814" y="1110800"/>
                </a:cubicBezTo>
                <a:cubicBezTo>
                  <a:pt x="3312220" y="1103124"/>
                  <a:pt x="3005868" y="1090322"/>
                  <a:pt x="2778064" y="1110800"/>
                </a:cubicBezTo>
                <a:cubicBezTo>
                  <a:pt x="2550260" y="1131279"/>
                  <a:pt x="2401856" y="1094514"/>
                  <a:pt x="2081792" y="1110800"/>
                </a:cubicBezTo>
                <a:cubicBezTo>
                  <a:pt x="1761728" y="1127086"/>
                  <a:pt x="1584730" y="1125721"/>
                  <a:pt x="1385521" y="1110800"/>
                </a:cubicBezTo>
                <a:cubicBezTo>
                  <a:pt x="1186312" y="1095879"/>
                  <a:pt x="624292" y="1152447"/>
                  <a:pt x="139194" y="1110800"/>
                </a:cubicBezTo>
                <a:cubicBezTo>
                  <a:pt x="61901" y="1115700"/>
                  <a:pt x="-983" y="1037191"/>
                  <a:pt x="0" y="971606"/>
                </a:cubicBezTo>
                <a:cubicBezTo>
                  <a:pt x="5986" y="814680"/>
                  <a:pt x="-1727" y="653429"/>
                  <a:pt x="0" y="563724"/>
                </a:cubicBezTo>
                <a:cubicBezTo>
                  <a:pt x="1727" y="474019"/>
                  <a:pt x="-11863" y="259196"/>
                  <a:pt x="0" y="139194"/>
                </a:cubicBezTo>
                <a:close/>
              </a:path>
              <a:path w="5152291" h="1110800" stroke="0" extrusionOk="0">
                <a:moveTo>
                  <a:pt x="0" y="139194"/>
                </a:moveTo>
                <a:cubicBezTo>
                  <a:pt x="454" y="76196"/>
                  <a:pt x="65963" y="6512"/>
                  <a:pt x="139194" y="0"/>
                </a:cubicBezTo>
                <a:cubicBezTo>
                  <a:pt x="403430" y="33316"/>
                  <a:pt x="654447" y="-3055"/>
                  <a:pt x="884205" y="0"/>
                </a:cubicBezTo>
                <a:cubicBezTo>
                  <a:pt x="1113963" y="3055"/>
                  <a:pt x="1318477" y="27679"/>
                  <a:pt x="1482999" y="0"/>
                </a:cubicBezTo>
                <a:cubicBezTo>
                  <a:pt x="1647521" y="-27679"/>
                  <a:pt x="1791823" y="3350"/>
                  <a:pt x="2081792" y="0"/>
                </a:cubicBezTo>
                <a:cubicBezTo>
                  <a:pt x="2371761" y="-3350"/>
                  <a:pt x="2618958" y="13312"/>
                  <a:pt x="2826803" y="0"/>
                </a:cubicBezTo>
                <a:cubicBezTo>
                  <a:pt x="3034648" y="-13312"/>
                  <a:pt x="3334240" y="-23952"/>
                  <a:pt x="3474336" y="0"/>
                </a:cubicBezTo>
                <a:cubicBezTo>
                  <a:pt x="3614432" y="23952"/>
                  <a:pt x="4021575" y="25248"/>
                  <a:pt x="4268086" y="0"/>
                </a:cubicBezTo>
                <a:cubicBezTo>
                  <a:pt x="4514597" y="-25248"/>
                  <a:pt x="4858461" y="-36152"/>
                  <a:pt x="5013097" y="0"/>
                </a:cubicBezTo>
                <a:cubicBezTo>
                  <a:pt x="5077132" y="6758"/>
                  <a:pt x="5161664" y="51943"/>
                  <a:pt x="5152291" y="139194"/>
                </a:cubicBezTo>
                <a:cubicBezTo>
                  <a:pt x="5151458" y="282982"/>
                  <a:pt x="5153424" y="428706"/>
                  <a:pt x="5152291" y="538752"/>
                </a:cubicBezTo>
                <a:cubicBezTo>
                  <a:pt x="5151158" y="648798"/>
                  <a:pt x="5168617" y="759468"/>
                  <a:pt x="5152291" y="971606"/>
                </a:cubicBezTo>
                <a:cubicBezTo>
                  <a:pt x="5159840" y="1052197"/>
                  <a:pt x="5087271" y="1093872"/>
                  <a:pt x="5013097" y="1110800"/>
                </a:cubicBezTo>
                <a:cubicBezTo>
                  <a:pt x="4721622" y="1111668"/>
                  <a:pt x="4711657" y="1139158"/>
                  <a:pt x="4414303" y="1110800"/>
                </a:cubicBezTo>
                <a:cubicBezTo>
                  <a:pt x="4116949" y="1082442"/>
                  <a:pt x="4019909" y="1139402"/>
                  <a:pt x="3669292" y="1110800"/>
                </a:cubicBezTo>
                <a:cubicBezTo>
                  <a:pt x="3318675" y="1082198"/>
                  <a:pt x="3146392" y="1075039"/>
                  <a:pt x="2875542" y="1110800"/>
                </a:cubicBezTo>
                <a:cubicBezTo>
                  <a:pt x="2604692" y="1146562"/>
                  <a:pt x="2459115" y="1140766"/>
                  <a:pt x="2228010" y="1110800"/>
                </a:cubicBezTo>
                <a:cubicBezTo>
                  <a:pt x="1996905" y="1080834"/>
                  <a:pt x="1848430" y="1096312"/>
                  <a:pt x="1580477" y="1110800"/>
                </a:cubicBezTo>
                <a:cubicBezTo>
                  <a:pt x="1312524" y="1125288"/>
                  <a:pt x="1159695" y="1123609"/>
                  <a:pt x="786727" y="1110800"/>
                </a:cubicBezTo>
                <a:cubicBezTo>
                  <a:pt x="413759" y="1097992"/>
                  <a:pt x="335780" y="1078971"/>
                  <a:pt x="139194" y="1110800"/>
                </a:cubicBezTo>
                <a:cubicBezTo>
                  <a:pt x="78856" y="1106303"/>
                  <a:pt x="16664" y="1056964"/>
                  <a:pt x="0" y="971606"/>
                </a:cubicBezTo>
                <a:cubicBezTo>
                  <a:pt x="9725" y="880540"/>
                  <a:pt x="-5411" y="681550"/>
                  <a:pt x="0" y="572048"/>
                </a:cubicBezTo>
                <a:cubicBezTo>
                  <a:pt x="5411" y="462546"/>
                  <a:pt x="9639" y="276614"/>
                  <a:pt x="0" y="139194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 cọ ơi! Rừng cọ!/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 đẹp, lá ngời ngời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25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0" grpId="0" animBg="1"/>
          <p:bldP spid="23" grpId="0" animBg="1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0" grpId="0" animBg="1"/>
          <p:bldP spid="23" grpId="0" animBg="1"/>
          <p:bldP spid="2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B2A4D9B-6676-4D48-8693-45C3B0C49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" r="582"/>
          <a:stretch/>
        </p:blipFill>
        <p:spPr>
          <a:xfrm>
            <a:off x="0" y="-1"/>
            <a:ext cx="12200722" cy="6858001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6932C881-4D28-7190-2801-2A4219F860F9}"/>
              </a:ext>
            </a:extLst>
          </p:cNvPr>
          <p:cNvSpPr/>
          <p:nvPr/>
        </p:nvSpPr>
        <p:spPr>
          <a:xfrm>
            <a:off x="299803" y="339969"/>
            <a:ext cx="11602387" cy="6285683"/>
          </a:xfrm>
          <a:custGeom>
            <a:avLst/>
            <a:gdLst>
              <a:gd name="connsiteX0" fmla="*/ 0 w 11602387"/>
              <a:gd name="connsiteY0" fmla="*/ 787659 h 6285683"/>
              <a:gd name="connsiteX1" fmla="*/ 787659 w 11602387"/>
              <a:gd name="connsiteY1" fmla="*/ 0 h 6285683"/>
              <a:gd name="connsiteX2" fmla="*/ 1355860 w 11602387"/>
              <a:gd name="connsiteY2" fmla="*/ 0 h 6285683"/>
              <a:gd name="connsiteX3" fmla="*/ 2024331 w 11602387"/>
              <a:gd name="connsiteY3" fmla="*/ 0 h 6285683"/>
              <a:gd name="connsiteX4" fmla="*/ 2592531 w 11602387"/>
              <a:gd name="connsiteY4" fmla="*/ 0 h 6285683"/>
              <a:gd name="connsiteX5" fmla="*/ 2960191 w 11602387"/>
              <a:gd name="connsiteY5" fmla="*/ 0 h 6285683"/>
              <a:gd name="connsiteX6" fmla="*/ 3528391 w 11602387"/>
              <a:gd name="connsiteY6" fmla="*/ 0 h 6285683"/>
              <a:gd name="connsiteX7" fmla="*/ 4096592 w 11602387"/>
              <a:gd name="connsiteY7" fmla="*/ 0 h 6285683"/>
              <a:gd name="connsiteX8" fmla="*/ 4464251 w 11602387"/>
              <a:gd name="connsiteY8" fmla="*/ 0 h 6285683"/>
              <a:gd name="connsiteX9" fmla="*/ 4932181 w 11602387"/>
              <a:gd name="connsiteY9" fmla="*/ 0 h 6285683"/>
              <a:gd name="connsiteX10" fmla="*/ 5299840 w 11602387"/>
              <a:gd name="connsiteY10" fmla="*/ 0 h 6285683"/>
              <a:gd name="connsiteX11" fmla="*/ 6168853 w 11602387"/>
              <a:gd name="connsiteY11" fmla="*/ 0 h 6285683"/>
              <a:gd name="connsiteX12" fmla="*/ 6636783 w 11602387"/>
              <a:gd name="connsiteY12" fmla="*/ 0 h 6285683"/>
              <a:gd name="connsiteX13" fmla="*/ 7104712 w 11602387"/>
              <a:gd name="connsiteY13" fmla="*/ 0 h 6285683"/>
              <a:gd name="connsiteX14" fmla="*/ 7973725 w 11602387"/>
              <a:gd name="connsiteY14" fmla="*/ 0 h 6285683"/>
              <a:gd name="connsiteX15" fmla="*/ 8341384 w 11602387"/>
              <a:gd name="connsiteY15" fmla="*/ 0 h 6285683"/>
              <a:gd name="connsiteX16" fmla="*/ 9110126 w 11602387"/>
              <a:gd name="connsiteY16" fmla="*/ 0 h 6285683"/>
              <a:gd name="connsiteX17" fmla="*/ 9778598 w 11602387"/>
              <a:gd name="connsiteY17" fmla="*/ 0 h 6285683"/>
              <a:gd name="connsiteX18" fmla="*/ 10814728 w 11602387"/>
              <a:gd name="connsiteY18" fmla="*/ 0 h 6285683"/>
              <a:gd name="connsiteX19" fmla="*/ 11602387 w 11602387"/>
              <a:gd name="connsiteY19" fmla="*/ 787659 h 6285683"/>
              <a:gd name="connsiteX20" fmla="*/ 11602387 w 11602387"/>
              <a:gd name="connsiteY20" fmla="*/ 1319257 h 6285683"/>
              <a:gd name="connsiteX21" fmla="*/ 11602387 w 11602387"/>
              <a:gd name="connsiteY21" fmla="*/ 2086374 h 6285683"/>
              <a:gd name="connsiteX22" fmla="*/ 11602387 w 11602387"/>
              <a:gd name="connsiteY22" fmla="*/ 2712180 h 6285683"/>
              <a:gd name="connsiteX23" fmla="*/ 11602387 w 11602387"/>
              <a:gd name="connsiteY23" fmla="*/ 3337985 h 6285683"/>
              <a:gd name="connsiteX24" fmla="*/ 11602387 w 11602387"/>
              <a:gd name="connsiteY24" fmla="*/ 4010894 h 6285683"/>
              <a:gd name="connsiteX25" fmla="*/ 11602387 w 11602387"/>
              <a:gd name="connsiteY25" fmla="*/ 4778011 h 6285683"/>
              <a:gd name="connsiteX26" fmla="*/ 11602387 w 11602387"/>
              <a:gd name="connsiteY26" fmla="*/ 5498024 h 6285683"/>
              <a:gd name="connsiteX27" fmla="*/ 10814728 w 11602387"/>
              <a:gd name="connsiteY27" fmla="*/ 6285683 h 6285683"/>
              <a:gd name="connsiteX28" fmla="*/ 10447069 w 11602387"/>
              <a:gd name="connsiteY28" fmla="*/ 6285683 h 6285683"/>
              <a:gd name="connsiteX29" fmla="*/ 9678327 w 11602387"/>
              <a:gd name="connsiteY29" fmla="*/ 6285683 h 6285683"/>
              <a:gd name="connsiteX30" fmla="*/ 9110126 w 11602387"/>
              <a:gd name="connsiteY30" fmla="*/ 6285683 h 6285683"/>
              <a:gd name="connsiteX31" fmla="*/ 8241114 w 11602387"/>
              <a:gd name="connsiteY31" fmla="*/ 6285683 h 6285683"/>
              <a:gd name="connsiteX32" fmla="*/ 7572642 w 11602387"/>
              <a:gd name="connsiteY32" fmla="*/ 6285683 h 6285683"/>
              <a:gd name="connsiteX33" fmla="*/ 7104712 w 11602387"/>
              <a:gd name="connsiteY33" fmla="*/ 6285683 h 6285683"/>
              <a:gd name="connsiteX34" fmla="*/ 6235700 w 11602387"/>
              <a:gd name="connsiteY34" fmla="*/ 6285683 h 6285683"/>
              <a:gd name="connsiteX35" fmla="*/ 5366687 w 11602387"/>
              <a:gd name="connsiteY35" fmla="*/ 6285683 h 6285683"/>
              <a:gd name="connsiteX36" fmla="*/ 4898757 w 11602387"/>
              <a:gd name="connsiteY36" fmla="*/ 6285683 h 6285683"/>
              <a:gd name="connsiteX37" fmla="*/ 4330557 w 11602387"/>
              <a:gd name="connsiteY37" fmla="*/ 6285683 h 6285683"/>
              <a:gd name="connsiteX38" fmla="*/ 3561815 w 11602387"/>
              <a:gd name="connsiteY38" fmla="*/ 6285683 h 6285683"/>
              <a:gd name="connsiteX39" fmla="*/ 2793073 w 11602387"/>
              <a:gd name="connsiteY39" fmla="*/ 6285683 h 6285683"/>
              <a:gd name="connsiteX40" fmla="*/ 1924060 w 11602387"/>
              <a:gd name="connsiteY40" fmla="*/ 6285683 h 6285683"/>
              <a:gd name="connsiteX41" fmla="*/ 1556401 w 11602387"/>
              <a:gd name="connsiteY41" fmla="*/ 6285683 h 6285683"/>
              <a:gd name="connsiteX42" fmla="*/ 787659 w 11602387"/>
              <a:gd name="connsiteY42" fmla="*/ 6285683 h 6285683"/>
              <a:gd name="connsiteX43" fmla="*/ 0 w 11602387"/>
              <a:gd name="connsiteY43" fmla="*/ 5498024 h 6285683"/>
              <a:gd name="connsiteX44" fmla="*/ 0 w 11602387"/>
              <a:gd name="connsiteY44" fmla="*/ 4966426 h 6285683"/>
              <a:gd name="connsiteX45" fmla="*/ 0 w 11602387"/>
              <a:gd name="connsiteY45" fmla="*/ 4387724 h 6285683"/>
              <a:gd name="connsiteX46" fmla="*/ 0 w 11602387"/>
              <a:gd name="connsiteY46" fmla="*/ 3667711 h 6285683"/>
              <a:gd name="connsiteX47" fmla="*/ 0 w 11602387"/>
              <a:gd name="connsiteY47" fmla="*/ 2994801 h 6285683"/>
              <a:gd name="connsiteX48" fmla="*/ 0 w 11602387"/>
              <a:gd name="connsiteY48" fmla="*/ 2463203 h 6285683"/>
              <a:gd name="connsiteX49" fmla="*/ 0 w 11602387"/>
              <a:gd name="connsiteY49" fmla="*/ 1743190 h 6285683"/>
              <a:gd name="connsiteX50" fmla="*/ 0 w 11602387"/>
              <a:gd name="connsiteY50" fmla="*/ 787659 h 628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602387" h="6285683" fill="none" extrusionOk="0">
                <a:moveTo>
                  <a:pt x="0" y="787659"/>
                </a:moveTo>
                <a:cubicBezTo>
                  <a:pt x="-35069" y="355628"/>
                  <a:pt x="391208" y="8260"/>
                  <a:pt x="787659" y="0"/>
                </a:cubicBezTo>
                <a:cubicBezTo>
                  <a:pt x="923597" y="-20998"/>
                  <a:pt x="1144701" y="-20031"/>
                  <a:pt x="1355860" y="0"/>
                </a:cubicBezTo>
                <a:cubicBezTo>
                  <a:pt x="1567019" y="20031"/>
                  <a:pt x="1691517" y="-23551"/>
                  <a:pt x="2024331" y="0"/>
                </a:cubicBezTo>
                <a:cubicBezTo>
                  <a:pt x="2357145" y="23551"/>
                  <a:pt x="2354854" y="-1521"/>
                  <a:pt x="2592531" y="0"/>
                </a:cubicBezTo>
                <a:cubicBezTo>
                  <a:pt x="2830208" y="1521"/>
                  <a:pt x="2846666" y="11518"/>
                  <a:pt x="2960191" y="0"/>
                </a:cubicBezTo>
                <a:cubicBezTo>
                  <a:pt x="3073716" y="-11518"/>
                  <a:pt x="3290022" y="-14963"/>
                  <a:pt x="3528391" y="0"/>
                </a:cubicBezTo>
                <a:cubicBezTo>
                  <a:pt x="3766760" y="14963"/>
                  <a:pt x="3833827" y="1149"/>
                  <a:pt x="4096592" y="0"/>
                </a:cubicBezTo>
                <a:cubicBezTo>
                  <a:pt x="4359357" y="-1149"/>
                  <a:pt x="4383322" y="-13579"/>
                  <a:pt x="4464251" y="0"/>
                </a:cubicBezTo>
                <a:cubicBezTo>
                  <a:pt x="4545180" y="13579"/>
                  <a:pt x="4792038" y="23041"/>
                  <a:pt x="4932181" y="0"/>
                </a:cubicBezTo>
                <a:cubicBezTo>
                  <a:pt x="5072324" y="-23041"/>
                  <a:pt x="5187703" y="1017"/>
                  <a:pt x="5299840" y="0"/>
                </a:cubicBezTo>
                <a:cubicBezTo>
                  <a:pt x="5411977" y="-1017"/>
                  <a:pt x="5984669" y="3813"/>
                  <a:pt x="6168853" y="0"/>
                </a:cubicBezTo>
                <a:cubicBezTo>
                  <a:pt x="6353037" y="-3813"/>
                  <a:pt x="6542352" y="-18590"/>
                  <a:pt x="6636783" y="0"/>
                </a:cubicBezTo>
                <a:cubicBezTo>
                  <a:pt x="6731214" y="18590"/>
                  <a:pt x="6890773" y="-54"/>
                  <a:pt x="7104712" y="0"/>
                </a:cubicBezTo>
                <a:cubicBezTo>
                  <a:pt x="7318651" y="54"/>
                  <a:pt x="7670418" y="4392"/>
                  <a:pt x="7973725" y="0"/>
                </a:cubicBezTo>
                <a:cubicBezTo>
                  <a:pt x="8277032" y="-4392"/>
                  <a:pt x="8258838" y="-12487"/>
                  <a:pt x="8341384" y="0"/>
                </a:cubicBezTo>
                <a:cubicBezTo>
                  <a:pt x="8423930" y="12487"/>
                  <a:pt x="8951258" y="-2323"/>
                  <a:pt x="9110126" y="0"/>
                </a:cubicBezTo>
                <a:cubicBezTo>
                  <a:pt x="9268994" y="2323"/>
                  <a:pt x="9540060" y="15476"/>
                  <a:pt x="9778598" y="0"/>
                </a:cubicBezTo>
                <a:cubicBezTo>
                  <a:pt x="10017136" y="-15476"/>
                  <a:pt x="10331614" y="4743"/>
                  <a:pt x="10814728" y="0"/>
                </a:cubicBezTo>
                <a:cubicBezTo>
                  <a:pt x="11249365" y="11978"/>
                  <a:pt x="11590703" y="355479"/>
                  <a:pt x="11602387" y="787659"/>
                </a:cubicBezTo>
                <a:cubicBezTo>
                  <a:pt x="11620748" y="989054"/>
                  <a:pt x="11625105" y="1171521"/>
                  <a:pt x="11602387" y="1319257"/>
                </a:cubicBezTo>
                <a:cubicBezTo>
                  <a:pt x="11579669" y="1466993"/>
                  <a:pt x="11595746" y="1716966"/>
                  <a:pt x="11602387" y="2086374"/>
                </a:cubicBezTo>
                <a:cubicBezTo>
                  <a:pt x="11609028" y="2455782"/>
                  <a:pt x="11580509" y="2486199"/>
                  <a:pt x="11602387" y="2712180"/>
                </a:cubicBezTo>
                <a:cubicBezTo>
                  <a:pt x="11624265" y="2938161"/>
                  <a:pt x="11628678" y="3043608"/>
                  <a:pt x="11602387" y="3337985"/>
                </a:cubicBezTo>
                <a:cubicBezTo>
                  <a:pt x="11576096" y="3632362"/>
                  <a:pt x="11584426" y="3865752"/>
                  <a:pt x="11602387" y="4010894"/>
                </a:cubicBezTo>
                <a:cubicBezTo>
                  <a:pt x="11620348" y="4156036"/>
                  <a:pt x="11572253" y="4479791"/>
                  <a:pt x="11602387" y="4778011"/>
                </a:cubicBezTo>
                <a:cubicBezTo>
                  <a:pt x="11632521" y="5076231"/>
                  <a:pt x="11592345" y="5326783"/>
                  <a:pt x="11602387" y="5498024"/>
                </a:cubicBezTo>
                <a:cubicBezTo>
                  <a:pt x="11685945" y="5879007"/>
                  <a:pt x="11251659" y="6310943"/>
                  <a:pt x="10814728" y="6285683"/>
                </a:cubicBezTo>
                <a:cubicBezTo>
                  <a:pt x="10729651" y="6302005"/>
                  <a:pt x="10577665" y="6272706"/>
                  <a:pt x="10447069" y="6285683"/>
                </a:cubicBezTo>
                <a:cubicBezTo>
                  <a:pt x="10316473" y="6298660"/>
                  <a:pt x="9960997" y="6250429"/>
                  <a:pt x="9678327" y="6285683"/>
                </a:cubicBezTo>
                <a:cubicBezTo>
                  <a:pt x="9395657" y="6320937"/>
                  <a:pt x="9315733" y="6285151"/>
                  <a:pt x="9110126" y="6285683"/>
                </a:cubicBezTo>
                <a:cubicBezTo>
                  <a:pt x="8904519" y="6286215"/>
                  <a:pt x="8572707" y="6294331"/>
                  <a:pt x="8241114" y="6285683"/>
                </a:cubicBezTo>
                <a:cubicBezTo>
                  <a:pt x="7909521" y="6277035"/>
                  <a:pt x="7785216" y="6298954"/>
                  <a:pt x="7572642" y="6285683"/>
                </a:cubicBezTo>
                <a:cubicBezTo>
                  <a:pt x="7360068" y="6272412"/>
                  <a:pt x="7219181" y="6278084"/>
                  <a:pt x="7104712" y="6285683"/>
                </a:cubicBezTo>
                <a:cubicBezTo>
                  <a:pt x="6990243" y="6293283"/>
                  <a:pt x="6613648" y="6254010"/>
                  <a:pt x="6235700" y="6285683"/>
                </a:cubicBezTo>
                <a:cubicBezTo>
                  <a:pt x="5857752" y="6317356"/>
                  <a:pt x="5674612" y="6244398"/>
                  <a:pt x="5366687" y="6285683"/>
                </a:cubicBezTo>
                <a:cubicBezTo>
                  <a:pt x="5058762" y="6326968"/>
                  <a:pt x="5008121" y="6307195"/>
                  <a:pt x="4898757" y="6285683"/>
                </a:cubicBezTo>
                <a:cubicBezTo>
                  <a:pt x="4789393" y="6264172"/>
                  <a:pt x="4528002" y="6271957"/>
                  <a:pt x="4330557" y="6285683"/>
                </a:cubicBezTo>
                <a:cubicBezTo>
                  <a:pt x="4133112" y="6299409"/>
                  <a:pt x="3719276" y="6279892"/>
                  <a:pt x="3561815" y="6285683"/>
                </a:cubicBezTo>
                <a:cubicBezTo>
                  <a:pt x="3404354" y="6291474"/>
                  <a:pt x="3009680" y="6316331"/>
                  <a:pt x="2793073" y="6285683"/>
                </a:cubicBezTo>
                <a:cubicBezTo>
                  <a:pt x="2576466" y="6255035"/>
                  <a:pt x="2342103" y="6290480"/>
                  <a:pt x="1924060" y="6285683"/>
                </a:cubicBezTo>
                <a:cubicBezTo>
                  <a:pt x="1506017" y="6280886"/>
                  <a:pt x="1705318" y="6287453"/>
                  <a:pt x="1556401" y="6285683"/>
                </a:cubicBezTo>
                <a:cubicBezTo>
                  <a:pt x="1407484" y="6283913"/>
                  <a:pt x="965872" y="6260117"/>
                  <a:pt x="787659" y="6285683"/>
                </a:cubicBezTo>
                <a:cubicBezTo>
                  <a:pt x="357621" y="6381832"/>
                  <a:pt x="-39090" y="5985438"/>
                  <a:pt x="0" y="5498024"/>
                </a:cubicBezTo>
                <a:cubicBezTo>
                  <a:pt x="-23290" y="5330851"/>
                  <a:pt x="22817" y="5225157"/>
                  <a:pt x="0" y="4966426"/>
                </a:cubicBezTo>
                <a:cubicBezTo>
                  <a:pt x="-22817" y="4707695"/>
                  <a:pt x="-27955" y="4634136"/>
                  <a:pt x="0" y="4387724"/>
                </a:cubicBezTo>
                <a:cubicBezTo>
                  <a:pt x="27955" y="4141312"/>
                  <a:pt x="11489" y="3907240"/>
                  <a:pt x="0" y="3667711"/>
                </a:cubicBezTo>
                <a:cubicBezTo>
                  <a:pt x="-11489" y="3428182"/>
                  <a:pt x="-9621" y="3324362"/>
                  <a:pt x="0" y="2994801"/>
                </a:cubicBezTo>
                <a:cubicBezTo>
                  <a:pt x="9621" y="2665240"/>
                  <a:pt x="1177" y="2588457"/>
                  <a:pt x="0" y="2463203"/>
                </a:cubicBezTo>
                <a:cubicBezTo>
                  <a:pt x="-1177" y="2337949"/>
                  <a:pt x="-19728" y="1926516"/>
                  <a:pt x="0" y="1743190"/>
                </a:cubicBezTo>
                <a:cubicBezTo>
                  <a:pt x="19728" y="1559864"/>
                  <a:pt x="28154" y="1034934"/>
                  <a:pt x="0" y="787659"/>
                </a:cubicBezTo>
                <a:close/>
              </a:path>
              <a:path w="11602387" h="6285683" stroke="0" extrusionOk="0">
                <a:moveTo>
                  <a:pt x="0" y="787659"/>
                </a:moveTo>
                <a:cubicBezTo>
                  <a:pt x="1539" y="399713"/>
                  <a:pt x="383403" y="54957"/>
                  <a:pt x="787659" y="0"/>
                </a:cubicBezTo>
                <a:cubicBezTo>
                  <a:pt x="960268" y="-26973"/>
                  <a:pt x="1255441" y="-26820"/>
                  <a:pt x="1556401" y="0"/>
                </a:cubicBezTo>
                <a:cubicBezTo>
                  <a:pt x="1857361" y="26820"/>
                  <a:pt x="1879637" y="15932"/>
                  <a:pt x="2024331" y="0"/>
                </a:cubicBezTo>
                <a:cubicBezTo>
                  <a:pt x="2169025" y="-15932"/>
                  <a:pt x="2366623" y="-4105"/>
                  <a:pt x="2492261" y="0"/>
                </a:cubicBezTo>
                <a:cubicBezTo>
                  <a:pt x="2617899" y="4105"/>
                  <a:pt x="3089493" y="20008"/>
                  <a:pt x="3261003" y="0"/>
                </a:cubicBezTo>
                <a:cubicBezTo>
                  <a:pt x="3432513" y="-20008"/>
                  <a:pt x="3575137" y="6942"/>
                  <a:pt x="3829203" y="0"/>
                </a:cubicBezTo>
                <a:cubicBezTo>
                  <a:pt x="4083269" y="-6942"/>
                  <a:pt x="4339416" y="35746"/>
                  <a:pt x="4698216" y="0"/>
                </a:cubicBezTo>
                <a:cubicBezTo>
                  <a:pt x="5057016" y="-35746"/>
                  <a:pt x="5149472" y="-12176"/>
                  <a:pt x="5567229" y="0"/>
                </a:cubicBezTo>
                <a:cubicBezTo>
                  <a:pt x="5984986" y="12176"/>
                  <a:pt x="6084394" y="2359"/>
                  <a:pt x="6335971" y="0"/>
                </a:cubicBezTo>
                <a:cubicBezTo>
                  <a:pt x="6587548" y="-2359"/>
                  <a:pt x="6621001" y="-17679"/>
                  <a:pt x="6803900" y="0"/>
                </a:cubicBezTo>
                <a:cubicBezTo>
                  <a:pt x="6986799" y="17679"/>
                  <a:pt x="7052461" y="-17519"/>
                  <a:pt x="7171560" y="0"/>
                </a:cubicBezTo>
                <a:cubicBezTo>
                  <a:pt x="7290659" y="17519"/>
                  <a:pt x="7697624" y="-18981"/>
                  <a:pt x="8040572" y="0"/>
                </a:cubicBezTo>
                <a:cubicBezTo>
                  <a:pt x="8383520" y="18981"/>
                  <a:pt x="8455559" y="8722"/>
                  <a:pt x="8709044" y="0"/>
                </a:cubicBezTo>
                <a:cubicBezTo>
                  <a:pt x="8962529" y="-8722"/>
                  <a:pt x="9172818" y="-19747"/>
                  <a:pt x="9377515" y="0"/>
                </a:cubicBezTo>
                <a:cubicBezTo>
                  <a:pt x="9582212" y="19747"/>
                  <a:pt x="9629912" y="6154"/>
                  <a:pt x="9845445" y="0"/>
                </a:cubicBezTo>
                <a:cubicBezTo>
                  <a:pt x="10060978" y="-6154"/>
                  <a:pt x="10362586" y="42581"/>
                  <a:pt x="10814728" y="0"/>
                </a:cubicBezTo>
                <a:cubicBezTo>
                  <a:pt x="11288173" y="8722"/>
                  <a:pt x="11564793" y="340204"/>
                  <a:pt x="11602387" y="787659"/>
                </a:cubicBezTo>
                <a:cubicBezTo>
                  <a:pt x="11627672" y="983108"/>
                  <a:pt x="11607485" y="1151830"/>
                  <a:pt x="11602387" y="1366361"/>
                </a:cubicBezTo>
                <a:cubicBezTo>
                  <a:pt x="11597289" y="1580892"/>
                  <a:pt x="11607502" y="1824835"/>
                  <a:pt x="11602387" y="2133478"/>
                </a:cubicBezTo>
                <a:cubicBezTo>
                  <a:pt x="11597272" y="2442121"/>
                  <a:pt x="11573748" y="2707208"/>
                  <a:pt x="11602387" y="2853491"/>
                </a:cubicBezTo>
                <a:cubicBezTo>
                  <a:pt x="11631026" y="2999774"/>
                  <a:pt x="11623889" y="3295055"/>
                  <a:pt x="11602387" y="3479296"/>
                </a:cubicBezTo>
                <a:cubicBezTo>
                  <a:pt x="11580885" y="3663538"/>
                  <a:pt x="11618113" y="3870422"/>
                  <a:pt x="11602387" y="4057998"/>
                </a:cubicBezTo>
                <a:cubicBezTo>
                  <a:pt x="11586661" y="4245574"/>
                  <a:pt x="11575659" y="4438848"/>
                  <a:pt x="11602387" y="4636700"/>
                </a:cubicBezTo>
                <a:cubicBezTo>
                  <a:pt x="11629115" y="4834552"/>
                  <a:pt x="11607766" y="5144868"/>
                  <a:pt x="11602387" y="5498024"/>
                </a:cubicBezTo>
                <a:cubicBezTo>
                  <a:pt x="11641283" y="5988130"/>
                  <a:pt x="11176771" y="6352471"/>
                  <a:pt x="10814728" y="6285683"/>
                </a:cubicBezTo>
                <a:cubicBezTo>
                  <a:pt x="10618963" y="6284496"/>
                  <a:pt x="10388454" y="6265548"/>
                  <a:pt x="10246527" y="6285683"/>
                </a:cubicBezTo>
                <a:cubicBezTo>
                  <a:pt x="10104600" y="6305818"/>
                  <a:pt x="9901400" y="6290872"/>
                  <a:pt x="9678327" y="6285683"/>
                </a:cubicBezTo>
                <a:cubicBezTo>
                  <a:pt x="9455254" y="6280494"/>
                  <a:pt x="9388054" y="6295178"/>
                  <a:pt x="9310668" y="6285683"/>
                </a:cubicBezTo>
                <a:cubicBezTo>
                  <a:pt x="9233282" y="6276188"/>
                  <a:pt x="9042285" y="6298648"/>
                  <a:pt x="8842738" y="6285683"/>
                </a:cubicBezTo>
                <a:cubicBezTo>
                  <a:pt x="8643191" y="6272719"/>
                  <a:pt x="8541001" y="6307593"/>
                  <a:pt x="8374808" y="6285683"/>
                </a:cubicBezTo>
                <a:cubicBezTo>
                  <a:pt x="8208615" y="6263774"/>
                  <a:pt x="7774385" y="6263381"/>
                  <a:pt x="7606066" y="6285683"/>
                </a:cubicBezTo>
                <a:cubicBezTo>
                  <a:pt x="7437747" y="6307985"/>
                  <a:pt x="7389562" y="6293045"/>
                  <a:pt x="7238407" y="6285683"/>
                </a:cubicBezTo>
                <a:cubicBezTo>
                  <a:pt x="7087252" y="6278321"/>
                  <a:pt x="6886924" y="6293169"/>
                  <a:pt x="6770477" y="6285683"/>
                </a:cubicBezTo>
                <a:cubicBezTo>
                  <a:pt x="6654030" y="6278198"/>
                  <a:pt x="6319284" y="6263511"/>
                  <a:pt x="5901464" y="6285683"/>
                </a:cubicBezTo>
                <a:cubicBezTo>
                  <a:pt x="5483644" y="6307855"/>
                  <a:pt x="5633404" y="6302957"/>
                  <a:pt x="5533805" y="6285683"/>
                </a:cubicBezTo>
                <a:cubicBezTo>
                  <a:pt x="5434206" y="6268409"/>
                  <a:pt x="5259177" y="6302761"/>
                  <a:pt x="5166146" y="6285683"/>
                </a:cubicBezTo>
                <a:cubicBezTo>
                  <a:pt x="5073115" y="6268605"/>
                  <a:pt x="4920048" y="6273315"/>
                  <a:pt x="4798487" y="6285683"/>
                </a:cubicBezTo>
                <a:cubicBezTo>
                  <a:pt x="4676926" y="6298051"/>
                  <a:pt x="4294220" y="6288611"/>
                  <a:pt x="4130015" y="6285683"/>
                </a:cubicBezTo>
                <a:cubicBezTo>
                  <a:pt x="3965810" y="6282755"/>
                  <a:pt x="3656274" y="6263304"/>
                  <a:pt x="3461544" y="6285683"/>
                </a:cubicBezTo>
                <a:cubicBezTo>
                  <a:pt x="3266814" y="6308062"/>
                  <a:pt x="2985397" y="6265121"/>
                  <a:pt x="2793073" y="6285683"/>
                </a:cubicBezTo>
                <a:cubicBezTo>
                  <a:pt x="2600749" y="6306245"/>
                  <a:pt x="2131190" y="6264740"/>
                  <a:pt x="1924060" y="6285683"/>
                </a:cubicBezTo>
                <a:cubicBezTo>
                  <a:pt x="1716930" y="6306626"/>
                  <a:pt x="1059213" y="6314806"/>
                  <a:pt x="787659" y="6285683"/>
                </a:cubicBezTo>
                <a:cubicBezTo>
                  <a:pt x="409096" y="6288170"/>
                  <a:pt x="-41300" y="6004286"/>
                  <a:pt x="0" y="5498024"/>
                </a:cubicBezTo>
                <a:cubicBezTo>
                  <a:pt x="-15609" y="5278835"/>
                  <a:pt x="-11444" y="5143247"/>
                  <a:pt x="0" y="4919322"/>
                </a:cubicBezTo>
                <a:cubicBezTo>
                  <a:pt x="11444" y="4695397"/>
                  <a:pt x="16288" y="4461677"/>
                  <a:pt x="0" y="4293516"/>
                </a:cubicBezTo>
                <a:cubicBezTo>
                  <a:pt x="-16288" y="4125355"/>
                  <a:pt x="12729" y="3918926"/>
                  <a:pt x="0" y="3667711"/>
                </a:cubicBezTo>
                <a:cubicBezTo>
                  <a:pt x="-12729" y="3416497"/>
                  <a:pt x="-17799" y="3359114"/>
                  <a:pt x="0" y="3136112"/>
                </a:cubicBezTo>
                <a:cubicBezTo>
                  <a:pt x="17799" y="2913110"/>
                  <a:pt x="4772" y="2648139"/>
                  <a:pt x="0" y="2510307"/>
                </a:cubicBezTo>
                <a:cubicBezTo>
                  <a:pt x="-4772" y="2372475"/>
                  <a:pt x="23956" y="2066967"/>
                  <a:pt x="0" y="1931605"/>
                </a:cubicBezTo>
                <a:cubicBezTo>
                  <a:pt x="-23956" y="1796243"/>
                  <a:pt x="17778" y="1606926"/>
                  <a:pt x="0" y="1400006"/>
                </a:cubicBezTo>
                <a:cubicBezTo>
                  <a:pt x="-17778" y="1193086"/>
                  <a:pt x="27404" y="994666"/>
                  <a:pt x="0" y="787659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8AB70A-6F30-4B72-A96F-8258A40E1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590" y="112359"/>
            <a:ext cx="5145470" cy="823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54FC36-1BCF-48A3-B2C4-F949F809B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700" y="1624012"/>
            <a:ext cx="4800600" cy="492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41C78C1-3CDF-41C5-98C5-1E2DF54C276D}"/>
              </a:ext>
            </a:extLst>
          </p:cNvPr>
          <p:cNvSpPr/>
          <p:nvPr/>
        </p:nvSpPr>
        <p:spPr>
          <a:xfrm>
            <a:off x="0" y="1178510"/>
            <a:ext cx="49650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 có ai lắng nghe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 mưa trong rừng cọ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 tiếng thác dội về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 ào ào trận gió.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 ai lên rừng cọ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 một buổi trưa hè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Gối đầu lên thảm cỏ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 trời xanh, lá che.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 ai biết gió ấm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Thổi đến tự khi nào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 khi rừng cọ nở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 vàng như hoa cau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297A55C-2B74-4048-BE5E-7A5D5D918708}"/>
              </a:ext>
            </a:extLst>
          </p:cNvPr>
          <p:cNvSpPr/>
          <p:nvPr/>
        </p:nvSpPr>
        <p:spPr>
          <a:xfrm>
            <a:off x="3721767" y="1197560"/>
            <a:ext cx="49650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 có ai dậy sớm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 lên rừng cọ tươi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 xòe từng tia nắng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Giống hệt như mặt trời.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i="0" dirty="0">
                <a:solidFill>
                  <a:srgbClr val="00206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 cọ ơi! Rừng cọ!</a:t>
            </a:r>
            <a:endParaRPr lang="en-US" sz="2400" b="1" i="0" dirty="0">
              <a:solidFill>
                <a:srgbClr val="002060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i="0" dirty="0">
                <a:solidFill>
                  <a:srgbClr val="00206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 đẹp, lá ngời ngời</a:t>
            </a:r>
            <a:endParaRPr lang="en-US" sz="2400" b="1" i="0" dirty="0">
              <a:solidFill>
                <a:srgbClr val="002060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i="0" dirty="0">
                <a:solidFill>
                  <a:srgbClr val="00206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 yêu thường vẫn gọi</a:t>
            </a:r>
            <a:endParaRPr lang="en-US" sz="2400" b="1" i="0" dirty="0">
              <a:solidFill>
                <a:srgbClr val="002060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i="0" dirty="0">
                <a:solidFill>
                  <a:srgbClr val="00206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 trời xanh của tôi.</a:t>
            </a:r>
          </a:p>
          <a:p>
            <a:pPr algn="r"/>
            <a:r>
              <a:rPr lang="vi-VN" sz="2400" b="1" i="0" dirty="0">
                <a:solidFill>
                  <a:srgbClr val="00206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(Nguyễn Viết Bính)</a:t>
            </a:r>
          </a:p>
        </p:txBody>
      </p:sp>
    </p:spTree>
    <p:extLst>
      <p:ext uri="{BB962C8B-B14F-4D97-AF65-F5344CB8AC3E}">
        <p14:creationId xmlns:p14="http://schemas.microsoft.com/office/powerpoint/2010/main" val="294820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28B97DD-CBF0-45EB-8CD6-F99A4E1C4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4" descr="Colorful Rainbow Wave Background 1978292 Vector Art at Vecteezy">
            <a:extLst>
              <a:ext uri="{FF2B5EF4-FFF2-40B4-BE49-F238E27FC236}">
                <a16:creationId xmlns:a16="http://schemas.microsoft.com/office/drawing/2014/main" xmlns="" id="{FF95DD59-F1C4-4197-AB95-3F09FF271F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482" name="Picture 2" descr="Cartoon childhood dream 19713 | Drawing for kids, Free games for kids,  Cartoon clip art">
            <a:extLst>
              <a:ext uri="{FF2B5EF4-FFF2-40B4-BE49-F238E27FC236}">
                <a16:creationId xmlns:a16="http://schemas.microsoft.com/office/drawing/2014/main" xmlns="" id="{F95EC51B-86E0-4A1E-8F60-261DA008BE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917" b="98750" l="12000" r="72375">
                        <a14:foregroundMark x1="22688" y1="25333" x2="22688" y2="25333"/>
                        <a14:foregroundMark x1="34500" y1="32583" x2="38250" y2="35417"/>
                        <a14:foregroundMark x1="38938" y1="30167" x2="41063" y2="30167"/>
                        <a14:foregroundMark x1="24313" y1="27750" x2="28750" y2="29083"/>
                        <a14:foregroundMark x1="40563" y1="29500" x2="43688" y2="30167"/>
                        <a14:foregroundMark x1="35438" y1="23583" x2="37250" y2="24917"/>
                        <a14:foregroundMark x1="32375" y1="24917" x2="35125" y2="26000"/>
                        <a14:foregroundMark x1="30062" y1="23417" x2="35125" y2="24917"/>
                        <a14:foregroundMark x1="27625" y1="24917" x2="32813" y2="24917"/>
                        <a14:foregroundMark x1="22500" y1="31000" x2="31188" y2="31500"/>
                        <a14:foregroundMark x1="21188" y1="33667" x2="27375" y2="37917"/>
                        <a14:foregroundMark x1="27375" y1="37917" x2="28063" y2="38000"/>
                        <a14:foregroundMark x1="20875" y1="31667" x2="23313" y2="38333"/>
                        <a14:foregroundMark x1="23313" y1="38333" x2="23500" y2="38500"/>
                        <a14:foregroundMark x1="25938" y1="24500" x2="30375" y2="22917"/>
                        <a14:foregroundMark x1="21688" y1="29250" x2="21688" y2="33917"/>
                        <a14:foregroundMark x1="25438" y1="39583" x2="33813" y2="38667"/>
                        <a14:foregroundMark x1="30875" y1="40667" x2="36063" y2="39250"/>
                        <a14:foregroundMark x1="36063" y1="39250" x2="36750" y2="38667"/>
                        <a14:foregroundMark x1="37750" y1="42000" x2="39375" y2="43500"/>
                        <a14:foregroundMark x1="32813" y1="46333" x2="32688" y2="51167"/>
                        <a14:foregroundMark x1="51688" y1="24500" x2="55125" y2="36750"/>
                        <a14:foregroundMark x1="37250" y1="26917" x2="41063" y2="31667"/>
                        <a14:foregroundMark x1="54625" y1="24667" x2="59875" y2="24250"/>
                        <a14:foregroundMark x1="71875" y1="40417" x2="71875" y2="41083"/>
                        <a14:foregroundMark x1="72375" y1="58833" x2="72375" y2="60083"/>
                        <a14:foregroundMark x1="57125" y1="50750" x2="53688" y2="48333"/>
                        <a14:foregroundMark x1="53813" y1="32333" x2="55688" y2="40583"/>
                        <a14:foregroundMark x1="55688" y1="40583" x2="57938" y2="44833"/>
                        <a14:foregroundMark x1="53688" y1="54833" x2="53688" y2="54833"/>
                        <a14:foregroundMark x1="25313" y1="25833" x2="32688" y2="29750"/>
                        <a14:foregroundMark x1="14000" y1="63833" x2="13813" y2="63833"/>
                        <a14:foregroundMark x1="13813" y1="63833" x2="13813" y2="63833"/>
                        <a14:foregroundMark x1="34813" y1="90250" x2="35813" y2="92000"/>
                        <a14:foregroundMark x1="45438" y1="82417" x2="45438" y2="82417"/>
                        <a14:foregroundMark x1="45625" y1="82417" x2="45625" y2="82417"/>
                        <a14:foregroundMark x1="34813" y1="95333" x2="34813" y2="95333"/>
                        <a14:foregroundMark x1="54625" y1="89833" x2="54813" y2="89833"/>
                        <a14:foregroundMark x1="54813" y1="89833" x2="54813" y2="89833"/>
                        <a14:foregroundMark x1="57938" y1="89167" x2="58062" y2="89167"/>
                        <a14:foregroundMark x1="58062" y1="89167" x2="58062" y2="89167"/>
                        <a14:foregroundMark x1="31375" y1="98833" x2="31375" y2="98833"/>
                        <a14:foregroundMark x1="46938" y1="83083" x2="46438" y2="81750"/>
                        <a14:foregroundMark x1="46313" y1="85000" x2="46313" y2="85000"/>
                        <a14:foregroundMark x1="46313" y1="85917" x2="46313" y2="85917"/>
                        <a14:foregroundMark x1="62000" y1="49417" x2="62500" y2="51167"/>
                        <a14:foregroundMark x1="48438" y1="48500" x2="51063" y2="51583"/>
                        <a14:foregroundMark x1="12000" y1="71667" x2="12000" y2="71667"/>
                        <a14:foregroundMark x1="62000" y1="23167" x2="64313" y2="23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4" t="20109" r="21913"/>
          <a:stretch/>
        </p:blipFill>
        <p:spPr bwMode="auto">
          <a:xfrm>
            <a:off x="11729054" y="1653961"/>
            <a:ext cx="6640643" cy="547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xmlns="" id="{9C32B5A2-7566-BBBD-2872-89AAEDF62367}"/>
              </a:ext>
            </a:extLst>
          </p:cNvPr>
          <p:cNvSpPr/>
          <p:nvPr/>
        </p:nvSpPr>
        <p:spPr>
          <a:xfrm>
            <a:off x="889643" y="3289709"/>
            <a:ext cx="6922514" cy="2284710"/>
          </a:xfrm>
          <a:custGeom>
            <a:avLst/>
            <a:gdLst>
              <a:gd name="connsiteX0" fmla="*/ 0 w 6922514"/>
              <a:gd name="connsiteY0" fmla="*/ 380793 h 2284710"/>
              <a:gd name="connsiteX1" fmla="*/ 380793 w 6922514"/>
              <a:gd name="connsiteY1" fmla="*/ 0 h 2284710"/>
              <a:gd name="connsiteX2" fmla="*/ 4038133 w 6922514"/>
              <a:gd name="connsiteY2" fmla="*/ 0 h 2284710"/>
              <a:gd name="connsiteX3" fmla="*/ 4038133 w 6922514"/>
              <a:gd name="connsiteY3" fmla="*/ 0 h 2284710"/>
              <a:gd name="connsiteX4" fmla="*/ 5768762 w 6922514"/>
              <a:gd name="connsiteY4" fmla="*/ 0 h 2284710"/>
              <a:gd name="connsiteX5" fmla="*/ 6541721 w 6922514"/>
              <a:gd name="connsiteY5" fmla="*/ 0 h 2284710"/>
              <a:gd name="connsiteX6" fmla="*/ 6922514 w 6922514"/>
              <a:gd name="connsiteY6" fmla="*/ 380793 h 2284710"/>
              <a:gd name="connsiteX7" fmla="*/ 6922514 w 6922514"/>
              <a:gd name="connsiteY7" fmla="*/ 1332748 h 2284710"/>
              <a:gd name="connsiteX8" fmla="*/ 8023540 w 6922514"/>
              <a:gd name="connsiteY8" fmla="*/ 1488603 h 2284710"/>
              <a:gd name="connsiteX9" fmla="*/ 6922514 w 6922514"/>
              <a:gd name="connsiteY9" fmla="*/ 1903925 h 2284710"/>
              <a:gd name="connsiteX10" fmla="*/ 6922514 w 6922514"/>
              <a:gd name="connsiteY10" fmla="*/ 1903917 h 2284710"/>
              <a:gd name="connsiteX11" fmla="*/ 6541721 w 6922514"/>
              <a:gd name="connsiteY11" fmla="*/ 2284710 h 2284710"/>
              <a:gd name="connsiteX12" fmla="*/ 5768762 w 6922514"/>
              <a:gd name="connsiteY12" fmla="*/ 2284710 h 2284710"/>
              <a:gd name="connsiteX13" fmla="*/ 4038133 w 6922514"/>
              <a:gd name="connsiteY13" fmla="*/ 2284710 h 2284710"/>
              <a:gd name="connsiteX14" fmla="*/ 4038133 w 6922514"/>
              <a:gd name="connsiteY14" fmla="*/ 2284710 h 2284710"/>
              <a:gd name="connsiteX15" fmla="*/ 380793 w 6922514"/>
              <a:gd name="connsiteY15" fmla="*/ 2284710 h 2284710"/>
              <a:gd name="connsiteX16" fmla="*/ 0 w 6922514"/>
              <a:gd name="connsiteY16" fmla="*/ 1903917 h 2284710"/>
              <a:gd name="connsiteX17" fmla="*/ 0 w 6922514"/>
              <a:gd name="connsiteY17" fmla="*/ 1903925 h 2284710"/>
              <a:gd name="connsiteX18" fmla="*/ 0 w 6922514"/>
              <a:gd name="connsiteY18" fmla="*/ 1332748 h 2284710"/>
              <a:gd name="connsiteX19" fmla="*/ 0 w 6922514"/>
              <a:gd name="connsiteY19" fmla="*/ 1332748 h 2284710"/>
              <a:gd name="connsiteX20" fmla="*/ 0 w 6922514"/>
              <a:gd name="connsiteY20" fmla="*/ 380793 h 228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922514" h="2284710" fill="none" extrusionOk="0">
                <a:moveTo>
                  <a:pt x="0" y="380793"/>
                </a:moveTo>
                <a:cubicBezTo>
                  <a:pt x="-8810" y="181078"/>
                  <a:pt x="181991" y="-31124"/>
                  <a:pt x="380793" y="0"/>
                </a:cubicBezTo>
                <a:cubicBezTo>
                  <a:pt x="2055070" y="129591"/>
                  <a:pt x="3117114" y="-79037"/>
                  <a:pt x="4038133" y="0"/>
                </a:cubicBezTo>
                <a:lnTo>
                  <a:pt x="4038133" y="0"/>
                </a:lnTo>
                <a:cubicBezTo>
                  <a:pt x="4809621" y="1494"/>
                  <a:pt x="5582726" y="-118961"/>
                  <a:pt x="5768762" y="0"/>
                </a:cubicBezTo>
                <a:cubicBezTo>
                  <a:pt x="5890792" y="-18566"/>
                  <a:pt x="6166935" y="11067"/>
                  <a:pt x="6541721" y="0"/>
                </a:cubicBezTo>
                <a:cubicBezTo>
                  <a:pt x="6776183" y="19435"/>
                  <a:pt x="6889983" y="159939"/>
                  <a:pt x="6922514" y="380793"/>
                </a:cubicBezTo>
                <a:cubicBezTo>
                  <a:pt x="6995692" y="851275"/>
                  <a:pt x="6866031" y="1150168"/>
                  <a:pt x="6922514" y="1332748"/>
                </a:cubicBezTo>
                <a:cubicBezTo>
                  <a:pt x="7309562" y="1314975"/>
                  <a:pt x="7610735" y="1478508"/>
                  <a:pt x="8023540" y="1488603"/>
                </a:cubicBezTo>
                <a:cubicBezTo>
                  <a:pt x="7818840" y="1676223"/>
                  <a:pt x="7355351" y="1736841"/>
                  <a:pt x="6922514" y="1903925"/>
                </a:cubicBezTo>
                <a:lnTo>
                  <a:pt x="6922514" y="1903917"/>
                </a:lnTo>
                <a:cubicBezTo>
                  <a:pt x="6937312" y="2104249"/>
                  <a:pt x="6775585" y="2299260"/>
                  <a:pt x="6541721" y="2284710"/>
                </a:cubicBezTo>
                <a:cubicBezTo>
                  <a:pt x="6446551" y="2240451"/>
                  <a:pt x="5966818" y="2312526"/>
                  <a:pt x="5768762" y="2284710"/>
                </a:cubicBezTo>
                <a:cubicBezTo>
                  <a:pt x="5116626" y="2349233"/>
                  <a:pt x="4853465" y="2226859"/>
                  <a:pt x="4038133" y="2284710"/>
                </a:cubicBezTo>
                <a:lnTo>
                  <a:pt x="4038133" y="2284710"/>
                </a:lnTo>
                <a:cubicBezTo>
                  <a:pt x="3163823" y="2245044"/>
                  <a:pt x="1904144" y="2412359"/>
                  <a:pt x="380793" y="2284710"/>
                </a:cubicBezTo>
                <a:cubicBezTo>
                  <a:pt x="154207" y="2265510"/>
                  <a:pt x="29714" y="2132175"/>
                  <a:pt x="0" y="1903917"/>
                </a:cubicBezTo>
                <a:lnTo>
                  <a:pt x="0" y="1903925"/>
                </a:lnTo>
                <a:cubicBezTo>
                  <a:pt x="-5353" y="1841456"/>
                  <a:pt x="-9919" y="1521378"/>
                  <a:pt x="0" y="1332748"/>
                </a:cubicBezTo>
                <a:lnTo>
                  <a:pt x="0" y="1332748"/>
                </a:lnTo>
                <a:cubicBezTo>
                  <a:pt x="19913" y="984462"/>
                  <a:pt x="39883" y="685500"/>
                  <a:pt x="0" y="380793"/>
                </a:cubicBezTo>
                <a:close/>
              </a:path>
              <a:path w="6922514" h="2284710" stroke="0" extrusionOk="0">
                <a:moveTo>
                  <a:pt x="0" y="380793"/>
                </a:moveTo>
                <a:cubicBezTo>
                  <a:pt x="805" y="167867"/>
                  <a:pt x="154485" y="16500"/>
                  <a:pt x="380793" y="0"/>
                </a:cubicBezTo>
                <a:cubicBezTo>
                  <a:pt x="1770584" y="-30226"/>
                  <a:pt x="2335431" y="19287"/>
                  <a:pt x="4038133" y="0"/>
                </a:cubicBezTo>
                <a:lnTo>
                  <a:pt x="4038133" y="0"/>
                </a:lnTo>
                <a:cubicBezTo>
                  <a:pt x="4613924" y="100530"/>
                  <a:pt x="5544651" y="11268"/>
                  <a:pt x="5768762" y="0"/>
                </a:cubicBezTo>
                <a:cubicBezTo>
                  <a:pt x="5999398" y="58372"/>
                  <a:pt x="6324272" y="-68112"/>
                  <a:pt x="6541721" y="0"/>
                </a:cubicBezTo>
                <a:cubicBezTo>
                  <a:pt x="6770860" y="-2248"/>
                  <a:pt x="6899120" y="137024"/>
                  <a:pt x="6922514" y="380793"/>
                </a:cubicBezTo>
                <a:cubicBezTo>
                  <a:pt x="6905612" y="731695"/>
                  <a:pt x="6870440" y="952468"/>
                  <a:pt x="6922514" y="1332748"/>
                </a:cubicBezTo>
                <a:cubicBezTo>
                  <a:pt x="7111898" y="1387291"/>
                  <a:pt x="7763247" y="1427711"/>
                  <a:pt x="8023540" y="1488603"/>
                </a:cubicBezTo>
                <a:cubicBezTo>
                  <a:pt x="7573730" y="1733495"/>
                  <a:pt x="7359798" y="1692279"/>
                  <a:pt x="6922514" y="1903925"/>
                </a:cubicBezTo>
                <a:lnTo>
                  <a:pt x="6922514" y="1903917"/>
                </a:lnTo>
                <a:cubicBezTo>
                  <a:pt x="6952906" y="2095551"/>
                  <a:pt x="6748761" y="2249717"/>
                  <a:pt x="6541721" y="2284710"/>
                </a:cubicBezTo>
                <a:cubicBezTo>
                  <a:pt x="6415598" y="2315340"/>
                  <a:pt x="6147122" y="2222878"/>
                  <a:pt x="5768762" y="2284710"/>
                </a:cubicBezTo>
                <a:cubicBezTo>
                  <a:pt x="4911081" y="2155631"/>
                  <a:pt x="4614935" y="2161379"/>
                  <a:pt x="4038133" y="2284710"/>
                </a:cubicBezTo>
                <a:lnTo>
                  <a:pt x="4038133" y="2284710"/>
                </a:lnTo>
                <a:cubicBezTo>
                  <a:pt x="3607889" y="2379742"/>
                  <a:pt x="1169308" y="2234787"/>
                  <a:pt x="380793" y="2284710"/>
                </a:cubicBezTo>
                <a:cubicBezTo>
                  <a:pt x="161448" y="2255906"/>
                  <a:pt x="9398" y="2129197"/>
                  <a:pt x="0" y="1903917"/>
                </a:cubicBezTo>
                <a:lnTo>
                  <a:pt x="0" y="1903925"/>
                </a:lnTo>
                <a:cubicBezTo>
                  <a:pt x="45223" y="1638472"/>
                  <a:pt x="-38747" y="1502044"/>
                  <a:pt x="0" y="1332748"/>
                </a:cubicBezTo>
                <a:lnTo>
                  <a:pt x="0" y="1332748"/>
                </a:lnTo>
                <a:cubicBezTo>
                  <a:pt x="-18883" y="986900"/>
                  <a:pt x="-31146" y="483836"/>
                  <a:pt x="0" y="380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44475365">
                  <a:prstGeom prst="wedgeRoundRectCallout">
                    <a:avLst>
                      <a:gd name="adj1" fmla="val 65905"/>
                      <a:gd name="adj2" fmla="val 1515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 bài đọc </a:t>
            </a:r>
            <a:r>
              <a:rPr lang="en-US" sz="4000" b="1" i="1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i="1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i="1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i="1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i="1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có từ nào em chưa hiểu nghĩa? </a:t>
            </a:r>
          </a:p>
        </p:txBody>
      </p:sp>
    </p:spTree>
    <p:extLst>
      <p:ext uri="{BB962C8B-B14F-4D97-AF65-F5344CB8AC3E}">
        <p14:creationId xmlns:p14="http://schemas.microsoft.com/office/powerpoint/2010/main" val="47092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0.00486 L -0.13554 -0.04144 C -0.16354 -0.04954 -0.20585 -0.05394 -0.25026 -0.05394 C -0.30065 -0.05394 -0.34114 -0.04954 -0.36914 -0.04144 L -0.50429 -0.00486 " pathEditMode="relative" rAng="0" ptsTypes="AAAAA">
                                          <p:cBhvr>
                                            <p:cTn id="6" dur="2000" fill="hold"/>
                                            <p:tgtEl>
                                              <p:spTgt spid="204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221" y="-24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grpId="0" nodeType="withEffect" p14:presetBounceEnd="66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0.00486 L -0.13554 -0.04144 C -0.16354 -0.04954 -0.20585 -0.05394 -0.25026 -0.05394 C -0.30065 -0.05394 -0.34114 -0.04954 -0.36914 -0.04144 L -0.50429 -0.00486 " pathEditMode="relative" rAng="0" ptsTypes="AAAAA">
                                          <p:cBhvr>
                                            <p:cTn id="6" dur="2000" fill="hold"/>
                                            <p:tgtEl>
                                              <p:spTgt spid="204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221" y="-24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1004</Words>
  <Application>Microsoft Office PowerPoint</Application>
  <PresentationFormat>Custom</PresentationFormat>
  <Paragraphs>142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PHONG VU</cp:lastModifiedBy>
  <cp:revision>56</cp:revision>
  <dcterms:created xsi:type="dcterms:W3CDTF">2022-11-06T06:55:32Z</dcterms:created>
  <dcterms:modified xsi:type="dcterms:W3CDTF">2024-02-03T01:21:23Z</dcterms:modified>
</cp:coreProperties>
</file>