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28" r:id="rId2"/>
    <p:sldMasterId id="2147483740" r:id="rId3"/>
    <p:sldMasterId id="2147483765" r:id="rId4"/>
    <p:sldMasterId id="2147483777" r:id="rId5"/>
  </p:sldMasterIdLst>
  <p:notesMasterIdLst>
    <p:notesMasterId r:id="rId31"/>
  </p:notesMasterIdLst>
  <p:sldIdLst>
    <p:sldId id="347" r:id="rId6"/>
    <p:sldId id="333" r:id="rId7"/>
    <p:sldId id="260" r:id="rId8"/>
    <p:sldId id="339" r:id="rId9"/>
    <p:sldId id="334" r:id="rId10"/>
    <p:sldId id="336" r:id="rId11"/>
    <p:sldId id="337" r:id="rId12"/>
    <p:sldId id="338" r:id="rId13"/>
    <p:sldId id="299" r:id="rId14"/>
    <p:sldId id="306" r:id="rId15"/>
    <p:sldId id="308" r:id="rId16"/>
    <p:sldId id="277" r:id="rId17"/>
    <p:sldId id="340" r:id="rId18"/>
    <p:sldId id="309" r:id="rId19"/>
    <p:sldId id="323" r:id="rId20"/>
    <p:sldId id="324" r:id="rId21"/>
    <p:sldId id="325" r:id="rId22"/>
    <p:sldId id="343" r:id="rId23"/>
    <p:sldId id="279" r:id="rId24"/>
    <p:sldId id="281" r:id="rId25"/>
    <p:sldId id="342" r:id="rId26"/>
    <p:sldId id="314" r:id="rId27"/>
    <p:sldId id="318" r:id="rId28"/>
    <p:sldId id="317" r:id="rId29"/>
    <p:sldId id="319"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FF"/>
    <a:srgbClr val="CC3300"/>
    <a:srgbClr val="0000FF"/>
    <a:srgbClr val="FF3300"/>
    <a:srgbClr val="000000"/>
    <a:srgbClr val="00FF00"/>
    <a:srgbClr val="0066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93" autoAdjust="0"/>
    <p:restoredTop sz="98932" autoAdjust="0"/>
  </p:normalViewPr>
  <p:slideViewPr>
    <p:cSldViewPr>
      <p:cViewPr varScale="1">
        <p:scale>
          <a:sx n="69" d="100"/>
          <a:sy n="69" d="100"/>
        </p:scale>
        <p:origin x="1338"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27418FB-ED3C-451E-A794-84E49C3C5C46}" type="datetimeFigureOut">
              <a:rPr lang="en-US"/>
              <a:pPr>
                <a:defRPr/>
              </a:pPr>
              <a:t>2/26/2023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468B598-E7BA-4C2C-A765-BB94951DCE07}" type="slidenum">
              <a:rPr lang="en-US"/>
              <a:pPr>
                <a:defRPr/>
              </a:pPr>
              <a:t>‹#›</a:t>
            </a:fld>
            <a:endParaRPr lang="en-US"/>
          </a:p>
        </p:txBody>
      </p:sp>
    </p:spTree>
    <p:extLst>
      <p:ext uri="{BB962C8B-B14F-4D97-AF65-F5344CB8AC3E}">
        <p14:creationId xmlns:p14="http://schemas.microsoft.com/office/powerpoint/2010/main" val="26900375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C203B6-E679-4A28-BE7B-89B0512DA06C}" type="slidenum">
              <a:rPr lang="en-US"/>
              <a:pPr>
                <a:defRPr/>
              </a:pPr>
              <a:t>‹#›</a:t>
            </a:fld>
            <a:endParaRPr lang="en-US"/>
          </a:p>
        </p:txBody>
      </p:sp>
    </p:spTree>
    <p:extLst>
      <p:ext uri="{BB962C8B-B14F-4D97-AF65-F5344CB8AC3E}">
        <p14:creationId xmlns:p14="http://schemas.microsoft.com/office/powerpoint/2010/main" val="391584482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23DF3C-4805-404E-9711-E29BF9E1EA55}" type="slidenum">
              <a:rPr lang="en-US"/>
              <a:pPr>
                <a:defRPr/>
              </a:pPr>
              <a:t>‹#›</a:t>
            </a:fld>
            <a:endParaRPr lang="en-US"/>
          </a:p>
        </p:txBody>
      </p:sp>
    </p:spTree>
    <p:extLst>
      <p:ext uri="{BB962C8B-B14F-4D97-AF65-F5344CB8AC3E}">
        <p14:creationId xmlns:p14="http://schemas.microsoft.com/office/powerpoint/2010/main" val="38513733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7B1AA1-9ED8-41DB-868E-34603EB8CDD1}" type="slidenum">
              <a:rPr lang="en-US"/>
              <a:pPr>
                <a:defRPr/>
              </a:pPr>
              <a:t>‹#›</a:t>
            </a:fld>
            <a:endParaRPr lang="en-US"/>
          </a:p>
        </p:txBody>
      </p:sp>
    </p:spTree>
    <p:extLst>
      <p:ext uri="{BB962C8B-B14F-4D97-AF65-F5344CB8AC3E}">
        <p14:creationId xmlns:p14="http://schemas.microsoft.com/office/powerpoint/2010/main" val="265474980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84" y="234"/>
              <a:ext cx="1862" cy="3633"/>
              <a:chOff x="3004" y="770"/>
              <a:chExt cx="1862" cy="3633"/>
            </a:xfrm>
          </p:grpSpPr>
          <p:sp>
            <p:nvSpPr>
              <p:cNvPr id="39" name="Freeform 4"/>
              <p:cNvSpPr>
                <a:spLocks/>
              </p:cNvSpPr>
              <p:nvPr userDrawn="1"/>
            </p:nvSpPr>
            <p:spPr bwMode="ltGray">
              <a:xfrm rot="12185230" flipV="1">
                <a:off x="3533" y="769"/>
                <a:ext cx="1333" cy="1485"/>
              </a:xfrm>
              <a:custGeom>
                <a:avLst/>
                <a:gdLst>
                  <a:gd name="T0" fmla="*/ 4531 w 596"/>
                  <a:gd name="T1" fmla="*/ 101421 h 666"/>
                  <a:gd name="T2" fmla="*/ 1622 w 596"/>
                  <a:gd name="T3" fmla="*/ 93408 h 666"/>
                  <a:gd name="T4" fmla="*/ 0 w 596"/>
                  <a:gd name="T5" fmla="*/ 79149 h 666"/>
                  <a:gd name="T6" fmla="*/ 1129 w 596"/>
                  <a:gd name="T7" fmla="*/ 60858 h 666"/>
                  <a:gd name="T8" fmla="*/ 7003 w 596"/>
                  <a:gd name="T9" fmla="*/ 41404 h 666"/>
                  <a:gd name="T10" fmla="*/ 19244 w 596"/>
                  <a:gd name="T11" fmla="*/ 22989 h 666"/>
                  <a:gd name="T12" fmla="*/ 39782 w 596"/>
                  <a:gd name="T13" fmla="*/ 8482 h 666"/>
                  <a:gd name="T14" fmla="*/ 69106 w 596"/>
                  <a:gd name="T15" fmla="*/ 497 h 666"/>
                  <a:gd name="T16" fmla="*/ 106398 w 596"/>
                  <a:gd name="T17" fmla="*/ 2471 h 666"/>
                  <a:gd name="T18" fmla="*/ 135552 w 596"/>
                  <a:gd name="T19" fmla="*/ 18690 h 666"/>
                  <a:gd name="T20" fmla="*/ 155086 w 596"/>
                  <a:gd name="T21" fmla="*/ 45261 h 666"/>
                  <a:gd name="T22" fmla="*/ 165504 w 596"/>
                  <a:gd name="T23" fmla="*/ 77766 h 666"/>
                  <a:gd name="T24" fmla="*/ 166600 w 596"/>
                  <a:gd name="T25" fmla="*/ 112097 h 666"/>
                  <a:gd name="T26" fmla="*/ 158486 w 596"/>
                  <a:gd name="T27" fmla="*/ 143900 h 666"/>
                  <a:gd name="T28" fmla="*/ 141929 w 596"/>
                  <a:gd name="T29" fmla="*/ 168476 h 666"/>
                  <a:gd name="T30" fmla="*/ 116803 w 596"/>
                  <a:gd name="T31" fmla="*/ 181645 h 666"/>
                  <a:gd name="T32" fmla="*/ 108906 w 596"/>
                  <a:gd name="T33" fmla="*/ 180483 h 666"/>
                  <a:gd name="T34" fmla="*/ 123417 w 596"/>
                  <a:gd name="T35" fmla="*/ 169098 h 666"/>
                  <a:gd name="T36" fmla="*/ 134926 w 596"/>
                  <a:gd name="T37" fmla="*/ 149075 h 666"/>
                  <a:gd name="T38" fmla="*/ 142434 w 596"/>
                  <a:gd name="T39" fmla="*/ 124336 h 666"/>
                  <a:gd name="T40" fmla="*/ 145556 w 596"/>
                  <a:gd name="T41" fmla="*/ 97341 h 666"/>
                  <a:gd name="T42" fmla="*/ 143935 w 596"/>
                  <a:gd name="T43" fmla="*/ 70674 h 666"/>
                  <a:gd name="T44" fmla="*/ 135823 w 596"/>
                  <a:gd name="T45" fmla="*/ 47678 h 666"/>
                  <a:gd name="T46" fmla="*/ 121164 w 596"/>
                  <a:gd name="T47" fmla="*/ 30694 h 666"/>
                  <a:gd name="T48" fmla="*/ 95533 w 596"/>
                  <a:gd name="T49" fmla="*/ 20489 h 666"/>
                  <a:gd name="T50" fmla="*/ 68842 w 596"/>
                  <a:gd name="T51" fmla="*/ 16705 h 666"/>
                  <a:gd name="T52" fmla="*/ 48693 w 596"/>
                  <a:gd name="T53" fmla="*/ 19399 h 666"/>
                  <a:gd name="T54" fmla="*/ 33911 w 596"/>
                  <a:gd name="T55" fmla="*/ 27658 h 666"/>
                  <a:gd name="T56" fmla="*/ 23495 w 596"/>
                  <a:gd name="T57" fmla="*/ 40782 h 666"/>
                  <a:gd name="T58" fmla="*/ 15886 w 596"/>
                  <a:gd name="T59" fmla="*/ 56379 h 666"/>
                  <a:gd name="T60" fmla="*/ 11129 w 596"/>
                  <a:gd name="T61" fmla="*/ 74451 h 666"/>
                  <a:gd name="T62" fmla="*/ 7888 w 596"/>
                  <a:gd name="T63" fmla="*/ 92922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5"/>
              <p:cNvSpPr>
                <a:spLocks/>
              </p:cNvSpPr>
              <p:nvPr userDrawn="1"/>
            </p:nvSpPr>
            <p:spPr bwMode="ltGray">
              <a:xfrm rot="12185230" flipV="1">
                <a:off x="4027" y="1798"/>
                <a:ext cx="571" cy="531"/>
              </a:xfrm>
              <a:custGeom>
                <a:avLst/>
                <a:gdLst>
                  <a:gd name="T0" fmla="*/ 0 w 257"/>
                  <a:gd name="T1" fmla="*/ 0 h 237"/>
                  <a:gd name="T2" fmla="*/ 0 w 257"/>
                  <a:gd name="T3" fmla="*/ 7053 h 237"/>
                  <a:gd name="T4" fmla="*/ 878 w 257"/>
                  <a:gd name="T5" fmla="*/ 14160 h 237"/>
                  <a:gd name="T6" fmla="*/ 1555 w 257"/>
                  <a:gd name="T7" fmla="*/ 21224 h 237"/>
                  <a:gd name="T8" fmla="*/ 2873 w 257"/>
                  <a:gd name="T9" fmla="*/ 27845 h 237"/>
                  <a:gd name="T10" fmla="*/ 4828 w 257"/>
                  <a:gd name="T11" fmla="*/ 33764 h 237"/>
                  <a:gd name="T12" fmla="*/ 7183 w 257"/>
                  <a:gd name="T13" fmla="*/ 39964 h 237"/>
                  <a:gd name="T14" fmla="*/ 10109 w 257"/>
                  <a:gd name="T15" fmla="*/ 45686 h 237"/>
                  <a:gd name="T16" fmla="*/ 13600 w 257"/>
                  <a:gd name="T17" fmla="*/ 50474 h 237"/>
                  <a:gd name="T18" fmla="*/ 17910 w 257"/>
                  <a:gd name="T19" fmla="*/ 55034 h 237"/>
                  <a:gd name="T20" fmla="*/ 22953 w 257"/>
                  <a:gd name="T21" fmla="*/ 58943 h 237"/>
                  <a:gd name="T22" fmla="*/ 28363 w 257"/>
                  <a:gd name="T23" fmla="*/ 62116 h 237"/>
                  <a:gd name="T24" fmla="*/ 35018 w 257"/>
                  <a:gd name="T25" fmla="*/ 64636 h 237"/>
                  <a:gd name="T26" fmla="*/ 42225 w 257"/>
                  <a:gd name="T27" fmla="*/ 66276 h 237"/>
                  <a:gd name="T28" fmla="*/ 50297 w 257"/>
                  <a:gd name="T29" fmla="*/ 67182 h 237"/>
                  <a:gd name="T30" fmla="*/ 58797 w 257"/>
                  <a:gd name="T31" fmla="*/ 66910 h 237"/>
                  <a:gd name="T32" fmla="*/ 68689 w 257"/>
                  <a:gd name="T33" fmla="*/ 65770 h 237"/>
                  <a:gd name="T34" fmla="*/ 59873 w 257"/>
                  <a:gd name="T35" fmla="*/ 64354 h 237"/>
                  <a:gd name="T36" fmla="*/ 52074 w 257"/>
                  <a:gd name="T37" fmla="*/ 62387 h 237"/>
                  <a:gd name="T38" fmla="*/ 45473 w 257"/>
                  <a:gd name="T39" fmla="*/ 60072 h 237"/>
                  <a:gd name="T40" fmla="*/ 39570 w 257"/>
                  <a:gd name="T41" fmla="*/ 57810 h 237"/>
                  <a:gd name="T42" fmla="*/ 34164 w 257"/>
                  <a:gd name="T43" fmla="*/ 54662 h 237"/>
                  <a:gd name="T44" fmla="*/ 29954 w 257"/>
                  <a:gd name="T45" fmla="*/ 51615 h 237"/>
                  <a:gd name="T46" fmla="*/ 25971 w 257"/>
                  <a:gd name="T47" fmla="*/ 47924 h 237"/>
                  <a:gd name="T48" fmla="*/ 22460 w 257"/>
                  <a:gd name="T49" fmla="*/ 43874 h 237"/>
                  <a:gd name="T50" fmla="*/ 19227 w 257"/>
                  <a:gd name="T51" fmla="*/ 39964 h 237"/>
                  <a:gd name="T52" fmla="*/ 16355 w 257"/>
                  <a:gd name="T53" fmla="*/ 35404 h 237"/>
                  <a:gd name="T54" fmla="*/ 13960 w 257"/>
                  <a:gd name="T55" fmla="*/ 30366 h 237"/>
                  <a:gd name="T56" fmla="*/ 11527 w 257"/>
                  <a:gd name="T57" fmla="*/ 24899 h 237"/>
                  <a:gd name="T58" fmla="*/ 8772 w 257"/>
                  <a:gd name="T59" fmla="*/ 19582 h 237"/>
                  <a:gd name="T60" fmla="*/ 6121 w 257"/>
                  <a:gd name="T61" fmla="*/ 13282 h 237"/>
                  <a:gd name="T62" fmla="*/ 3233 w 257"/>
                  <a:gd name="T63" fmla="*/ 6827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6"/>
              <p:cNvSpPr>
                <a:spLocks/>
              </p:cNvSpPr>
              <p:nvPr userDrawn="1"/>
            </p:nvSpPr>
            <p:spPr bwMode="ltGray">
              <a:xfrm rot="12185230" flipV="1">
                <a:off x="3636" y="2158"/>
                <a:ext cx="277" cy="249"/>
              </a:xfrm>
              <a:custGeom>
                <a:avLst/>
                <a:gdLst>
                  <a:gd name="T0" fmla="*/ 21367 w 124"/>
                  <a:gd name="T1" fmla="*/ 0 h 110"/>
                  <a:gd name="T2" fmla="*/ 34433 w 124"/>
                  <a:gd name="T3" fmla="*/ 32825 h 110"/>
                  <a:gd name="T4" fmla="*/ 33320 w 124"/>
                  <a:gd name="T5" fmla="*/ 32558 h 110"/>
                  <a:gd name="T6" fmla="*/ 29706 w 124"/>
                  <a:gd name="T7" fmla="*/ 32035 h 110"/>
                  <a:gd name="T8" fmla="*/ 24747 w 124"/>
                  <a:gd name="T9" fmla="*/ 30795 h 110"/>
                  <a:gd name="T10" fmla="*/ 18928 w 124"/>
                  <a:gd name="T11" fmla="*/ 30145 h 110"/>
                  <a:gd name="T12" fmla="*/ 12574 w 124"/>
                  <a:gd name="T13" fmla="*/ 29593 h 110"/>
                  <a:gd name="T14" fmla="*/ 6947 w 124"/>
                  <a:gd name="T15" fmla="*/ 29905 h 110"/>
                  <a:gd name="T16" fmla="*/ 2520 w 124"/>
                  <a:gd name="T17" fmla="*/ 31087 h 110"/>
                  <a:gd name="T18" fmla="*/ 0 w 124"/>
                  <a:gd name="T19" fmla="*/ 33531 h 110"/>
                  <a:gd name="T20" fmla="*/ 1128 w 124"/>
                  <a:gd name="T21" fmla="*/ 29905 h 110"/>
                  <a:gd name="T22" fmla="*/ 2220 w 124"/>
                  <a:gd name="T23" fmla="*/ 27050 h 110"/>
                  <a:gd name="T24" fmla="*/ 4461 w 124"/>
                  <a:gd name="T25" fmla="*/ 25020 h 110"/>
                  <a:gd name="T26" fmla="*/ 6947 w 124"/>
                  <a:gd name="T27" fmla="*/ 23130 h 110"/>
                  <a:gd name="T28" fmla="*/ 9965 w 124"/>
                  <a:gd name="T29" fmla="*/ 21921 h 110"/>
                  <a:gd name="T30" fmla="*/ 13075 w 124"/>
                  <a:gd name="T31" fmla="*/ 21634 h 110"/>
                  <a:gd name="T32" fmla="*/ 16408 w 124"/>
                  <a:gd name="T33" fmla="*/ 21634 h 110"/>
                  <a:gd name="T34" fmla="*/ 20020 w 124"/>
                  <a:gd name="T35" fmla="*/ 22582 h 110"/>
                  <a:gd name="T36" fmla="*/ 20246 w 124"/>
                  <a:gd name="T37" fmla="*/ 21634 h 110"/>
                  <a:gd name="T38" fmla="*/ 19352 w 124"/>
                  <a:gd name="T39" fmla="*/ 17063 h 110"/>
                  <a:gd name="T40" fmla="*/ 18628 w 124"/>
                  <a:gd name="T41" fmla="*/ 11576 h 110"/>
                  <a:gd name="T42" fmla="*/ 18025 w 124"/>
                  <a:gd name="T43" fmla="*/ 9161 h 110"/>
                  <a:gd name="T44" fmla="*/ 17536 w 124"/>
                  <a:gd name="T45" fmla="*/ 9161 h 110"/>
                  <a:gd name="T46" fmla="*/ 16913 w 124"/>
                  <a:gd name="T47" fmla="*/ 8849 h 110"/>
                  <a:gd name="T48" fmla="*/ 16408 w 124"/>
                  <a:gd name="T49" fmla="*/ 7957 h 110"/>
                  <a:gd name="T50" fmla="*/ 15785 w 124"/>
                  <a:gd name="T51" fmla="*/ 7004 h 110"/>
                  <a:gd name="T52" fmla="*/ 15785 w 124"/>
                  <a:gd name="T53" fmla="*/ 5775 h 110"/>
                  <a:gd name="T54" fmla="*/ 16408 w 124"/>
                  <a:gd name="T55" fmla="*/ 4278 h 110"/>
                  <a:gd name="T56" fmla="*/ 18248 w 124"/>
                  <a:gd name="T57" fmla="*/ 2449 h 110"/>
                  <a:gd name="T58" fmla="*/ 2136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7"/>
              <p:cNvSpPr>
                <a:spLocks/>
              </p:cNvSpPr>
              <p:nvPr userDrawn="1"/>
            </p:nvSpPr>
            <p:spPr bwMode="ltGray">
              <a:xfrm rot="12185230" flipV="1">
                <a:off x="3977" y="968"/>
                <a:ext cx="245" cy="347"/>
              </a:xfrm>
              <a:custGeom>
                <a:avLst/>
                <a:gdLst>
                  <a:gd name="T0" fmla="*/ 0 w 109"/>
                  <a:gd name="T1" fmla="*/ 0 h 156"/>
                  <a:gd name="T2" fmla="*/ 1430 w 109"/>
                  <a:gd name="T3" fmla="*/ 218 h 156"/>
                  <a:gd name="T4" fmla="*/ 5154 w 109"/>
                  <a:gd name="T5" fmla="*/ 1297 h 156"/>
                  <a:gd name="T6" fmla="*/ 10722 w 109"/>
                  <a:gd name="T7" fmla="*/ 3256 h 156"/>
                  <a:gd name="T8" fmla="*/ 16739 w 109"/>
                  <a:gd name="T9" fmla="*/ 6417 h 156"/>
                  <a:gd name="T10" fmla="*/ 22542 w 109"/>
                  <a:gd name="T11" fmla="*/ 11874 h 156"/>
                  <a:gd name="T12" fmla="*/ 27867 w 109"/>
                  <a:gd name="T13" fmla="*/ 19118 h 156"/>
                  <a:gd name="T14" fmla="*/ 31090 w 109"/>
                  <a:gd name="T15" fmla="*/ 29088 h 156"/>
                  <a:gd name="T16" fmla="*/ 31601 w 109"/>
                  <a:gd name="T17" fmla="*/ 42031 h 156"/>
                  <a:gd name="T18" fmla="*/ 30398 w 109"/>
                  <a:gd name="T19" fmla="*/ 42031 h 156"/>
                  <a:gd name="T20" fmla="*/ 28741 w 109"/>
                  <a:gd name="T21" fmla="*/ 42031 h 156"/>
                  <a:gd name="T22" fmla="*/ 26959 w 109"/>
                  <a:gd name="T23" fmla="*/ 42031 h 156"/>
                  <a:gd name="T24" fmla="*/ 25291 w 109"/>
                  <a:gd name="T25" fmla="*/ 41547 h 156"/>
                  <a:gd name="T26" fmla="*/ 23462 w 109"/>
                  <a:gd name="T27" fmla="*/ 41171 h 156"/>
                  <a:gd name="T28" fmla="*/ 21396 w 109"/>
                  <a:gd name="T29" fmla="*/ 40468 h 156"/>
                  <a:gd name="T30" fmla="*/ 19088 w 109"/>
                  <a:gd name="T31" fmla="*/ 39093 h 156"/>
                  <a:gd name="T32" fmla="*/ 16739 w 109"/>
                  <a:gd name="T33" fmla="*/ 37409 h 156"/>
                  <a:gd name="T34" fmla="*/ 15318 w 109"/>
                  <a:gd name="T35" fmla="*/ 33933 h 156"/>
                  <a:gd name="T36" fmla="*/ 15318 w 109"/>
                  <a:gd name="T37" fmla="*/ 29889 h 156"/>
                  <a:gd name="T38" fmla="*/ 16237 w 109"/>
                  <a:gd name="T39" fmla="*/ 25932 h 156"/>
                  <a:gd name="T40" fmla="*/ 17148 w 109"/>
                  <a:gd name="T41" fmla="*/ 21572 h 156"/>
                  <a:gd name="T42" fmla="*/ 16237 w 109"/>
                  <a:gd name="T43" fmla="*/ 16718 h 156"/>
                  <a:gd name="T44" fmla="*/ 13934 w 109"/>
                  <a:gd name="T45" fmla="*/ 11658 h 156"/>
                  <a:gd name="T46" fmla="*/ 9002 w 109"/>
                  <a:gd name="T47" fmla="*/ 6139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8"/>
              <p:cNvSpPr>
                <a:spLocks/>
              </p:cNvSpPr>
              <p:nvPr userDrawn="1"/>
            </p:nvSpPr>
            <p:spPr bwMode="ltGray">
              <a:xfrm rot="12185230" flipV="1">
                <a:off x="3836" y="2206"/>
                <a:ext cx="103" cy="209"/>
              </a:xfrm>
              <a:custGeom>
                <a:avLst/>
                <a:gdLst>
                  <a:gd name="T0" fmla="*/ 8724 w 46"/>
                  <a:gd name="T1" fmla="*/ 0 h 94"/>
                  <a:gd name="T2" fmla="*/ 5681 w 46"/>
                  <a:gd name="T3" fmla="*/ 10170 h 94"/>
                  <a:gd name="T4" fmla="*/ 4277 w 46"/>
                  <a:gd name="T5" fmla="*/ 16693 h 94"/>
                  <a:gd name="T6" fmla="*/ 3144 w 46"/>
                  <a:gd name="T7" fmla="*/ 21238 h 94"/>
                  <a:gd name="T8" fmla="*/ 0 w 46"/>
                  <a:gd name="T9" fmla="*/ 25271 h 94"/>
                  <a:gd name="T10" fmla="*/ 3370 w 46"/>
                  <a:gd name="T11" fmla="*/ 23675 h 94"/>
                  <a:gd name="T12" fmla="*/ 6534 w 46"/>
                  <a:gd name="T13" fmla="*/ 21509 h 94"/>
                  <a:gd name="T14" fmla="*/ 9071 w 46"/>
                  <a:gd name="T15" fmla="*/ 18479 h 94"/>
                  <a:gd name="T16" fmla="*/ 11361 w 46"/>
                  <a:gd name="T17" fmla="*/ 15319 h 94"/>
                  <a:gd name="T18" fmla="*/ 12721 w 46"/>
                  <a:gd name="T19" fmla="*/ 11851 h 94"/>
                  <a:gd name="T20" fmla="*/ 13000 w 46"/>
                  <a:gd name="T21" fmla="*/ 8087 h 94"/>
                  <a:gd name="T22" fmla="*/ 11811 w 46"/>
                  <a:gd name="T23" fmla="*/ 3955 h 94"/>
                  <a:gd name="T24" fmla="*/ 8724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9"/>
              <p:cNvSpPr>
                <a:spLocks/>
              </p:cNvSpPr>
              <p:nvPr userDrawn="1"/>
            </p:nvSpPr>
            <p:spPr bwMode="ltGray">
              <a:xfrm rot="12185230" flipV="1">
                <a:off x="3886" y="1319"/>
                <a:ext cx="120" cy="90"/>
              </a:xfrm>
              <a:custGeom>
                <a:avLst/>
                <a:gdLst>
                  <a:gd name="T0" fmla="*/ 0 w 54"/>
                  <a:gd name="T1" fmla="*/ 0 h 40"/>
                  <a:gd name="T2" fmla="*/ 218 w 54"/>
                  <a:gd name="T3" fmla="*/ 284 h 40"/>
                  <a:gd name="T4" fmla="*/ 1560 w 54"/>
                  <a:gd name="T5" fmla="*/ 923 h 40"/>
                  <a:gd name="T6" fmla="*/ 3467 w 54"/>
                  <a:gd name="T7" fmla="*/ 2360 h 40"/>
                  <a:gd name="T8" fmla="*/ 5629 w 54"/>
                  <a:gd name="T9" fmla="*/ 3508 h 40"/>
                  <a:gd name="T10" fmla="*/ 7704 w 54"/>
                  <a:gd name="T11" fmla="*/ 4430 h 40"/>
                  <a:gd name="T12" fmla="*/ 10138 w 54"/>
                  <a:gd name="T13" fmla="*/ 4977 h 40"/>
                  <a:gd name="T14" fmla="*/ 12291 w 54"/>
                  <a:gd name="T15" fmla="*/ 5310 h 40"/>
                  <a:gd name="T16" fmla="*/ 14464 w 54"/>
                  <a:gd name="T17" fmla="*/ 4673 h 40"/>
                  <a:gd name="T18" fmla="*/ 14187 w 54"/>
                  <a:gd name="T19" fmla="*/ 7281 h 40"/>
                  <a:gd name="T20" fmla="*/ 13387 w 54"/>
                  <a:gd name="T21" fmla="*/ 9639 h 40"/>
                  <a:gd name="T22" fmla="*/ 11807 w 54"/>
                  <a:gd name="T23" fmla="*/ 11198 h 40"/>
                  <a:gd name="T24" fmla="*/ 9858 w 54"/>
                  <a:gd name="T25" fmla="*/ 11709 h 40"/>
                  <a:gd name="T26" fmla="*/ 7487 w 54"/>
                  <a:gd name="T27" fmla="*/ 11437 h 40"/>
                  <a:gd name="T28" fmla="*/ 5047 w 54"/>
                  <a:gd name="T29" fmla="*/ 9351 h 40"/>
                  <a:gd name="T30" fmla="*/ 2658 w 54"/>
                  <a:gd name="T31" fmla="*/ 5823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0"/>
              <p:cNvSpPr>
                <a:spLocks/>
              </p:cNvSpPr>
              <p:nvPr userDrawn="1"/>
            </p:nvSpPr>
            <p:spPr bwMode="ltGray">
              <a:xfrm rot="12185230" flipV="1">
                <a:off x="3003" y="2344"/>
                <a:ext cx="330" cy="2059"/>
              </a:xfrm>
              <a:custGeom>
                <a:avLst/>
                <a:gdLst>
                  <a:gd name="T0" fmla="*/ 0 w 149"/>
                  <a:gd name="T1" fmla="*/ 0 h 704"/>
                  <a:gd name="T2" fmla="*/ 1539 w 149"/>
                  <a:gd name="T3" fmla="*/ 11333 h 704"/>
                  <a:gd name="T4" fmla="*/ 4159 w 149"/>
                  <a:gd name="T5" fmla="*/ 25697 h 704"/>
                  <a:gd name="T6" fmla="*/ 7289 w 149"/>
                  <a:gd name="T7" fmla="*/ 43909 h 704"/>
                  <a:gd name="T8" fmla="*/ 10757 w 149"/>
                  <a:gd name="T9" fmla="*/ 67602 h 704"/>
                  <a:gd name="T10" fmla="*/ 15089 w 149"/>
                  <a:gd name="T11" fmla="*/ 96943 h 704"/>
                  <a:gd name="T12" fmla="*/ 19131 w 149"/>
                  <a:gd name="T13" fmla="*/ 128421 h 704"/>
                  <a:gd name="T14" fmla="*/ 23029 w 149"/>
                  <a:gd name="T15" fmla="*/ 164571 h 704"/>
                  <a:gd name="T16" fmla="*/ 26061 w 149"/>
                  <a:gd name="T17" fmla="*/ 206502 h 704"/>
                  <a:gd name="T18" fmla="*/ 29255 w 149"/>
                  <a:gd name="T19" fmla="*/ 251058 h 704"/>
                  <a:gd name="T20" fmla="*/ 31374 w 149"/>
                  <a:gd name="T21" fmla="*/ 302416 h 704"/>
                  <a:gd name="T22" fmla="*/ 32462 w 149"/>
                  <a:gd name="T23" fmla="*/ 358684 h 704"/>
                  <a:gd name="T24" fmla="*/ 32938 w 149"/>
                  <a:gd name="T25" fmla="*/ 417503 h 704"/>
                  <a:gd name="T26" fmla="*/ 31374 w 149"/>
                  <a:gd name="T27" fmla="*/ 483222 h 704"/>
                  <a:gd name="T28" fmla="*/ 28464 w 149"/>
                  <a:gd name="T29" fmla="*/ 552801 h 704"/>
                  <a:gd name="T30" fmla="*/ 24083 w 149"/>
                  <a:gd name="T31" fmla="*/ 625971 h 704"/>
                  <a:gd name="T32" fmla="*/ 17468 w 149"/>
                  <a:gd name="T33" fmla="*/ 706608 h 704"/>
                  <a:gd name="T34" fmla="*/ 10124 w 149"/>
                  <a:gd name="T35" fmla="*/ 798000 h 704"/>
                  <a:gd name="T36" fmla="*/ 5528 w 149"/>
                  <a:gd name="T37" fmla="*/ 882580 h 704"/>
                  <a:gd name="T38" fmla="*/ 2620 w 149"/>
                  <a:gd name="T39" fmla="*/ 960661 h 704"/>
                  <a:gd name="T40" fmla="*/ 1539 w 149"/>
                  <a:gd name="T41" fmla="*/ 1035791 h 704"/>
                  <a:gd name="T42" fmla="*/ 1539 w 149"/>
                  <a:gd name="T43" fmla="*/ 1107216 h 704"/>
                  <a:gd name="T44" fmla="*/ 2139 w 149"/>
                  <a:gd name="T45" fmla="*/ 1173586 h 704"/>
                  <a:gd name="T46" fmla="*/ 3203 w 149"/>
                  <a:gd name="T47" fmla="*/ 1231832 h 704"/>
                  <a:gd name="T48" fmla="*/ 3683 w 149"/>
                  <a:gd name="T49" fmla="*/ 1288750 h 704"/>
                  <a:gd name="T50" fmla="*/ 10757 w 149"/>
                  <a:gd name="T51" fmla="*/ 1259400 h 704"/>
                  <a:gd name="T52" fmla="*/ 10124 w 149"/>
                  <a:gd name="T53" fmla="*/ 1244841 h 704"/>
                  <a:gd name="T54" fmla="*/ 9428 w 149"/>
                  <a:gd name="T55" fmla="*/ 1202909 h 704"/>
                  <a:gd name="T56" fmla="*/ 8638 w 149"/>
                  <a:gd name="T57" fmla="*/ 1138463 h 704"/>
                  <a:gd name="T58" fmla="*/ 9211 w 149"/>
                  <a:gd name="T59" fmla="*/ 1052702 h 704"/>
                  <a:gd name="T60" fmla="*/ 10757 w 149"/>
                  <a:gd name="T61" fmla="*/ 950182 h 704"/>
                  <a:gd name="T62" fmla="*/ 15089 w 149"/>
                  <a:gd name="T63" fmla="*/ 833123 h 704"/>
                  <a:gd name="T64" fmla="*/ 22422 w 149"/>
                  <a:gd name="T65" fmla="*/ 706608 h 704"/>
                  <a:gd name="T66" fmla="*/ 33733 w 149"/>
                  <a:gd name="T67" fmla="*/ 572715 h 704"/>
                  <a:gd name="T68" fmla="*/ 37416 w 149"/>
                  <a:gd name="T69" fmla="*/ 510790 h 704"/>
                  <a:gd name="T70" fmla="*/ 38958 w 149"/>
                  <a:gd name="T71" fmla="*/ 429957 h 704"/>
                  <a:gd name="T72" fmla="*/ 37678 w 149"/>
                  <a:gd name="T73" fmla="*/ 336667 h 704"/>
                  <a:gd name="T74" fmla="*/ 34209 w 149"/>
                  <a:gd name="T75" fmla="*/ 245275 h 704"/>
                  <a:gd name="T76" fmla="*/ 28464 w 149"/>
                  <a:gd name="T77" fmla="*/ 155785 h 704"/>
                  <a:gd name="T78" fmla="*/ 21098 w 149"/>
                  <a:gd name="T79" fmla="*/ 80708 h 704"/>
                  <a:gd name="T80" fmla="*/ 11448 w 149"/>
                  <a:gd name="T81" fmla="*/ 25697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 name="Freeform 11"/>
            <p:cNvSpPr>
              <a:spLocks/>
            </p:cNvSpPr>
            <p:nvPr userDrawn="1"/>
          </p:nvSpPr>
          <p:spPr bwMode="ltGray">
            <a:xfrm rot="373331" flipH="1">
              <a:off x="22" y="1957"/>
              <a:ext cx="323" cy="649"/>
            </a:xfrm>
            <a:custGeom>
              <a:avLst/>
              <a:gdLst>
                <a:gd name="T0" fmla="*/ 61188 w 128"/>
                <a:gd name="T1" fmla="*/ 0 h 217"/>
                <a:gd name="T2" fmla="*/ 68453 w 128"/>
                <a:gd name="T3" fmla="*/ 19365 h 217"/>
                <a:gd name="T4" fmla="*/ 74898 w 128"/>
                <a:gd name="T5" fmla="*/ 57917 h 217"/>
                <a:gd name="T6" fmla="*/ 80003 w 128"/>
                <a:gd name="T7" fmla="*/ 107462 h 217"/>
                <a:gd name="T8" fmla="*/ 83412 w 128"/>
                <a:gd name="T9" fmla="*/ 166829 h 217"/>
                <a:gd name="T10" fmla="*/ 82673 w 128"/>
                <a:gd name="T11" fmla="*/ 237636 h 217"/>
                <a:gd name="T12" fmla="*/ 75617 w 128"/>
                <a:gd name="T13" fmla="*/ 310590 h 217"/>
                <a:gd name="T14" fmla="*/ 61188 w 128"/>
                <a:gd name="T15" fmla="*/ 387157 h 217"/>
                <a:gd name="T16" fmla="*/ 38964 w 128"/>
                <a:gd name="T17" fmla="*/ 464439 h 217"/>
                <a:gd name="T18" fmla="*/ 32043 w 128"/>
                <a:gd name="T19" fmla="*/ 455798 h 217"/>
                <a:gd name="T20" fmla="*/ 24778 w 128"/>
                <a:gd name="T21" fmla="*/ 449404 h 217"/>
                <a:gd name="T22" fmla="*/ 17066 w 128"/>
                <a:gd name="T23" fmla="*/ 438598 h 217"/>
                <a:gd name="T24" fmla="*/ 10336 w 128"/>
                <a:gd name="T25" fmla="*/ 429958 h 217"/>
                <a:gd name="T26" fmla="*/ 5107 w 128"/>
                <a:gd name="T27" fmla="*/ 419493 h 217"/>
                <a:gd name="T28" fmla="*/ 1330 w 128"/>
                <a:gd name="T29" fmla="*/ 406522 h 217"/>
                <a:gd name="T30" fmla="*/ 0 w 128"/>
                <a:gd name="T31" fmla="*/ 391488 h 217"/>
                <a:gd name="T32" fmla="*/ 802 w 128"/>
                <a:gd name="T33" fmla="*/ 380682 h 217"/>
                <a:gd name="T34" fmla="*/ 8469 w 128"/>
                <a:gd name="T35" fmla="*/ 365644 h 217"/>
                <a:gd name="T36" fmla="*/ 18817 w 128"/>
                <a:gd name="T37" fmla="*/ 345071 h 217"/>
                <a:gd name="T38" fmla="*/ 29966 w 128"/>
                <a:gd name="T39" fmla="*/ 321396 h 217"/>
                <a:gd name="T40" fmla="*/ 41041 w 128"/>
                <a:gd name="T41" fmla="*/ 286912 h 217"/>
                <a:gd name="T42" fmla="*/ 51370 w 128"/>
                <a:gd name="T43" fmla="*/ 239774 h 217"/>
                <a:gd name="T44" fmla="*/ 59359 w 128"/>
                <a:gd name="T45" fmla="*/ 177554 h 217"/>
                <a:gd name="T46" fmla="*/ 63212 w 128"/>
                <a:gd name="T47" fmla="*/ 98821 h 217"/>
                <a:gd name="T48" fmla="*/ 61188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4"/>
            <p:cNvSpPr>
              <a:spLocks/>
            </p:cNvSpPr>
            <p:nvPr userDrawn="1"/>
          </p:nvSpPr>
          <p:spPr bwMode="ltGray">
            <a:xfrm rot="373331" flipH="1">
              <a:off x="898" y="2855"/>
              <a:ext cx="354" cy="464"/>
            </a:xfrm>
            <a:custGeom>
              <a:avLst/>
              <a:gdLst>
                <a:gd name="T0" fmla="*/ 174219 w 117"/>
                <a:gd name="T1" fmla="*/ 0 h 132"/>
                <a:gd name="T2" fmla="*/ 0 w 117"/>
                <a:gd name="T3" fmla="*/ 165785 h 132"/>
                <a:gd name="T4" fmla="*/ 6865 w 117"/>
                <a:gd name="T5" fmla="*/ 171778 h 132"/>
                <a:gd name="T6" fmla="*/ 32187 w 117"/>
                <a:gd name="T7" fmla="*/ 192672 h 132"/>
                <a:gd name="T8" fmla="*/ 67469 w 117"/>
                <a:gd name="T9" fmla="*/ 239417 h 132"/>
                <a:gd name="T10" fmla="*/ 106778 w 117"/>
                <a:gd name="T11" fmla="*/ 311291 h 132"/>
                <a:gd name="T12" fmla="*/ 153448 w 117"/>
                <a:gd name="T13" fmla="*/ 411143 h 132"/>
                <a:gd name="T14" fmla="*/ 195027 w 117"/>
                <a:gd name="T15" fmla="*/ 530247 h 132"/>
                <a:gd name="T16" fmla="*/ 237092 w 117"/>
                <a:gd name="T17" fmla="*/ 682611 h 132"/>
                <a:gd name="T18" fmla="*/ 269252 w 117"/>
                <a:gd name="T19" fmla="*/ 875283 h 132"/>
                <a:gd name="T20" fmla="*/ 271524 w 117"/>
                <a:gd name="T21" fmla="*/ 795894 h 132"/>
                <a:gd name="T22" fmla="*/ 267010 w 117"/>
                <a:gd name="T23" fmla="*/ 709498 h 132"/>
                <a:gd name="T24" fmla="*/ 250750 w 117"/>
                <a:gd name="T25" fmla="*/ 596215 h 132"/>
                <a:gd name="T26" fmla="*/ 230200 w 117"/>
                <a:gd name="T27" fmla="*/ 490546 h 132"/>
                <a:gd name="T28" fmla="*/ 206406 w 117"/>
                <a:gd name="T29" fmla="*/ 384737 h 132"/>
                <a:gd name="T30" fmla="*/ 181012 w 117"/>
                <a:gd name="T31" fmla="*/ 297874 h 132"/>
                <a:gd name="T32" fmla="*/ 155718 w 117"/>
                <a:gd name="T33" fmla="*/ 239417 h 132"/>
                <a:gd name="T34" fmla="*/ 134169 w 117"/>
                <a:gd name="T35" fmla="*/ 211440 h 132"/>
                <a:gd name="T36" fmla="*/ 160232 w 117"/>
                <a:gd name="T37" fmla="*/ 192672 h 132"/>
                <a:gd name="T38" fmla="*/ 183366 w 117"/>
                <a:gd name="T39" fmla="*/ 184591 h 132"/>
                <a:gd name="T40" fmla="*/ 206406 w 117"/>
                <a:gd name="T41" fmla="*/ 171778 h 132"/>
                <a:gd name="T42" fmla="*/ 227955 w 117"/>
                <a:gd name="T43" fmla="*/ 165785 h 132"/>
                <a:gd name="T44" fmla="*/ 243967 w 117"/>
                <a:gd name="T45" fmla="*/ 158322 h 132"/>
                <a:gd name="T46" fmla="*/ 253077 w 117"/>
                <a:gd name="T47" fmla="*/ 145506 h 132"/>
                <a:gd name="T48" fmla="*/ 262468 w 117"/>
                <a:gd name="T49" fmla="*/ 139552 h 132"/>
                <a:gd name="T50" fmla="*/ 264741 w 117"/>
                <a:gd name="T51" fmla="*/ 139552 h 132"/>
                <a:gd name="T52" fmla="*/ 174219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5"/>
            <p:cNvSpPr>
              <a:spLocks/>
            </p:cNvSpPr>
            <p:nvPr userDrawn="1"/>
          </p:nvSpPr>
          <p:spPr bwMode="ltGray">
            <a:xfrm rot="373331" flipH="1">
              <a:off x="799" y="2979"/>
              <a:ext cx="87" cy="274"/>
            </a:xfrm>
            <a:custGeom>
              <a:avLst/>
              <a:gdLst>
                <a:gd name="T0" fmla="*/ 63423 w 29"/>
                <a:gd name="T1" fmla="*/ 0 h 77"/>
                <a:gd name="T2" fmla="*/ 50301 w 29"/>
                <a:gd name="T3" fmla="*/ 0 h 77"/>
                <a:gd name="T4" fmla="*/ 34992 w 29"/>
                <a:gd name="T5" fmla="*/ 28517 h 77"/>
                <a:gd name="T6" fmla="*/ 19683 w 29"/>
                <a:gd name="T7" fmla="*/ 65112 h 77"/>
                <a:gd name="T8" fmla="*/ 8748 w 29"/>
                <a:gd name="T9" fmla="*/ 138060 h 77"/>
                <a:gd name="T10" fmla="*/ 2187 w 29"/>
                <a:gd name="T11" fmla="*/ 217403 h 77"/>
                <a:gd name="T12" fmla="*/ 0 w 29"/>
                <a:gd name="T13" fmla="*/ 318929 h 77"/>
                <a:gd name="T14" fmla="*/ 6561 w 29"/>
                <a:gd name="T15" fmla="*/ 434817 h 77"/>
                <a:gd name="T16" fmla="*/ 24057 w 29"/>
                <a:gd name="T17" fmla="*/ 556202 h 77"/>
                <a:gd name="T18" fmla="*/ 32805 w 29"/>
                <a:gd name="T19" fmla="*/ 383991 h 77"/>
                <a:gd name="T20" fmla="*/ 41553 w 29"/>
                <a:gd name="T21" fmla="*/ 268104 h 77"/>
                <a:gd name="T22" fmla="*/ 50301 w 29"/>
                <a:gd name="T23" fmla="*/ 158561 h 77"/>
                <a:gd name="T24" fmla="*/ 63423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 name="Group 17"/>
            <p:cNvGrpSpPr>
              <a:grpSpLocks/>
            </p:cNvGrpSpPr>
            <p:nvPr userDrawn="1"/>
          </p:nvGrpSpPr>
          <p:grpSpPr bwMode="auto">
            <a:xfrm rot="3220060">
              <a:off x="2636" y="751"/>
              <a:ext cx="569" cy="636"/>
              <a:chOff x="1727" y="866"/>
              <a:chExt cx="129" cy="157"/>
            </a:xfrm>
          </p:grpSpPr>
          <p:sp>
            <p:nvSpPr>
              <p:cNvPr id="36" name="Freeform 18"/>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9"/>
              <p:cNvSpPr>
                <a:spLocks/>
              </p:cNvSpPr>
              <p:nvPr userDrawn="1"/>
            </p:nvSpPr>
            <p:spPr bwMode="ltGray">
              <a:xfrm>
                <a:off x="1786" y="894"/>
                <a:ext cx="70" cy="49"/>
              </a:xfrm>
              <a:custGeom>
                <a:avLst/>
                <a:gdLst>
                  <a:gd name="T0" fmla="*/ 0 w 140"/>
                  <a:gd name="T1" fmla="*/ 1 h 98"/>
                  <a:gd name="T2" fmla="*/ 1 w 140"/>
                  <a:gd name="T3" fmla="*/ 0 h 98"/>
                  <a:gd name="T4" fmla="*/ 2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20"/>
              <p:cNvSpPr>
                <a:spLocks/>
              </p:cNvSpPr>
              <p:nvPr userDrawn="1"/>
            </p:nvSpPr>
            <p:spPr bwMode="ltGray">
              <a:xfrm>
                <a:off x="1772" y="998"/>
                <a:ext cx="73" cy="25"/>
              </a:xfrm>
              <a:custGeom>
                <a:avLst/>
                <a:gdLst>
                  <a:gd name="T0" fmla="*/ 0 w 145"/>
                  <a:gd name="T1" fmla="*/ 1 h 49"/>
                  <a:gd name="T2" fmla="*/ 2 w 145"/>
                  <a:gd name="T3" fmla="*/ 0 h 49"/>
                  <a:gd name="T4" fmla="*/ 2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 name="Group 21"/>
            <p:cNvGrpSpPr>
              <a:grpSpLocks/>
            </p:cNvGrpSpPr>
            <p:nvPr userDrawn="1"/>
          </p:nvGrpSpPr>
          <p:grpSpPr bwMode="auto">
            <a:xfrm rot="-6691250">
              <a:off x="3635" y="113"/>
              <a:ext cx="356" cy="608"/>
              <a:chOff x="1735" y="866"/>
              <a:chExt cx="129" cy="157"/>
            </a:xfrm>
          </p:grpSpPr>
          <p:sp>
            <p:nvSpPr>
              <p:cNvPr id="33" name="Freeform 22"/>
              <p:cNvSpPr>
                <a:spLocks/>
              </p:cNvSpPr>
              <p:nvPr userDrawn="1"/>
            </p:nvSpPr>
            <p:spPr bwMode="ltGray">
              <a:xfrm>
                <a:off x="1736"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23"/>
              <p:cNvSpPr>
                <a:spLocks/>
              </p:cNvSpPr>
              <p:nvPr userDrawn="1"/>
            </p:nvSpPr>
            <p:spPr bwMode="ltGray">
              <a:xfrm>
                <a:off x="1795" y="894"/>
                <a:ext cx="70" cy="49"/>
              </a:xfrm>
              <a:custGeom>
                <a:avLst/>
                <a:gdLst>
                  <a:gd name="T0" fmla="*/ 0 w 140"/>
                  <a:gd name="T1" fmla="*/ 1 h 98"/>
                  <a:gd name="T2" fmla="*/ 1 w 140"/>
                  <a:gd name="T3" fmla="*/ 0 h 98"/>
                  <a:gd name="T4" fmla="*/ 2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24"/>
              <p:cNvSpPr>
                <a:spLocks/>
              </p:cNvSpPr>
              <p:nvPr userDrawn="1"/>
            </p:nvSpPr>
            <p:spPr bwMode="ltGray">
              <a:xfrm>
                <a:off x="1779" y="998"/>
                <a:ext cx="73" cy="25"/>
              </a:xfrm>
              <a:custGeom>
                <a:avLst/>
                <a:gdLst>
                  <a:gd name="T0" fmla="*/ 0 w 145"/>
                  <a:gd name="T1" fmla="*/ 1 h 49"/>
                  <a:gd name="T2" fmla="*/ 2 w 145"/>
                  <a:gd name="T3" fmla="*/ 0 h 49"/>
                  <a:gd name="T4" fmla="*/ 2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 name="Group 25"/>
            <p:cNvGrpSpPr>
              <a:grpSpLocks/>
            </p:cNvGrpSpPr>
            <p:nvPr userDrawn="1"/>
          </p:nvGrpSpPr>
          <p:grpSpPr bwMode="auto">
            <a:xfrm rot="8524840">
              <a:off x="677" y="3301"/>
              <a:ext cx="500" cy="500"/>
              <a:chOff x="1727" y="874"/>
              <a:chExt cx="129" cy="156"/>
            </a:xfrm>
          </p:grpSpPr>
          <p:sp>
            <p:nvSpPr>
              <p:cNvPr id="30" name="Freeform 26"/>
              <p:cNvSpPr>
                <a:spLocks/>
              </p:cNvSpPr>
              <p:nvPr userDrawn="1"/>
            </p:nvSpPr>
            <p:spPr bwMode="ltGray">
              <a:xfrm>
                <a:off x="1727" y="875"/>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7"/>
              <p:cNvSpPr>
                <a:spLocks/>
              </p:cNvSpPr>
              <p:nvPr userDrawn="1"/>
            </p:nvSpPr>
            <p:spPr bwMode="ltGray">
              <a:xfrm>
                <a:off x="1786" y="903"/>
                <a:ext cx="70" cy="49"/>
              </a:xfrm>
              <a:custGeom>
                <a:avLst/>
                <a:gdLst>
                  <a:gd name="T0" fmla="*/ 0 w 140"/>
                  <a:gd name="T1" fmla="*/ 1 h 98"/>
                  <a:gd name="T2" fmla="*/ 1 w 140"/>
                  <a:gd name="T3" fmla="*/ 0 h 98"/>
                  <a:gd name="T4" fmla="*/ 2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28"/>
              <p:cNvSpPr>
                <a:spLocks/>
              </p:cNvSpPr>
              <p:nvPr userDrawn="1"/>
            </p:nvSpPr>
            <p:spPr bwMode="ltGray">
              <a:xfrm>
                <a:off x="1772" y="1006"/>
                <a:ext cx="73" cy="25"/>
              </a:xfrm>
              <a:custGeom>
                <a:avLst/>
                <a:gdLst>
                  <a:gd name="T0" fmla="*/ 0 w 145"/>
                  <a:gd name="T1" fmla="*/ 1 h 49"/>
                  <a:gd name="T2" fmla="*/ 2 w 145"/>
                  <a:gd name="T3" fmla="*/ 0 h 49"/>
                  <a:gd name="T4" fmla="*/ 2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5" name="Group 29"/>
            <p:cNvGrpSpPr>
              <a:grpSpLocks/>
            </p:cNvGrpSpPr>
            <p:nvPr userDrawn="1"/>
          </p:nvGrpSpPr>
          <p:grpSpPr bwMode="auto">
            <a:xfrm rot="4106450" flipH="1">
              <a:off x="404" y="256"/>
              <a:ext cx="708" cy="891"/>
              <a:chOff x="1727" y="866"/>
              <a:chExt cx="129" cy="157"/>
            </a:xfrm>
          </p:grpSpPr>
          <p:sp>
            <p:nvSpPr>
              <p:cNvPr id="27" name="Freeform 30"/>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31"/>
              <p:cNvSpPr>
                <a:spLocks/>
              </p:cNvSpPr>
              <p:nvPr userDrawn="1"/>
            </p:nvSpPr>
            <p:spPr bwMode="ltGray">
              <a:xfrm>
                <a:off x="1786" y="894"/>
                <a:ext cx="70" cy="49"/>
              </a:xfrm>
              <a:custGeom>
                <a:avLst/>
                <a:gdLst>
                  <a:gd name="T0" fmla="*/ 0 w 140"/>
                  <a:gd name="T1" fmla="*/ 1 h 98"/>
                  <a:gd name="T2" fmla="*/ 1 w 140"/>
                  <a:gd name="T3" fmla="*/ 0 h 98"/>
                  <a:gd name="T4" fmla="*/ 2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32"/>
              <p:cNvSpPr>
                <a:spLocks/>
              </p:cNvSpPr>
              <p:nvPr userDrawn="1"/>
            </p:nvSpPr>
            <p:spPr bwMode="ltGray">
              <a:xfrm>
                <a:off x="1772" y="998"/>
                <a:ext cx="73" cy="25"/>
              </a:xfrm>
              <a:custGeom>
                <a:avLst/>
                <a:gdLst>
                  <a:gd name="T0" fmla="*/ 0 w 145"/>
                  <a:gd name="T1" fmla="*/ 1 h 49"/>
                  <a:gd name="T2" fmla="*/ 2 w 145"/>
                  <a:gd name="T3" fmla="*/ 0 h 49"/>
                  <a:gd name="T4" fmla="*/ 2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 name="Group 33"/>
            <p:cNvGrpSpPr>
              <a:grpSpLocks/>
            </p:cNvGrpSpPr>
            <p:nvPr userDrawn="1"/>
          </p:nvGrpSpPr>
          <p:grpSpPr bwMode="auto">
            <a:xfrm rot="10015322" flipH="1">
              <a:off x="4630" y="2392"/>
              <a:ext cx="708" cy="891"/>
              <a:chOff x="1727" y="866"/>
              <a:chExt cx="129" cy="157"/>
            </a:xfrm>
          </p:grpSpPr>
          <p:sp>
            <p:nvSpPr>
              <p:cNvPr id="24" name="Freeform 34"/>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35"/>
              <p:cNvSpPr>
                <a:spLocks/>
              </p:cNvSpPr>
              <p:nvPr userDrawn="1"/>
            </p:nvSpPr>
            <p:spPr bwMode="ltGray">
              <a:xfrm>
                <a:off x="1786" y="894"/>
                <a:ext cx="70" cy="49"/>
              </a:xfrm>
              <a:custGeom>
                <a:avLst/>
                <a:gdLst>
                  <a:gd name="T0" fmla="*/ 0 w 140"/>
                  <a:gd name="T1" fmla="*/ 1 h 98"/>
                  <a:gd name="T2" fmla="*/ 1 w 140"/>
                  <a:gd name="T3" fmla="*/ 0 h 98"/>
                  <a:gd name="T4" fmla="*/ 2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36"/>
              <p:cNvSpPr>
                <a:spLocks/>
              </p:cNvSpPr>
              <p:nvPr userDrawn="1"/>
            </p:nvSpPr>
            <p:spPr bwMode="ltGray">
              <a:xfrm>
                <a:off x="1772" y="998"/>
                <a:ext cx="73" cy="25"/>
              </a:xfrm>
              <a:custGeom>
                <a:avLst/>
                <a:gdLst>
                  <a:gd name="T0" fmla="*/ 0 w 145"/>
                  <a:gd name="T1" fmla="*/ 1 h 49"/>
                  <a:gd name="T2" fmla="*/ 2 w 145"/>
                  <a:gd name="T3" fmla="*/ 0 h 49"/>
                  <a:gd name="T4" fmla="*/ 2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15476 h 237"/>
                <a:gd name="T4" fmla="*/ 2753 w 257"/>
                <a:gd name="T5" fmla="*/ 30688 h 237"/>
                <a:gd name="T6" fmla="*/ 5469 w 257"/>
                <a:gd name="T7" fmla="*/ 46084 h 237"/>
                <a:gd name="T8" fmla="*/ 10069 w 257"/>
                <a:gd name="T9" fmla="*/ 60121 h 237"/>
                <a:gd name="T10" fmla="*/ 16612 w 257"/>
                <a:gd name="T11" fmla="*/ 73167 h 237"/>
                <a:gd name="T12" fmla="*/ 24948 w 257"/>
                <a:gd name="T13" fmla="*/ 86578 h 237"/>
                <a:gd name="T14" fmla="*/ 34996 w 257"/>
                <a:gd name="T15" fmla="*/ 98841 h 237"/>
                <a:gd name="T16" fmla="*/ 46790 w 257"/>
                <a:gd name="T17" fmla="*/ 109152 h 237"/>
                <a:gd name="T18" fmla="*/ 61677 w 257"/>
                <a:gd name="T19" fmla="*/ 119070 h 237"/>
                <a:gd name="T20" fmla="*/ 78887 w 257"/>
                <a:gd name="T21" fmla="*/ 127570 h 237"/>
                <a:gd name="T22" fmla="*/ 97325 w 257"/>
                <a:gd name="T23" fmla="*/ 134433 h 237"/>
                <a:gd name="T24" fmla="*/ 120047 w 257"/>
                <a:gd name="T25" fmla="*/ 139855 h 237"/>
                <a:gd name="T26" fmla="*/ 144992 w 257"/>
                <a:gd name="T27" fmla="*/ 143566 h 237"/>
                <a:gd name="T28" fmla="*/ 172455 w 257"/>
                <a:gd name="T29" fmla="*/ 145528 h 237"/>
                <a:gd name="T30" fmla="*/ 201833 w 257"/>
                <a:gd name="T31" fmla="*/ 144737 h 237"/>
                <a:gd name="T32" fmla="*/ 235809 w 257"/>
                <a:gd name="T33" fmla="*/ 142315 h 237"/>
                <a:gd name="T34" fmla="*/ 205630 w 257"/>
                <a:gd name="T35" fmla="*/ 139335 h 237"/>
                <a:gd name="T36" fmla="*/ 178963 w 257"/>
                <a:gd name="T37" fmla="*/ 134951 h 237"/>
                <a:gd name="T38" fmla="*/ 155750 w 257"/>
                <a:gd name="T39" fmla="*/ 130050 h 237"/>
                <a:gd name="T40" fmla="*/ 135726 w 257"/>
                <a:gd name="T41" fmla="*/ 125143 h 237"/>
                <a:gd name="T42" fmla="*/ 117344 w 257"/>
                <a:gd name="T43" fmla="*/ 118562 h 237"/>
                <a:gd name="T44" fmla="*/ 102794 w 257"/>
                <a:gd name="T45" fmla="*/ 111594 h 237"/>
                <a:gd name="T46" fmla="*/ 88991 w 257"/>
                <a:gd name="T47" fmla="*/ 103742 h 237"/>
                <a:gd name="T48" fmla="*/ 77215 w 257"/>
                <a:gd name="T49" fmla="*/ 95243 h 237"/>
                <a:gd name="T50" fmla="*/ 66107 w 257"/>
                <a:gd name="T51" fmla="*/ 86578 h 237"/>
                <a:gd name="T52" fmla="*/ 56059 w 257"/>
                <a:gd name="T53" fmla="*/ 76785 h 237"/>
                <a:gd name="T54" fmla="*/ 47816 w 257"/>
                <a:gd name="T55" fmla="*/ 65805 h 237"/>
                <a:gd name="T56" fmla="*/ 39448 w 257"/>
                <a:gd name="T57" fmla="*/ 53935 h 237"/>
                <a:gd name="T58" fmla="*/ 30179 w 257"/>
                <a:gd name="T59" fmla="*/ 42453 h 237"/>
                <a:gd name="T60" fmla="*/ 21156 w 257"/>
                <a:gd name="T61" fmla="*/ 28929 h 237"/>
                <a:gd name="T62" fmla="*/ 11087 w 257"/>
                <a:gd name="T63" fmla="*/ 14692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39"/>
            <p:cNvSpPr>
              <a:spLocks/>
            </p:cNvSpPr>
            <p:nvPr userDrawn="1"/>
          </p:nvSpPr>
          <p:spPr bwMode="ltGray">
            <a:xfrm rot="9832527" flipV="1">
              <a:off x="1997" y="858"/>
              <a:ext cx="330" cy="278"/>
            </a:xfrm>
            <a:custGeom>
              <a:avLst/>
              <a:gdLst>
                <a:gd name="T0" fmla="*/ 72885 w 124"/>
                <a:gd name="T1" fmla="*/ 0 h 110"/>
                <a:gd name="T2" fmla="*/ 117222 w 124"/>
                <a:gd name="T3" fmla="*/ 71153 h 110"/>
                <a:gd name="T4" fmla="*/ 113320 w 124"/>
                <a:gd name="T5" fmla="*/ 70329 h 110"/>
                <a:gd name="T6" fmla="*/ 101180 w 124"/>
                <a:gd name="T7" fmla="*/ 69070 h 110"/>
                <a:gd name="T8" fmla="*/ 84217 w 124"/>
                <a:gd name="T9" fmla="*/ 66407 h 110"/>
                <a:gd name="T10" fmla="*/ 64350 w 124"/>
                <a:gd name="T11" fmla="*/ 65148 h 110"/>
                <a:gd name="T12" fmla="*/ 42581 w 124"/>
                <a:gd name="T13" fmla="*/ 63806 h 110"/>
                <a:gd name="T14" fmla="*/ 23768 w 124"/>
                <a:gd name="T15" fmla="*/ 64663 h 110"/>
                <a:gd name="T16" fmla="*/ 8521 w 124"/>
                <a:gd name="T17" fmla="*/ 67231 h 110"/>
                <a:gd name="T18" fmla="*/ 0 w 124"/>
                <a:gd name="T19" fmla="*/ 72495 h 110"/>
                <a:gd name="T20" fmla="*/ 3867 w 124"/>
                <a:gd name="T21" fmla="*/ 64663 h 110"/>
                <a:gd name="T22" fmla="*/ 7486 w 124"/>
                <a:gd name="T23" fmla="*/ 58658 h 110"/>
                <a:gd name="T24" fmla="*/ 15191 w 124"/>
                <a:gd name="T25" fmla="*/ 53932 h 110"/>
                <a:gd name="T26" fmla="*/ 23768 w 124"/>
                <a:gd name="T27" fmla="*/ 50005 h 110"/>
                <a:gd name="T28" fmla="*/ 34059 w 124"/>
                <a:gd name="T29" fmla="*/ 47444 h 110"/>
                <a:gd name="T30" fmla="*/ 44444 w 124"/>
                <a:gd name="T31" fmla="*/ 46588 h 110"/>
                <a:gd name="T32" fmla="*/ 55775 w 124"/>
                <a:gd name="T33" fmla="*/ 46588 h 110"/>
                <a:gd name="T34" fmla="*/ 68212 w 124"/>
                <a:gd name="T35" fmla="*/ 48746 h 110"/>
                <a:gd name="T36" fmla="*/ 68869 w 124"/>
                <a:gd name="T37" fmla="*/ 46588 h 110"/>
                <a:gd name="T38" fmla="*/ 66067 w 124"/>
                <a:gd name="T39" fmla="*/ 36999 h 110"/>
                <a:gd name="T40" fmla="*/ 63254 w 124"/>
                <a:gd name="T41" fmla="*/ 25050 h 110"/>
                <a:gd name="T42" fmla="*/ 61391 w 124"/>
                <a:gd name="T43" fmla="*/ 19786 h 110"/>
                <a:gd name="T44" fmla="*/ 59690 w 124"/>
                <a:gd name="T45" fmla="*/ 19786 h 110"/>
                <a:gd name="T46" fmla="*/ 57545 w 124"/>
                <a:gd name="T47" fmla="*/ 18970 h 110"/>
                <a:gd name="T48" fmla="*/ 55775 w 124"/>
                <a:gd name="T49" fmla="*/ 17226 h 110"/>
                <a:gd name="T50" fmla="*/ 54075 w 124"/>
                <a:gd name="T51" fmla="*/ 15176 h 110"/>
                <a:gd name="T52" fmla="*/ 54075 w 124"/>
                <a:gd name="T53" fmla="*/ 12480 h 110"/>
                <a:gd name="T54" fmla="*/ 55775 w 124"/>
                <a:gd name="T55" fmla="*/ 9058 h 110"/>
                <a:gd name="T56" fmla="*/ 62447 w 124"/>
                <a:gd name="T57" fmla="*/ 5262 h 110"/>
                <a:gd name="T58" fmla="*/ 72885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40"/>
            <p:cNvSpPr>
              <a:spLocks/>
            </p:cNvSpPr>
            <p:nvPr userDrawn="1"/>
          </p:nvSpPr>
          <p:spPr bwMode="ltGray">
            <a:xfrm rot="9832527" flipV="1">
              <a:off x="2224" y="808"/>
              <a:ext cx="123" cy="233"/>
            </a:xfrm>
            <a:custGeom>
              <a:avLst/>
              <a:gdLst>
                <a:gd name="T0" fmla="*/ 30357 w 46"/>
                <a:gd name="T1" fmla="*/ 0 h 94"/>
                <a:gd name="T2" fmla="*/ 19426 w 46"/>
                <a:gd name="T3" fmla="*/ 21823 h 94"/>
                <a:gd name="T4" fmla="*/ 14629 w 46"/>
                <a:gd name="T5" fmla="*/ 35746 h 94"/>
                <a:gd name="T6" fmla="*/ 10690 w 46"/>
                <a:gd name="T7" fmla="*/ 45490 h 94"/>
                <a:gd name="T8" fmla="*/ 0 w 46"/>
                <a:gd name="T9" fmla="*/ 54093 h 94"/>
                <a:gd name="T10" fmla="*/ 11755 w 46"/>
                <a:gd name="T11" fmla="*/ 50546 h 94"/>
                <a:gd name="T12" fmla="*/ 22694 w 46"/>
                <a:gd name="T13" fmla="*/ 45946 h 94"/>
                <a:gd name="T14" fmla="*/ 31432 w 46"/>
                <a:gd name="T15" fmla="*/ 39672 h 94"/>
                <a:gd name="T16" fmla="*/ 39117 w 46"/>
                <a:gd name="T17" fmla="*/ 32774 h 94"/>
                <a:gd name="T18" fmla="*/ 43858 w 46"/>
                <a:gd name="T19" fmla="*/ 25253 h 94"/>
                <a:gd name="T20" fmla="*/ 44986 w 46"/>
                <a:gd name="T21" fmla="*/ 17135 h 94"/>
                <a:gd name="T22" fmla="*/ 40898 w 46"/>
                <a:gd name="T23" fmla="*/ 8601 h 94"/>
                <a:gd name="T24" fmla="*/ 30357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5378 w 149"/>
                <a:gd name="T3" fmla="*/ 24166 h 704"/>
                <a:gd name="T4" fmla="*/ 14185 w 149"/>
                <a:gd name="T5" fmla="*/ 55834 h 704"/>
                <a:gd name="T6" fmla="*/ 24886 w 149"/>
                <a:gd name="T7" fmla="*/ 94888 h 704"/>
                <a:gd name="T8" fmla="*/ 36385 w 149"/>
                <a:gd name="T9" fmla="*/ 146942 h 704"/>
                <a:gd name="T10" fmla="*/ 51599 w 149"/>
                <a:gd name="T11" fmla="*/ 210313 h 704"/>
                <a:gd name="T12" fmla="*/ 64990 w 149"/>
                <a:gd name="T13" fmla="*/ 278440 h 704"/>
                <a:gd name="T14" fmla="*/ 78112 w 149"/>
                <a:gd name="T15" fmla="*/ 357748 h 704"/>
                <a:gd name="T16" fmla="*/ 88865 w 149"/>
                <a:gd name="T17" fmla="*/ 448856 h 704"/>
                <a:gd name="T18" fmla="*/ 99310 w 149"/>
                <a:gd name="T19" fmla="*/ 544897 h 704"/>
                <a:gd name="T20" fmla="*/ 106719 w 149"/>
                <a:gd name="T21" fmla="*/ 655402 h 704"/>
                <a:gd name="T22" fmla="*/ 110058 w 149"/>
                <a:gd name="T23" fmla="*/ 778223 h 704"/>
                <a:gd name="T24" fmla="*/ 111839 w 149"/>
                <a:gd name="T25" fmla="*/ 905952 h 704"/>
                <a:gd name="T26" fmla="*/ 106719 w 149"/>
                <a:gd name="T27" fmla="*/ 1049235 h 704"/>
                <a:gd name="T28" fmla="*/ 96644 w 149"/>
                <a:gd name="T29" fmla="*/ 1200329 h 704"/>
                <a:gd name="T30" fmla="*/ 81842 w 149"/>
                <a:gd name="T31" fmla="*/ 1358085 h 704"/>
                <a:gd name="T32" fmla="*/ 59633 w 149"/>
                <a:gd name="T33" fmla="*/ 1533420 h 704"/>
                <a:gd name="T34" fmla="*/ 34700 w 149"/>
                <a:gd name="T35" fmla="*/ 1731459 h 704"/>
                <a:gd name="T36" fmla="*/ 18497 w 149"/>
                <a:gd name="T37" fmla="*/ 1915332 h 704"/>
                <a:gd name="T38" fmla="*/ 8807 w 149"/>
                <a:gd name="T39" fmla="*/ 2085394 h 704"/>
                <a:gd name="T40" fmla="*/ 5378 w 149"/>
                <a:gd name="T41" fmla="*/ 2248423 h 704"/>
                <a:gd name="T42" fmla="*/ 5378 w 149"/>
                <a:gd name="T43" fmla="*/ 2404042 h 704"/>
                <a:gd name="T44" fmla="*/ 7013 w 149"/>
                <a:gd name="T45" fmla="*/ 2546214 h 704"/>
                <a:gd name="T46" fmla="*/ 10756 w 149"/>
                <a:gd name="T47" fmla="*/ 2673851 h 704"/>
                <a:gd name="T48" fmla="*/ 12481 w 149"/>
                <a:gd name="T49" fmla="*/ 2796767 h 704"/>
                <a:gd name="T50" fmla="*/ 36385 w 149"/>
                <a:gd name="T51" fmla="*/ 2733410 h 704"/>
                <a:gd name="T52" fmla="*/ 34700 w 149"/>
                <a:gd name="T53" fmla="*/ 2701742 h 704"/>
                <a:gd name="T54" fmla="*/ 32036 w 149"/>
                <a:gd name="T55" fmla="*/ 2609477 h 704"/>
                <a:gd name="T56" fmla="*/ 29232 w 149"/>
                <a:gd name="T57" fmla="*/ 2471030 h 704"/>
                <a:gd name="T58" fmla="*/ 31029 w 149"/>
                <a:gd name="T59" fmla="*/ 2284893 h 704"/>
                <a:gd name="T60" fmla="*/ 36385 w 149"/>
                <a:gd name="T61" fmla="*/ 2062381 h 704"/>
                <a:gd name="T62" fmla="*/ 51599 w 149"/>
                <a:gd name="T63" fmla="*/ 1808107 h 704"/>
                <a:gd name="T64" fmla="*/ 76464 w 149"/>
                <a:gd name="T65" fmla="*/ 1533420 h 704"/>
                <a:gd name="T66" fmla="*/ 114516 w 149"/>
                <a:gd name="T67" fmla="*/ 1243856 h 704"/>
                <a:gd name="T68" fmla="*/ 126907 w 149"/>
                <a:gd name="T69" fmla="*/ 1109178 h 704"/>
                <a:gd name="T70" fmla="*/ 132375 w 149"/>
                <a:gd name="T71" fmla="*/ 933842 h 704"/>
                <a:gd name="T72" fmla="*/ 127915 w 149"/>
                <a:gd name="T73" fmla="*/ 730619 h 704"/>
                <a:gd name="T74" fmla="*/ 116534 w 149"/>
                <a:gd name="T75" fmla="*/ 532590 h 704"/>
                <a:gd name="T76" fmla="*/ 96644 w 149"/>
                <a:gd name="T77" fmla="*/ 337904 h 704"/>
                <a:gd name="T78" fmla="*/ 72025 w 149"/>
                <a:gd name="T79" fmla="*/ 174983 h 704"/>
                <a:gd name="T80" fmla="*/ 39063 w 149"/>
                <a:gd name="T81" fmla="*/ 55834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9199" name="Rectangle 47"/>
          <p:cNvSpPr>
            <a:spLocks noGrp="1" noChangeArrowheads="1"/>
          </p:cNvSpPr>
          <p:nvPr>
            <p:ph type="ctrTitle"/>
          </p:nvPr>
        </p:nvSpPr>
        <p:spPr>
          <a:xfrm>
            <a:off x="2455863" y="596900"/>
            <a:ext cx="6192837" cy="3581400"/>
          </a:xfrm>
        </p:spPr>
        <p:txBody>
          <a:bodyPr/>
          <a:lstStyle>
            <a:lvl1pPr>
              <a:defRPr sz="5200" b="1"/>
            </a:lvl1pPr>
          </a:lstStyle>
          <a:p>
            <a:r>
              <a:rPr lang="en-US"/>
              <a:t>Click to edit Master title style</a:t>
            </a:r>
          </a:p>
        </p:txBody>
      </p:sp>
      <p:sp>
        <p:nvSpPr>
          <p:cNvPr id="49200"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r>
              <a:rPr lang="en-US"/>
              <a:t>Click to edit Master subtitle style</a:t>
            </a:r>
          </a:p>
        </p:txBody>
      </p:sp>
      <p:sp>
        <p:nvSpPr>
          <p:cNvPr id="46" name="Rectangle 44"/>
          <p:cNvSpPr>
            <a:spLocks noGrp="1" noChangeArrowheads="1"/>
          </p:cNvSpPr>
          <p:nvPr>
            <p:ph type="dt" sz="half" idx="10"/>
          </p:nvPr>
        </p:nvSpPr>
        <p:spPr>
          <a:xfrm>
            <a:off x="457200" y="6248400"/>
            <a:ext cx="2133600" cy="457200"/>
          </a:xfrm>
        </p:spPr>
        <p:txBody>
          <a:bodyPr/>
          <a:lstStyle>
            <a:lvl1pPr>
              <a:defRPr>
                <a:latin typeface="Arial" charset="0"/>
              </a:defRPr>
            </a:lvl1pPr>
          </a:lstStyle>
          <a:p>
            <a:pPr>
              <a:defRPr/>
            </a:pPr>
            <a:fld id="{6371E69B-21D1-4268-BD6D-05D4EF781E99}" type="datetimeFigureOut">
              <a:rPr lang="en-US"/>
              <a:pPr>
                <a:defRPr/>
              </a:pPr>
              <a:t>2/26/2023</a:t>
            </a:fld>
            <a:endParaRPr lang="en-US"/>
          </a:p>
        </p:txBody>
      </p:sp>
      <p:sp>
        <p:nvSpPr>
          <p:cNvPr id="47" name="Rectangle 4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48" name="Rectangle 46"/>
          <p:cNvSpPr>
            <a:spLocks noGrp="1" noChangeArrowheads="1"/>
          </p:cNvSpPr>
          <p:nvPr>
            <p:ph type="sldNum" sz="quarter" idx="12"/>
          </p:nvPr>
        </p:nvSpPr>
        <p:spPr/>
        <p:txBody>
          <a:bodyPr/>
          <a:lstStyle>
            <a:lvl1pPr>
              <a:defRPr>
                <a:latin typeface="Arial" charset="0"/>
              </a:defRPr>
            </a:lvl1pPr>
          </a:lstStyle>
          <a:p>
            <a:pPr>
              <a:defRPr/>
            </a:pPr>
            <a:fld id="{6AA909B6-6F87-4B2F-9398-D5CA24A438E9}" type="slidenum">
              <a:rPr lang="en-US"/>
              <a:pPr>
                <a:defRPr/>
              </a:pPr>
              <a:t>‹#›</a:t>
            </a:fld>
            <a:endParaRPr lang="en-US"/>
          </a:p>
        </p:txBody>
      </p:sp>
    </p:spTree>
    <p:extLst>
      <p:ext uri="{BB962C8B-B14F-4D97-AF65-F5344CB8AC3E}">
        <p14:creationId xmlns:p14="http://schemas.microsoft.com/office/powerpoint/2010/main" val="2050027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p:cNvSpPr>
            <a:spLocks noGrp="1" noChangeArrowheads="1"/>
          </p:cNvSpPr>
          <p:nvPr>
            <p:ph type="dt" sz="half" idx="10"/>
          </p:nvPr>
        </p:nvSpPr>
        <p:spPr/>
        <p:txBody>
          <a:bodyPr/>
          <a:lstStyle>
            <a:lvl1pPr>
              <a:defRPr>
                <a:latin typeface="Arial" charset="0"/>
              </a:defRPr>
            </a:lvl1pPr>
          </a:lstStyle>
          <a:p>
            <a:pPr>
              <a:defRPr/>
            </a:pPr>
            <a:fld id="{C80E05A8-5ADD-4157-8770-7C913E4ECAE6}" type="datetimeFigureOut">
              <a:rPr lang="en-US"/>
              <a:pPr>
                <a:defRPr/>
              </a:pPr>
              <a:t>2/26/2023</a:t>
            </a:fld>
            <a:endParaRPr lang="en-US"/>
          </a:p>
        </p:txBody>
      </p:sp>
      <p:sp>
        <p:nvSpPr>
          <p:cNvPr id="5" name="Rectangle 48"/>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49"/>
          <p:cNvSpPr>
            <a:spLocks noGrp="1" noChangeArrowheads="1"/>
          </p:cNvSpPr>
          <p:nvPr>
            <p:ph type="sldNum" sz="quarter" idx="12"/>
          </p:nvPr>
        </p:nvSpPr>
        <p:spPr/>
        <p:txBody>
          <a:bodyPr/>
          <a:lstStyle>
            <a:lvl1pPr>
              <a:defRPr>
                <a:latin typeface="Arial" charset="0"/>
              </a:defRPr>
            </a:lvl1pPr>
          </a:lstStyle>
          <a:p>
            <a:pPr>
              <a:defRPr/>
            </a:pPr>
            <a:fld id="{E2542C56-3F0E-4010-ABE4-C735A35A0C2B}" type="slidenum">
              <a:rPr lang="en-US"/>
              <a:pPr>
                <a:defRPr/>
              </a:pPr>
              <a:t>‹#›</a:t>
            </a:fld>
            <a:endParaRPr lang="en-US"/>
          </a:p>
        </p:txBody>
      </p:sp>
    </p:spTree>
    <p:extLst>
      <p:ext uri="{BB962C8B-B14F-4D97-AF65-F5344CB8AC3E}">
        <p14:creationId xmlns:p14="http://schemas.microsoft.com/office/powerpoint/2010/main" val="961740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7"/>
          <p:cNvSpPr>
            <a:spLocks noGrp="1" noChangeArrowheads="1"/>
          </p:cNvSpPr>
          <p:nvPr>
            <p:ph type="dt" sz="half" idx="10"/>
          </p:nvPr>
        </p:nvSpPr>
        <p:spPr/>
        <p:txBody>
          <a:bodyPr/>
          <a:lstStyle>
            <a:lvl1pPr>
              <a:defRPr>
                <a:latin typeface="Arial" charset="0"/>
              </a:defRPr>
            </a:lvl1pPr>
          </a:lstStyle>
          <a:p>
            <a:pPr>
              <a:defRPr/>
            </a:pPr>
            <a:fld id="{DDA7B3EE-E4C2-471A-B1F4-F1E6DA907F8B}" type="datetimeFigureOut">
              <a:rPr lang="en-US"/>
              <a:pPr>
                <a:defRPr/>
              </a:pPr>
              <a:t>2/26/2023</a:t>
            </a:fld>
            <a:endParaRPr lang="en-US"/>
          </a:p>
        </p:txBody>
      </p:sp>
      <p:sp>
        <p:nvSpPr>
          <p:cNvPr id="5" name="Rectangle 48"/>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49"/>
          <p:cNvSpPr>
            <a:spLocks noGrp="1" noChangeArrowheads="1"/>
          </p:cNvSpPr>
          <p:nvPr>
            <p:ph type="sldNum" sz="quarter" idx="12"/>
          </p:nvPr>
        </p:nvSpPr>
        <p:spPr/>
        <p:txBody>
          <a:bodyPr/>
          <a:lstStyle>
            <a:lvl1pPr>
              <a:defRPr>
                <a:latin typeface="Arial" charset="0"/>
              </a:defRPr>
            </a:lvl1pPr>
          </a:lstStyle>
          <a:p>
            <a:pPr>
              <a:defRPr/>
            </a:pPr>
            <a:fld id="{D7176A39-E286-4C3C-B42F-07A84BC9B6EA}" type="slidenum">
              <a:rPr lang="en-US"/>
              <a:pPr>
                <a:defRPr/>
              </a:pPr>
              <a:t>‹#›</a:t>
            </a:fld>
            <a:endParaRPr lang="en-US"/>
          </a:p>
        </p:txBody>
      </p:sp>
    </p:spTree>
    <p:extLst>
      <p:ext uri="{BB962C8B-B14F-4D97-AF65-F5344CB8AC3E}">
        <p14:creationId xmlns:p14="http://schemas.microsoft.com/office/powerpoint/2010/main" val="2997508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7"/>
          <p:cNvSpPr>
            <a:spLocks noGrp="1" noChangeArrowheads="1"/>
          </p:cNvSpPr>
          <p:nvPr>
            <p:ph type="dt" sz="half" idx="10"/>
          </p:nvPr>
        </p:nvSpPr>
        <p:spPr/>
        <p:txBody>
          <a:bodyPr/>
          <a:lstStyle>
            <a:lvl1pPr>
              <a:defRPr>
                <a:latin typeface="Arial" charset="0"/>
              </a:defRPr>
            </a:lvl1pPr>
          </a:lstStyle>
          <a:p>
            <a:pPr>
              <a:defRPr/>
            </a:pPr>
            <a:fld id="{20FDAD4C-8037-4D07-85DD-E01A812AC0CB}" type="datetimeFigureOut">
              <a:rPr lang="en-US"/>
              <a:pPr>
                <a:defRPr/>
              </a:pPr>
              <a:t>2/26/2023</a:t>
            </a:fld>
            <a:endParaRPr lang="en-US"/>
          </a:p>
        </p:txBody>
      </p:sp>
      <p:sp>
        <p:nvSpPr>
          <p:cNvPr id="6" name="Rectangle 48"/>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49"/>
          <p:cNvSpPr>
            <a:spLocks noGrp="1" noChangeArrowheads="1"/>
          </p:cNvSpPr>
          <p:nvPr>
            <p:ph type="sldNum" sz="quarter" idx="12"/>
          </p:nvPr>
        </p:nvSpPr>
        <p:spPr/>
        <p:txBody>
          <a:bodyPr/>
          <a:lstStyle>
            <a:lvl1pPr>
              <a:defRPr>
                <a:latin typeface="Arial" charset="0"/>
              </a:defRPr>
            </a:lvl1pPr>
          </a:lstStyle>
          <a:p>
            <a:pPr>
              <a:defRPr/>
            </a:pPr>
            <a:fld id="{87B6E9B9-4325-4EB7-94B5-EF069F0EE523}" type="slidenum">
              <a:rPr lang="en-US"/>
              <a:pPr>
                <a:defRPr/>
              </a:pPr>
              <a:t>‹#›</a:t>
            </a:fld>
            <a:endParaRPr lang="en-US"/>
          </a:p>
        </p:txBody>
      </p:sp>
    </p:spTree>
    <p:extLst>
      <p:ext uri="{BB962C8B-B14F-4D97-AF65-F5344CB8AC3E}">
        <p14:creationId xmlns:p14="http://schemas.microsoft.com/office/powerpoint/2010/main" val="320870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7"/>
          <p:cNvSpPr>
            <a:spLocks noGrp="1" noChangeArrowheads="1"/>
          </p:cNvSpPr>
          <p:nvPr>
            <p:ph type="dt" sz="half" idx="10"/>
          </p:nvPr>
        </p:nvSpPr>
        <p:spPr/>
        <p:txBody>
          <a:bodyPr/>
          <a:lstStyle>
            <a:lvl1pPr>
              <a:defRPr>
                <a:latin typeface="Arial" charset="0"/>
              </a:defRPr>
            </a:lvl1pPr>
          </a:lstStyle>
          <a:p>
            <a:pPr>
              <a:defRPr/>
            </a:pPr>
            <a:fld id="{7CB09F9E-EF26-4E82-8A2E-20E626B33B8A}" type="datetimeFigureOut">
              <a:rPr lang="en-US"/>
              <a:pPr>
                <a:defRPr/>
              </a:pPr>
              <a:t>2/26/2023</a:t>
            </a:fld>
            <a:endParaRPr lang="en-US"/>
          </a:p>
        </p:txBody>
      </p:sp>
      <p:sp>
        <p:nvSpPr>
          <p:cNvPr id="8" name="Rectangle 48"/>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9" name="Rectangle 49"/>
          <p:cNvSpPr>
            <a:spLocks noGrp="1" noChangeArrowheads="1"/>
          </p:cNvSpPr>
          <p:nvPr>
            <p:ph type="sldNum" sz="quarter" idx="12"/>
          </p:nvPr>
        </p:nvSpPr>
        <p:spPr/>
        <p:txBody>
          <a:bodyPr/>
          <a:lstStyle>
            <a:lvl1pPr>
              <a:defRPr>
                <a:latin typeface="Arial" charset="0"/>
              </a:defRPr>
            </a:lvl1pPr>
          </a:lstStyle>
          <a:p>
            <a:pPr>
              <a:defRPr/>
            </a:pPr>
            <a:fld id="{A660322B-7706-4FE6-944A-67F1B62B258F}" type="slidenum">
              <a:rPr lang="en-US"/>
              <a:pPr>
                <a:defRPr/>
              </a:pPr>
              <a:t>‹#›</a:t>
            </a:fld>
            <a:endParaRPr lang="en-US"/>
          </a:p>
        </p:txBody>
      </p:sp>
    </p:spTree>
    <p:extLst>
      <p:ext uri="{BB962C8B-B14F-4D97-AF65-F5344CB8AC3E}">
        <p14:creationId xmlns:p14="http://schemas.microsoft.com/office/powerpoint/2010/main" val="1275807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7"/>
          <p:cNvSpPr>
            <a:spLocks noGrp="1" noChangeArrowheads="1"/>
          </p:cNvSpPr>
          <p:nvPr>
            <p:ph type="dt" sz="half" idx="10"/>
          </p:nvPr>
        </p:nvSpPr>
        <p:spPr/>
        <p:txBody>
          <a:bodyPr/>
          <a:lstStyle>
            <a:lvl1pPr>
              <a:defRPr>
                <a:latin typeface="Arial" charset="0"/>
              </a:defRPr>
            </a:lvl1pPr>
          </a:lstStyle>
          <a:p>
            <a:pPr>
              <a:defRPr/>
            </a:pPr>
            <a:fld id="{1EBEF5E4-0B22-43ED-8DE1-A7105F66CA14}" type="datetimeFigureOut">
              <a:rPr lang="en-US"/>
              <a:pPr>
                <a:defRPr/>
              </a:pPr>
              <a:t>2/26/2023</a:t>
            </a:fld>
            <a:endParaRPr lang="en-US"/>
          </a:p>
        </p:txBody>
      </p:sp>
      <p:sp>
        <p:nvSpPr>
          <p:cNvPr id="4" name="Rectangle 48"/>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5" name="Rectangle 49"/>
          <p:cNvSpPr>
            <a:spLocks noGrp="1" noChangeArrowheads="1"/>
          </p:cNvSpPr>
          <p:nvPr>
            <p:ph type="sldNum" sz="quarter" idx="12"/>
          </p:nvPr>
        </p:nvSpPr>
        <p:spPr/>
        <p:txBody>
          <a:bodyPr/>
          <a:lstStyle>
            <a:lvl1pPr>
              <a:defRPr>
                <a:latin typeface="Arial" charset="0"/>
              </a:defRPr>
            </a:lvl1pPr>
          </a:lstStyle>
          <a:p>
            <a:pPr>
              <a:defRPr/>
            </a:pPr>
            <a:fld id="{CB289C23-411E-4E32-A35D-4F10DB90949F}" type="slidenum">
              <a:rPr lang="en-US"/>
              <a:pPr>
                <a:defRPr/>
              </a:pPr>
              <a:t>‹#›</a:t>
            </a:fld>
            <a:endParaRPr lang="en-US"/>
          </a:p>
        </p:txBody>
      </p:sp>
    </p:spTree>
    <p:extLst>
      <p:ext uri="{BB962C8B-B14F-4D97-AF65-F5344CB8AC3E}">
        <p14:creationId xmlns:p14="http://schemas.microsoft.com/office/powerpoint/2010/main" val="969984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p:txBody>
          <a:bodyPr/>
          <a:lstStyle>
            <a:lvl1pPr>
              <a:defRPr>
                <a:latin typeface="Arial" charset="0"/>
              </a:defRPr>
            </a:lvl1pPr>
          </a:lstStyle>
          <a:p>
            <a:pPr>
              <a:defRPr/>
            </a:pPr>
            <a:fld id="{69ABCCB1-F613-492A-A2FA-4B7045DF7303}" type="datetimeFigureOut">
              <a:rPr lang="en-US"/>
              <a:pPr>
                <a:defRPr/>
              </a:pPr>
              <a:t>2/26/2023</a:t>
            </a:fld>
            <a:endParaRPr lang="en-US"/>
          </a:p>
        </p:txBody>
      </p:sp>
      <p:sp>
        <p:nvSpPr>
          <p:cNvPr id="3" name="Rectangle 48"/>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4" name="Rectangle 49"/>
          <p:cNvSpPr>
            <a:spLocks noGrp="1" noChangeArrowheads="1"/>
          </p:cNvSpPr>
          <p:nvPr>
            <p:ph type="sldNum" sz="quarter" idx="12"/>
          </p:nvPr>
        </p:nvSpPr>
        <p:spPr/>
        <p:txBody>
          <a:bodyPr/>
          <a:lstStyle>
            <a:lvl1pPr>
              <a:defRPr>
                <a:latin typeface="Arial" charset="0"/>
              </a:defRPr>
            </a:lvl1pPr>
          </a:lstStyle>
          <a:p>
            <a:pPr>
              <a:defRPr/>
            </a:pPr>
            <a:fld id="{9CB81F48-4D9D-4225-9767-4A0C99D441C1}" type="slidenum">
              <a:rPr lang="en-US"/>
              <a:pPr>
                <a:defRPr/>
              </a:pPr>
              <a:t>‹#›</a:t>
            </a:fld>
            <a:endParaRPr lang="en-US"/>
          </a:p>
        </p:txBody>
      </p:sp>
    </p:spTree>
    <p:extLst>
      <p:ext uri="{BB962C8B-B14F-4D97-AF65-F5344CB8AC3E}">
        <p14:creationId xmlns:p14="http://schemas.microsoft.com/office/powerpoint/2010/main" val="2607408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7"/>
          <p:cNvSpPr>
            <a:spLocks noGrp="1" noChangeArrowheads="1"/>
          </p:cNvSpPr>
          <p:nvPr>
            <p:ph type="dt" sz="half" idx="10"/>
          </p:nvPr>
        </p:nvSpPr>
        <p:spPr/>
        <p:txBody>
          <a:bodyPr/>
          <a:lstStyle>
            <a:lvl1pPr>
              <a:defRPr>
                <a:latin typeface="Arial" charset="0"/>
              </a:defRPr>
            </a:lvl1pPr>
          </a:lstStyle>
          <a:p>
            <a:pPr>
              <a:defRPr/>
            </a:pPr>
            <a:fld id="{DE3DDE42-0F72-4917-A2E2-68F581761F5E}" type="datetimeFigureOut">
              <a:rPr lang="en-US"/>
              <a:pPr>
                <a:defRPr/>
              </a:pPr>
              <a:t>2/26/2023</a:t>
            </a:fld>
            <a:endParaRPr lang="en-US"/>
          </a:p>
        </p:txBody>
      </p:sp>
      <p:sp>
        <p:nvSpPr>
          <p:cNvPr id="6" name="Rectangle 48"/>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49"/>
          <p:cNvSpPr>
            <a:spLocks noGrp="1" noChangeArrowheads="1"/>
          </p:cNvSpPr>
          <p:nvPr>
            <p:ph type="sldNum" sz="quarter" idx="12"/>
          </p:nvPr>
        </p:nvSpPr>
        <p:spPr/>
        <p:txBody>
          <a:bodyPr/>
          <a:lstStyle>
            <a:lvl1pPr>
              <a:defRPr>
                <a:latin typeface="Arial" charset="0"/>
              </a:defRPr>
            </a:lvl1pPr>
          </a:lstStyle>
          <a:p>
            <a:pPr>
              <a:defRPr/>
            </a:pPr>
            <a:fld id="{0DC091DF-6D63-49EC-9ECB-4502F7F11A07}" type="slidenum">
              <a:rPr lang="en-US"/>
              <a:pPr>
                <a:defRPr/>
              </a:pPr>
              <a:t>‹#›</a:t>
            </a:fld>
            <a:endParaRPr lang="en-US"/>
          </a:p>
        </p:txBody>
      </p:sp>
    </p:spTree>
    <p:extLst>
      <p:ext uri="{BB962C8B-B14F-4D97-AF65-F5344CB8AC3E}">
        <p14:creationId xmlns:p14="http://schemas.microsoft.com/office/powerpoint/2010/main" val="200578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84FB2B-7CF7-491D-BCAB-266F10A837BA}" type="slidenum">
              <a:rPr lang="en-US"/>
              <a:pPr>
                <a:defRPr/>
              </a:pPr>
              <a:t>‹#›</a:t>
            </a:fld>
            <a:endParaRPr lang="en-US"/>
          </a:p>
        </p:txBody>
      </p:sp>
    </p:spTree>
    <p:extLst>
      <p:ext uri="{BB962C8B-B14F-4D97-AF65-F5344CB8AC3E}">
        <p14:creationId xmlns:p14="http://schemas.microsoft.com/office/powerpoint/2010/main" val="234029906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7"/>
          <p:cNvSpPr>
            <a:spLocks noGrp="1" noChangeArrowheads="1"/>
          </p:cNvSpPr>
          <p:nvPr>
            <p:ph type="dt" sz="half" idx="10"/>
          </p:nvPr>
        </p:nvSpPr>
        <p:spPr/>
        <p:txBody>
          <a:bodyPr/>
          <a:lstStyle>
            <a:lvl1pPr>
              <a:defRPr>
                <a:latin typeface="Arial" charset="0"/>
              </a:defRPr>
            </a:lvl1pPr>
          </a:lstStyle>
          <a:p>
            <a:pPr>
              <a:defRPr/>
            </a:pPr>
            <a:fld id="{F36B4D15-9405-4806-BE93-ED37C6727CD4}" type="datetimeFigureOut">
              <a:rPr lang="en-US"/>
              <a:pPr>
                <a:defRPr/>
              </a:pPr>
              <a:t>2/26/2023</a:t>
            </a:fld>
            <a:endParaRPr lang="en-US"/>
          </a:p>
        </p:txBody>
      </p:sp>
      <p:sp>
        <p:nvSpPr>
          <p:cNvPr id="6" name="Rectangle 48"/>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49"/>
          <p:cNvSpPr>
            <a:spLocks noGrp="1" noChangeArrowheads="1"/>
          </p:cNvSpPr>
          <p:nvPr>
            <p:ph type="sldNum" sz="quarter" idx="12"/>
          </p:nvPr>
        </p:nvSpPr>
        <p:spPr/>
        <p:txBody>
          <a:bodyPr/>
          <a:lstStyle>
            <a:lvl1pPr>
              <a:defRPr>
                <a:latin typeface="Arial" charset="0"/>
              </a:defRPr>
            </a:lvl1pPr>
          </a:lstStyle>
          <a:p>
            <a:pPr>
              <a:defRPr/>
            </a:pPr>
            <a:fld id="{50A93588-C242-4100-853D-F3EB2443A9CA}" type="slidenum">
              <a:rPr lang="en-US"/>
              <a:pPr>
                <a:defRPr/>
              </a:pPr>
              <a:t>‹#›</a:t>
            </a:fld>
            <a:endParaRPr lang="en-US"/>
          </a:p>
        </p:txBody>
      </p:sp>
    </p:spTree>
    <p:extLst>
      <p:ext uri="{BB962C8B-B14F-4D97-AF65-F5344CB8AC3E}">
        <p14:creationId xmlns:p14="http://schemas.microsoft.com/office/powerpoint/2010/main" val="3983325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p:cNvSpPr>
            <a:spLocks noGrp="1" noChangeArrowheads="1"/>
          </p:cNvSpPr>
          <p:nvPr>
            <p:ph type="dt" sz="half" idx="10"/>
          </p:nvPr>
        </p:nvSpPr>
        <p:spPr/>
        <p:txBody>
          <a:bodyPr/>
          <a:lstStyle>
            <a:lvl1pPr>
              <a:defRPr>
                <a:latin typeface="Arial" charset="0"/>
              </a:defRPr>
            </a:lvl1pPr>
          </a:lstStyle>
          <a:p>
            <a:pPr>
              <a:defRPr/>
            </a:pPr>
            <a:fld id="{E74C217D-2580-4F14-A4CA-2DFF6A44D23A}" type="datetimeFigureOut">
              <a:rPr lang="en-US"/>
              <a:pPr>
                <a:defRPr/>
              </a:pPr>
              <a:t>2/26/2023</a:t>
            </a:fld>
            <a:endParaRPr lang="en-US"/>
          </a:p>
        </p:txBody>
      </p:sp>
      <p:sp>
        <p:nvSpPr>
          <p:cNvPr id="5" name="Rectangle 48"/>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49"/>
          <p:cNvSpPr>
            <a:spLocks noGrp="1" noChangeArrowheads="1"/>
          </p:cNvSpPr>
          <p:nvPr>
            <p:ph type="sldNum" sz="quarter" idx="12"/>
          </p:nvPr>
        </p:nvSpPr>
        <p:spPr/>
        <p:txBody>
          <a:bodyPr/>
          <a:lstStyle>
            <a:lvl1pPr>
              <a:defRPr>
                <a:latin typeface="Arial" charset="0"/>
              </a:defRPr>
            </a:lvl1pPr>
          </a:lstStyle>
          <a:p>
            <a:pPr>
              <a:defRPr/>
            </a:pPr>
            <a:fld id="{D9E45A2E-D49E-4BCF-824C-F2414ED4D023}" type="slidenum">
              <a:rPr lang="en-US"/>
              <a:pPr>
                <a:defRPr/>
              </a:pPr>
              <a:t>‹#›</a:t>
            </a:fld>
            <a:endParaRPr lang="en-US"/>
          </a:p>
        </p:txBody>
      </p:sp>
    </p:spTree>
    <p:extLst>
      <p:ext uri="{BB962C8B-B14F-4D97-AF65-F5344CB8AC3E}">
        <p14:creationId xmlns:p14="http://schemas.microsoft.com/office/powerpoint/2010/main" val="15781816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p:cNvSpPr>
            <a:spLocks noGrp="1" noChangeArrowheads="1"/>
          </p:cNvSpPr>
          <p:nvPr>
            <p:ph type="dt" sz="half" idx="10"/>
          </p:nvPr>
        </p:nvSpPr>
        <p:spPr/>
        <p:txBody>
          <a:bodyPr/>
          <a:lstStyle>
            <a:lvl1pPr>
              <a:defRPr>
                <a:latin typeface="Arial" charset="0"/>
              </a:defRPr>
            </a:lvl1pPr>
          </a:lstStyle>
          <a:p>
            <a:pPr>
              <a:defRPr/>
            </a:pPr>
            <a:fld id="{EC86C4CF-910D-4DCE-AF83-CB7C90714512}" type="datetimeFigureOut">
              <a:rPr lang="en-US"/>
              <a:pPr>
                <a:defRPr/>
              </a:pPr>
              <a:t>2/26/2023</a:t>
            </a:fld>
            <a:endParaRPr lang="en-US"/>
          </a:p>
        </p:txBody>
      </p:sp>
      <p:sp>
        <p:nvSpPr>
          <p:cNvPr id="5" name="Rectangle 48"/>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49"/>
          <p:cNvSpPr>
            <a:spLocks noGrp="1" noChangeArrowheads="1"/>
          </p:cNvSpPr>
          <p:nvPr>
            <p:ph type="sldNum" sz="quarter" idx="12"/>
          </p:nvPr>
        </p:nvSpPr>
        <p:spPr/>
        <p:txBody>
          <a:bodyPr/>
          <a:lstStyle>
            <a:lvl1pPr>
              <a:defRPr>
                <a:latin typeface="Arial" charset="0"/>
              </a:defRPr>
            </a:lvl1pPr>
          </a:lstStyle>
          <a:p>
            <a:pPr>
              <a:defRPr/>
            </a:pPr>
            <a:fld id="{12ABBC8B-AE28-4CE3-9BEB-CEF3825B4303}" type="slidenum">
              <a:rPr lang="en-US"/>
              <a:pPr>
                <a:defRPr/>
              </a:pPr>
              <a:t>‹#›</a:t>
            </a:fld>
            <a:endParaRPr lang="en-US"/>
          </a:p>
        </p:txBody>
      </p:sp>
    </p:spTree>
    <p:extLst>
      <p:ext uri="{BB962C8B-B14F-4D97-AF65-F5344CB8AC3E}">
        <p14:creationId xmlns:p14="http://schemas.microsoft.com/office/powerpoint/2010/main" val="1719099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pPr>
              <a:defRPr/>
            </a:pPr>
            <a:fld id="{B20B9A54-49FD-484B-BAC3-2D665234DFF6}" type="slidenum">
              <a:rPr lang="en-US"/>
              <a:pPr>
                <a:defRPr/>
              </a:pPr>
              <a:t>‹#›</a:t>
            </a:fld>
            <a:endParaRPr lang="en-US"/>
          </a:p>
        </p:txBody>
      </p:sp>
    </p:spTree>
    <p:extLst>
      <p:ext uri="{BB962C8B-B14F-4D97-AF65-F5344CB8AC3E}">
        <p14:creationId xmlns:p14="http://schemas.microsoft.com/office/powerpoint/2010/main" val="10048133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pPr>
              <a:defRPr/>
            </a:pPr>
            <a:fld id="{781ECB13-9714-458F-958A-B2EEDE05B52A}" type="slidenum">
              <a:rPr lang="en-US"/>
              <a:pPr>
                <a:defRPr/>
              </a:pPr>
              <a:t>‹#›</a:t>
            </a:fld>
            <a:endParaRPr lang="en-US"/>
          </a:p>
        </p:txBody>
      </p:sp>
    </p:spTree>
    <p:extLst>
      <p:ext uri="{BB962C8B-B14F-4D97-AF65-F5344CB8AC3E}">
        <p14:creationId xmlns:p14="http://schemas.microsoft.com/office/powerpoint/2010/main" val="11554526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pPr>
              <a:defRPr/>
            </a:pPr>
            <a:fld id="{A62CF6C2-5BB3-48B5-B0C4-DB80DB6E792E}" type="slidenum">
              <a:rPr lang="en-US"/>
              <a:pPr>
                <a:defRPr/>
              </a:pPr>
              <a:t>‹#›</a:t>
            </a:fld>
            <a:endParaRPr lang="en-US"/>
          </a:p>
        </p:txBody>
      </p:sp>
    </p:spTree>
    <p:extLst>
      <p:ext uri="{BB962C8B-B14F-4D97-AF65-F5344CB8AC3E}">
        <p14:creationId xmlns:p14="http://schemas.microsoft.com/office/powerpoint/2010/main" val="158640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1" hangingPunct="1">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vl1pPr>
          </a:lstStyle>
          <a:p>
            <a:pPr>
              <a:defRPr/>
            </a:pPr>
            <a:fld id="{A1793460-3743-41B0-8961-025729661313}" type="slidenum">
              <a:rPr lang="en-US"/>
              <a:pPr>
                <a:defRPr/>
              </a:pPr>
              <a:t>‹#›</a:t>
            </a:fld>
            <a:endParaRPr lang="en-US"/>
          </a:p>
        </p:txBody>
      </p:sp>
    </p:spTree>
    <p:extLst>
      <p:ext uri="{BB962C8B-B14F-4D97-AF65-F5344CB8AC3E}">
        <p14:creationId xmlns:p14="http://schemas.microsoft.com/office/powerpoint/2010/main" val="36677040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1" hangingPunct="1">
              <a:defRPr/>
            </a:lvl1pPr>
          </a:lstStyle>
          <a:p>
            <a:pPr>
              <a:defRPr/>
            </a:pPr>
            <a:endParaRPr lang="en-US"/>
          </a:p>
        </p:txBody>
      </p:sp>
      <p:sp>
        <p:nvSpPr>
          <p:cNvPr id="8" name="Footer Placeholder 7"/>
          <p:cNvSpPr>
            <a:spLocks noGrp="1"/>
          </p:cNvSpPr>
          <p:nvPr>
            <p:ph type="ftr" sz="quarter" idx="11"/>
          </p:nvPr>
        </p:nvSpPr>
        <p:spPr/>
        <p:txBody>
          <a:bodyPr/>
          <a:lstStyle>
            <a:lvl1pPr eaLnBrk="1" hangingPunct="1">
              <a:defRPr/>
            </a:lvl1pPr>
          </a:lstStyle>
          <a:p>
            <a:pPr>
              <a:defRPr/>
            </a:pPr>
            <a:endParaRPr lang="en-US"/>
          </a:p>
        </p:txBody>
      </p:sp>
      <p:sp>
        <p:nvSpPr>
          <p:cNvPr id="9" name="Slide Number Placeholder 8"/>
          <p:cNvSpPr>
            <a:spLocks noGrp="1"/>
          </p:cNvSpPr>
          <p:nvPr>
            <p:ph type="sldNum" sz="quarter" idx="12"/>
          </p:nvPr>
        </p:nvSpPr>
        <p:spPr/>
        <p:txBody>
          <a:bodyPr/>
          <a:lstStyle>
            <a:lvl1pPr eaLnBrk="1" hangingPunct="1">
              <a:defRPr/>
            </a:lvl1pPr>
          </a:lstStyle>
          <a:p>
            <a:pPr>
              <a:defRPr/>
            </a:pPr>
            <a:fld id="{CD96FB27-5339-4D2B-9DBD-106FF6DE0B22}" type="slidenum">
              <a:rPr lang="en-US"/>
              <a:pPr>
                <a:defRPr/>
              </a:pPr>
              <a:t>‹#›</a:t>
            </a:fld>
            <a:endParaRPr lang="en-US"/>
          </a:p>
        </p:txBody>
      </p:sp>
    </p:spTree>
    <p:extLst>
      <p:ext uri="{BB962C8B-B14F-4D97-AF65-F5344CB8AC3E}">
        <p14:creationId xmlns:p14="http://schemas.microsoft.com/office/powerpoint/2010/main" val="2994268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1" hangingPunct="1">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a:lvl1pPr>
          </a:lstStyle>
          <a:p>
            <a:pPr>
              <a:defRPr/>
            </a:pPr>
            <a:fld id="{A7BF8C43-D7C7-4411-87F9-5EB267EEFEFA}" type="slidenum">
              <a:rPr lang="en-US"/>
              <a:pPr>
                <a:defRPr/>
              </a:pPr>
              <a:t>‹#›</a:t>
            </a:fld>
            <a:endParaRPr lang="en-US"/>
          </a:p>
        </p:txBody>
      </p:sp>
    </p:spTree>
    <p:extLst>
      <p:ext uri="{BB962C8B-B14F-4D97-AF65-F5344CB8AC3E}">
        <p14:creationId xmlns:p14="http://schemas.microsoft.com/office/powerpoint/2010/main" val="38793191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vl1pPr>
          </a:lstStyle>
          <a:p>
            <a:pPr>
              <a:defRPr/>
            </a:pPr>
            <a:endParaRPr lang="en-US"/>
          </a:p>
        </p:txBody>
      </p:sp>
      <p:sp>
        <p:nvSpPr>
          <p:cNvPr id="3" name="Footer Placeholder 2"/>
          <p:cNvSpPr>
            <a:spLocks noGrp="1"/>
          </p:cNvSpPr>
          <p:nvPr>
            <p:ph type="ftr" sz="quarter" idx="11"/>
          </p:nvPr>
        </p:nvSpPr>
        <p:spPr/>
        <p:txBody>
          <a:bodyPr/>
          <a:lstStyle>
            <a:lvl1pPr eaLnBrk="1" hangingPunct="1">
              <a:defRPr/>
            </a:lvl1pPr>
          </a:lstStyle>
          <a:p>
            <a:pPr>
              <a:defRPr/>
            </a:pPr>
            <a:endParaRPr lang="en-US"/>
          </a:p>
        </p:txBody>
      </p:sp>
      <p:sp>
        <p:nvSpPr>
          <p:cNvPr id="4" name="Slide Number Placeholder 3"/>
          <p:cNvSpPr>
            <a:spLocks noGrp="1"/>
          </p:cNvSpPr>
          <p:nvPr>
            <p:ph type="sldNum" sz="quarter" idx="12"/>
          </p:nvPr>
        </p:nvSpPr>
        <p:spPr/>
        <p:txBody>
          <a:bodyPr/>
          <a:lstStyle>
            <a:lvl1pPr eaLnBrk="1" hangingPunct="1">
              <a:defRPr/>
            </a:lvl1pPr>
          </a:lstStyle>
          <a:p>
            <a:pPr>
              <a:defRPr/>
            </a:pPr>
            <a:fld id="{E4BA9F38-27D1-4C27-BFF7-0CCF7EACA84C}" type="slidenum">
              <a:rPr lang="en-US"/>
              <a:pPr>
                <a:defRPr/>
              </a:pPr>
              <a:t>‹#›</a:t>
            </a:fld>
            <a:endParaRPr lang="en-US"/>
          </a:p>
        </p:txBody>
      </p:sp>
    </p:spTree>
    <p:extLst>
      <p:ext uri="{BB962C8B-B14F-4D97-AF65-F5344CB8AC3E}">
        <p14:creationId xmlns:p14="http://schemas.microsoft.com/office/powerpoint/2010/main" val="642833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54AEFE-0AAB-40A6-BFED-6DE3C74D7AF4}" type="slidenum">
              <a:rPr lang="en-US"/>
              <a:pPr>
                <a:defRPr/>
              </a:pPr>
              <a:t>‹#›</a:t>
            </a:fld>
            <a:endParaRPr lang="en-US"/>
          </a:p>
        </p:txBody>
      </p:sp>
    </p:spTree>
    <p:extLst>
      <p:ext uri="{BB962C8B-B14F-4D97-AF65-F5344CB8AC3E}">
        <p14:creationId xmlns:p14="http://schemas.microsoft.com/office/powerpoint/2010/main" val="2449319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1" hangingPunct="1">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vl1pPr>
          </a:lstStyle>
          <a:p>
            <a:pPr>
              <a:defRPr/>
            </a:pPr>
            <a:fld id="{26A2EB81-C5CF-48C1-9937-0C4DCFD04D47}" type="slidenum">
              <a:rPr lang="en-US"/>
              <a:pPr>
                <a:defRPr/>
              </a:pPr>
              <a:t>‹#›</a:t>
            </a:fld>
            <a:endParaRPr lang="en-US"/>
          </a:p>
        </p:txBody>
      </p:sp>
    </p:spTree>
    <p:extLst>
      <p:ext uri="{BB962C8B-B14F-4D97-AF65-F5344CB8AC3E}">
        <p14:creationId xmlns:p14="http://schemas.microsoft.com/office/powerpoint/2010/main" val="25461888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1" hangingPunct="1">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vl1pPr>
          </a:lstStyle>
          <a:p>
            <a:pPr>
              <a:defRPr/>
            </a:pPr>
            <a:fld id="{B88619B1-A3D7-4CE1-B303-104631181725}" type="slidenum">
              <a:rPr lang="en-US"/>
              <a:pPr>
                <a:defRPr/>
              </a:pPr>
              <a:t>‹#›</a:t>
            </a:fld>
            <a:endParaRPr lang="en-US"/>
          </a:p>
        </p:txBody>
      </p:sp>
    </p:spTree>
    <p:extLst>
      <p:ext uri="{BB962C8B-B14F-4D97-AF65-F5344CB8AC3E}">
        <p14:creationId xmlns:p14="http://schemas.microsoft.com/office/powerpoint/2010/main" val="15640565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pPr>
              <a:defRPr/>
            </a:pPr>
            <a:fld id="{9680C424-F391-47FC-8ABA-41D7C2EC1EC2}" type="slidenum">
              <a:rPr lang="en-US"/>
              <a:pPr>
                <a:defRPr/>
              </a:pPr>
              <a:t>‹#›</a:t>
            </a:fld>
            <a:endParaRPr lang="en-US"/>
          </a:p>
        </p:txBody>
      </p:sp>
    </p:spTree>
    <p:extLst>
      <p:ext uri="{BB962C8B-B14F-4D97-AF65-F5344CB8AC3E}">
        <p14:creationId xmlns:p14="http://schemas.microsoft.com/office/powerpoint/2010/main" val="27683418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pPr>
              <a:defRPr/>
            </a:pPr>
            <a:fld id="{7233142A-E174-46BC-B099-BFFE448807AD}" type="slidenum">
              <a:rPr lang="en-US"/>
              <a:pPr>
                <a:defRPr/>
              </a:pPr>
              <a:t>‹#›</a:t>
            </a:fld>
            <a:endParaRPr lang="en-US"/>
          </a:p>
        </p:txBody>
      </p:sp>
    </p:spTree>
    <p:extLst>
      <p:ext uri="{BB962C8B-B14F-4D97-AF65-F5344CB8AC3E}">
        <p14:creationId xmlns:p14="http://schemas.microsoft.com/office/powerpoint/2010/main" val="4595292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eaLnBrk="1" hangingPunct="1">
              <a:defRPr/>
            </a:lvl1pPr>
          </a:lstStyle>
          <a:p>
            <a:pPr>
              <a:defRPr/>
            </a:pPr>
            <a:endParaRPr lang="en-US"/>
          </a:p>
        </p:txBody>
      </p:sp>
      <p:sp>
        <p:nvSpPr>
          <p:cNvPr id="4" name="Footer Placeholder 3"/>
          <p:cNvSpPr>
            <a:spLocks noGrp="1"/>
          </p:cNvSpPr>
          <p:nvPr>
            <p:ph type="ftr" sz="quarter" idx="11"/>
          </p:nvPr>
        </p:nvSpPr>
        <p:spPr>
          <a:xfrm>
            <a:off x="3429000" y="6245225"/>
            <a:ext cx="2895600" cy="476250"/>
          </a:xfrm>
        </p:spPr>
        <p:txBody>
          <a:bodyPr/>
          <a:lstStyle>
            <a:lvl1pPr eaLnBrk="1" hangingPunct="1">
              <a:defRPr/>
            </a:lvl1pPr>
          </a:lstStyle>
          <a:p>
            <a:pPr>
              <a:defRPr/>
            </a:pPr>
            <a:endParaRPr lang="en-US"/>
          </a:p>
        </p:txBody>
      </p:sp>
      <p:sp>
        <p:nvSpPr>
          <p:cNvPr id="5" name="Slide Number Placeholder 4"/>
          <p:cNvSpPr>
            <a:spLocks noGrp="1"/>
          </p:cNvSpPr>
          <p:nvPr>
            <p:ph type="sldNum" sz="quarter" idx="12"/>
          </p:nvPr>
        </p:nvSpPr>
        <p:spPr>
          <a:xfrm>
            <a:off x="6937375" y="6245225"/>
            <a:ext cx="1901825" cy="476250"/>
          </a:xfrm>
        </p:spPr>
        <p:txBody>
          <a:bodyPr/>
          <a:lstStyle>
            <a:lvl1pPr eaLnBrk="1" hangingPunct="1">
              <a:defRPr/>
            </a:lvl1pPr>
          </a:lstStyle>
          <a:p>
            <a:pPr>
              <a:defRPr/>
            </a:pPr>
            <a:fld id="{B1A2B52E-EFBF-4AC2-89C7-F1D7AD0CF0DA}" type="slidenum">
              <a:rPr lang="en-US"/>
              <a:pPr>
                <a:defRPr/>
              </a:pPr>
              <a:t>‹#›</a:t>
            </a:fld>
            <a:endParaRPr lang="en-US"/>
          </a:p>
        </p:txBody>
      </p:sp>
    </p:spTree>
    <p:extLst>
      <p:ext uri="{BB962C8B-B14F-4D97-AF65-F5344CB8AC3E}">
        <p14:creationId xmlns:p14="http://schemas.microsoft.com/office/powerpoint/2010/main" val="29601930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BD98BC-D4B3-452F-84E4-1F62127EC9A5}" type="slidenum">
              <a:rPr lang="en-US"/>
              <a:pPr>
                <a:defRPr/>
              </a:pPr>
              <a:t>‹#›</a:t>
            </a:fld>
            <a:endParaRPr lang="en-US"/>
          </a:p>
        </p:txBody>
      </p:sp>
    </p:spTree>
    <p:extLst>
      <p:ext uri="{BB962C8B-B14F-4D97-AF65-F5344CB8AC3E}">
        <p14:creationId xmlns:p14="http://schemas.microsoft.com/office/powerpoint/2010/main" val="366535546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A0E1CB-BD01-4C82-8948-6FC4C4A15EF6}" type="slidenum">
              <a:rPr lang="en-US"/>
              <a:pPr>
                <a:defRPr/>
              </a:pPr>
              <a:t>‹#›</a:t>
            </a:fld>
            <a:endParaRPr lang="en-US"/>
          </a:p>
        </p:txBody>
      </p:sp>
    </p:spTree>
    <p:extLst>
      <p:ext uri="{BB962C8B-B14F-4D97-AF65-F5344CB8AC3E}">
        <p14:creationId xmlns:p14="http://schemas.microsoft.com/office/powerpoint/2010/main" val="587694841"/>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2627AA-C557-4FA2-BE66-515673C0CF38}" type="slidenum">
              <a:rPr lang="en-US"/>
              <a:pPr>
                <a:defRPr/>
              </a:pPr>
              <a:t>‹#›</a:t>
            </a:fld>
            <a:endParaRPr lang="en-US"/>
          </a:p>
        </p:txBody>
      </p:sp>
    </p:spTree>
    <p:extLst>
      <p:ext uri="{BB962C8B-B14F-4D97-AF65-F5344CB8AC3E}">
        <p14:creationId xmlns:p14="http://schemas.microsoft.com/office/powerpoint/2010/main" val="348397601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9FFF0F-2B9D-41F4-A1D2-6EF4C6B71F78}" type="slidenum">
              <a:rPr lang="en-US"/>
              <a:pPr>
                <a:defRPr/>
              </a:pPr>
              <a:t>‹#›</a:t>
            </a:fld>
            <a:endParaRPr lang="en-US"/>
          </a:p>
        </p:txBody>
      </p:sp>
    </p:spTree>
    <p:extLst>
      <p:ext uri="{BB962C8B-B14F-4D97-AF65-F5344CB8AC3E}">
        <p14:creationId xmlns:p14="http://schemas.microsoft.com/office/powerpoint/2010/main" val="33708728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2F73217-E6A8-4C7D-8D07-3C6233528086}" type="slidenum">
              <a:rPr lang="en-US"/>
              <a:pPr>
                <a:defRPr/>
              </a:pPr>
              <a:t>‹#›</a:t>
            </a:fld>
            <a:endParaRPr lang="en-US"/>
          </a:p>
        </p:txBody>
      </p:sp>
    </p:spTree>
    <p:extLst>
      <p:ext uri="{BB962C8B-B14F-4D97-AF65-F5344CB8AC3E}">
        <p14:creationId xmlns:p14="http://schemas.microsoft.com/office/powerpoint/2010/main" val="35671288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369665-F527-4906-ADA4-576E5EEF63BC}" type="slidenum">
              <a:rPr lang="en-US"/>
              <a:pPr>
                <a:defRPr/>
              </a:pPr>
              <a:t>‹#›</a:t>
            </a:fld>
            <a:endParaRPr lang="en-US"/>
          </a:p>
        </p:txBody>
      </p:sp>
    </p:spTree>
    <p:extLst>
      <p:ext uri="{BB962C8B-B14F-4D97-AF65-F5344CB8AC3E}">
        <p14:creationId xmlns:p14="http://schemas.microsoft.com/office/powerpoint/2010/main" val="4133203837"/>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9D84AA4-94D7-4C80-A1DF-461D2A4790A1}" type="slidenum">
              <a:rPr lang="en-US"/>
              <a:pPr>
                <a:defRPr/>
              </a:pPr>
              <a:t>‹#›</a:t>
            </a:fld>
            <a:endParaRPr lang="en-US"/>
          </a:p>
        </p:txBody>
      </p:sp>
    </p:spTree>
    <p:extLst>
      <p:ext uri="{BB962C8B-B14F-4D97-AF65-F5344CB8AC3E}">
        <p14:creationId xmlns:p14="http://schemas.microsoft.com/office/powerpoint/2010/main" val="244147242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7741D0D-59A4-4493-925E-008F243D9BBD}" type="slidenum">
              <a:rPr lang="en-US"/>
              <a:pPr>
                <a:defRPr/>
              </a:pPr>
              <a:t>‹#›</a:t>
            </a:fld>
            <a:endParaRPr lang="en-US"/>
          </a:p>
        </p:txBody>
      </p:sp>
    </p:spTree>
    <p:extLst>
      <p:ext uri="{BB962C8B-B14F-4D97-AF65-F5344CB8AC3E}">
        <p14:creationId xmlns:p14="http://schemas.microsoft.com/office/powerpoint/2010/main" val="190726149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538062-9778-462A-97EA-E080122FFAA2}" type="slidenum">
              <a:rPr lang="en-US"/>
              <a:pPr>
                <a:defRPr/>
              </a:pPr>
              <a:t>‹#›</a:t>
            </a:fld>
            <a:endParaRPr lang="en-US"/>
          </a:p>
        </p:txBody>
      </p:sp>
    </p:spTree>
    <p:extLst>
      <p:ext uri="{BB962C8B-B14F-4D97-AF65-F5344CB8AC3E}">
        <p14:creationId xmlns:p14="http://schemas.microsoft.com/office/powerpoint/2010/main" val="240228657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8F0C14-8CFB-4EEE-8B4F-F5B5906D73BA}" type="slidenum">
              <a:rPr lang="en-US"/>
              <a:pPr>
                <a:defRPr/>
              </a:pPr>
              <a:t>‹#›</a:t>
            </a:fld>
            <a:endParaRPr lang="en-US"/>
          </a:p>
        </p:txBody>
      </p:sp>
    </p:spTree>
    <p:extLst>
      <p:ext uri="{BB962C8B-B14F-4D97-AF65-F5344CB8AC3E}">
        <p14:creationId xmlns:p14="http://schemas.microsoft.com/office/powerpoint/2010/main" val="164547551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FD1344-57CC-4439-832D-CCD78374F0C8}" type="slidenum">
              <a:rPr lang="en-US"/>
              <a:pPr>
                <a:defRPr/>
              </a:pPr>
              <a:t>‹#›</a:t>
            </a:fld>
            <a:endParaRPr lang="en-US"/>
          </a:p>
        </p:txBody>
      </p:sp>
    </p:spTree>
    <p:extLst>
      <p:ext uri="{BB962C8B-B14F-4D97-AF65-F5344CB8AC3E}">
        <p14:creationId xmlns:p14="http://schemas.microsoft.com/office/powerpoint/2010/main" val="366231673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077ED6-FE8A-468D-BEF8-22FD7258B405}" type="slidenum">
              <a:rPr lang="en-US"/>
              <a:pPr>
                <a:defRPr/>
              </a:pPr>
              <a:t>‹#›</a:t>
            </a:fld>
            <a:endParaRPr lang="en-US"/>
          </a:p>
        </p:txBody>
      </p:sp>
    </p:spTree>
    <p:extLst>
      <p:ext uri="{BB962C8B-B14F-4D97-AF65-F5344CB8AC3E}">
        <p14:creationId xmlns:p14="http://schemas.microsoft.com/office/powerpoint/2010/main" val="184782960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pPr>
              <a:defRPr/>
            </a:pPr>
            <a:fld id="{DD916784-3A34-4AF3-9C4A-6012097E030C}" type="slidenum">
              <a:rPr lang="en-US"/>
              <a:pPr>
                <a:defRPr/>
              </a:pPr>
              <a:t>‹#›</a:t>
            </a:fld>
            <a:endParaRPr lang="en-US"/>
          </a:p>
        </p:txBody>
      </p:sp>
    </p:spTree>
    <p:extLst>
      <p:ext uri="{BB962C8B-B14F-4D97-AF65-F5344CB8AC3E}">
        <p14:creationId xmlns:p14="http://schemas.microsoft.com/office/powerpoint/2010/main" val="26881169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pPr>
              <a:defRPr/>
            </a:pPr>
            <a:fld id="{6E7E3B8A-D55C-4C68-B271-F92A5880E98C}" type="slidenum">
              <a:rPr lang="en-US"/>
              <a:pPr>
                <a:defRPr/>
              </a:pPr>
              <a:t>‹#›</a:t>
            </a:fld>
            <a:endParaRPr lang="en-US"/>
          </a:p>
        </p:txBody>
      </p:sp>
    </p:spTree>
    <p:extLst>
      <p:ext uri="{BB962C8B-B14F-4D97-AF65-F5344CB8AC3E}">
        <p14:creationId xmlns:p14="http://schemas.microsoft.com/office/powerpoint/2010/main" val="402694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pPr>
              <a:defRPr/>
            </a:pPr>
            <a:fld id="{8C9BC10F-769F-4025-8BDD-079F8FD3AA19}" type="slidenum">
              <a:rPr lang="en-US"/>
              <a:pPr>
                <a:defRPr/>
              </a:pPr>
              <a:t>‹#›</a:t>
            </a:fld>
            <a:endParaRPr lang="en-US"/>
          </a:p>
        </p:txBody>
      </p:sp>
    </p:spTree>
    <p:extLst>
      <p:ext uri="{BB962C8B-B14F-4D97-AF65-F5344CB8AC3E}">
        <p14:creationId xmlns:p14="http://schemas.microsoft.com/office/powerpoint/2010/main" val="13108432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1" hangingPunct="1">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vl1pPr>
          </a:lstStyle>
          <a:p>
            <a:pPr>
              <a:defRPr/>
            </a:pPr>
            <a:fld id="{D3576B42-CE5F-48F8-B28D-B26F354DB54F}" type="slidenum">
              <a:rPr lang="en-US"/>
              <a:pPr>
                <a:defRPr/>
              </a:pPr>
              <a:t>‹#›</a:t>
            </a:fld>
            <a:endParaRPr lang="en-US"/>
          </a:p>
        </p:txBody>
      </p:sp>
    </p:spTree>
    <p:extLst>
      <p:ext uri="{BB962C8B-B14F-4D97-AF65-F5344CB8AC3E}">
        <p14:creationId xmlns:p14="http://schemas.microsoft.com/office/powerpoint/2010/main" val="1759085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C360A56-31B6-4876-8F49-F86E95960E08}" type="slidenum">
              <a:rPr lang="en-US"/>
              <a:pPr>
                <a:defRPr/>
              </a:pPr>
              <a:t>‹#›</a:t>
            </a:fld>
            <a:endParaRPr lang="en-US"/>
          </a:p>
        </p:txBody>
      </p:sp>
    </p:spTree>
    <p:extLst>
      <p:ext uri="{BB962C8B-B14F-4D97-AF65-F5344CB8AC3E}">
        <p14:creationId xmlns:p14="http://schemas.microsoft.com/office/powerpoint/2010/main" val="2667956988"/>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1" hangingPunct="1">
              <a:defRPr/>
            </a:lvl1pPr>
          </a:lstStyle>
          <a:p>
            <a:pPr>
              <a:defRPr/>
            </a:pPr>
            <a:endParaRPr lang="en-US"/>
          </a:p>
        </p:txBody>
      </p:sp>
      <p:sp>
        <p:nvSpPr>
          <p:cNvPr id="8" name="Footer Placeholder 7"/>
          <p:cNvSpPr>
            <a:spLocks noGrp="1"/>
          </p:cNvSpPr>
          <p:nvPr>
            <p:ph type="ftr" sz="quarter" idx="11"/>
          </p:nvPr>
        </p:nvSpPr>
        <p:spPr/>
        <p:txBody>
          <a:bodyPr/>
          <a:lstStyle>
            <a:lvl1pPr eaLnBrk="1" hangingPunct="1">
              <a:defRPr/>
            </a:lvl1pPr>
          </a:lstStyle>
          <a:p>
            <a:pPr>
              <a:defRPr/>
            </a:pPr>
            <a:endParaRPr lang="en-US"/>
          </a:p>
        </p:txBody>
      </p:sp>
      <p:sp>
        <p:nvSpPr>
          <p:cNvPr id="9" name="Slide Number Placeholder 8"/>
          <p:cNvSpPr>
            <a:spLocks noGrp="1"/>
          </p:cNvSpPr>
          <p:nvPr>
            <p:ph type="sldNum" sz="quarter" idx="12"/>
          </p:nvPr>
        </p:nvSpPr>
        <p:spPr/>
        <p:txBody>
          <a:bodyPr/>
          <a:lstStyle>
            <a:lvl1pPr eaLnBrk="1" hangingPunct="1">
              <a:defRPr/>
            </a:lvl1pPr>
          </a:lstStyle>
          <a:p>
            <a:pPr>
              <a:defRPr/>
            </a:pPr>
            <a:fld id="{4F86988A-4C7C-44F6-9FB7-A913DA1CE0D6}" type="slidenum">
              <a:rPr lang="en-US"/>
              <a:pPr>
                <a:defRPr/>
              </a:pPr>
              <a:t>‹#›</a:t>
            </a:fld>
            <a:endParaRPr lang="en-US"/>
          </a:p>
        </p:txBody>
      </p:sp>
    </p:spTree>
    <p:extLst>
      <p:ext uri="{BB962C8B-B14F-4D97-AF65-F5344CB8AC3E}">
        <p14:creationId xmlns:p14="http://schemas.microsoft.com/office/powerpoint/2010/main" val="31359641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1" hangingPunct="1">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a:lvl1pPr>
          </a:lstStyle>
          <a:p>
            <a:pPr>
              <a:defRPr/>
            </a:pPr>
            <a:fld id="{2549F50B-EAC6-4D56-AEC7-7BF41FE8FB50}" type="slidenum">
              <a:rPr lang="en-US"/>
              <a:pPr>
                <a:defRPr/>
              </a:pPr>
              <a:t>‹#›</a:t>
            </a:fld>
            <a:endParaRPr lang="en-US"/>
          </a:p>
        </p:txBody>
      </p:sp>
    </p:spTree>
    <p:extLst>
      <p:ext uri="{BB962C8B-B14F-4D97-AF65-F5344CB8AC3E}">
        <p14:creationId xmlns:p14="http://schemas.microsoft.com/office/powerpoint/2010/main" val="23921284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vl1pPr>
          </a:lstStyle>
          <a:p>
            <a:pPr>
              <a:defRPr/>
            </a:pPr>
            <a:endParaRPr lang="en-US"/>
          </a:p>
        </p:txBody>
      </p:sp>
      <p:sp>
        <p:nvSpPr>
          <p:cNvPr id="3" name="Footer Placeholder 2"/>
          <p:cNvSpPr>
            <a:spLocks noGrp="1"/>
          </p:cNvSpPr>
          <p:nvPr>
            <p:ph type="ftr" sz="quarter" idx="11"/>
          </p:nvPr>
        </p:nvSpPr>
        <p:spPr/>
        <p:txBody>
          <a:bodyPr/>
          <a:lstStyle>
            <a:lvl1pPr eaLnBrk="1" hangingPunct="1">
              <a:defRPr/>
            </a:lvl1pPr>
          </a:lstStyle>
          <a:p>
            <a:pPr>
              <a:defRPr/>
            </a:pPr>
            <a:endParaRPr lang="en-US"/>
          </a:p>
        </p:txBody>
      </p:sp>
      <p:sp>
        <p:nvSpPr>
          <p:cNvPr id="4" name="Slide Number Placeholder 3"/>
          <p:cNvSpPr>
            <a:spLocks noGrp="1"/>
          </p:cNvSpPr>
          <p:nvPr>
            <p:ph type="sldNum" sz="quarter" idx="12"/>
          </p:nvPr>
        </p:nvSpPr>
        <p:spPr/>
        <p:txBody>
          <a:bodyPr/>
          <a:lstStyle>
            <a:lvl1pPr eaLnBrk="1" hangingPunct="1">
              <a:defRPr/>
            </a:lvl1pPr>
          </a:lstStyle>
          <a:p>
            <a:pPr>
              <a:defRPr/>
            </a:pPr>
            <a:fld id="{6D892992-2270-47EB-AE61-AC1A249D4074}" type="slidenum">
              <a:rPr lang="en-US"/>
              <a:pPr>
                <a:defRPr/>
              </a:pPr>
              <a:t>‹#›</a:t>
            </a:fld>
            <a:endParaRPr lang="en-US"/>
          </a:p>
        </p:txBody>
      </p:sp>
    </p:spTree>
    <p:extLst>
      <p:ext uri="{BB962C8B-B14F-4D97-AF65-F5344CB8AC3E}">
        <p14:creationId xmlns:p14="http://schemas.microsoft.com/office/powerpoint/2010/main" val="18422527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1" hangingPunct="1">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vl1pPr>
          </a:lstStyle>
          <a:p>
            <a:pPr>
              <a:defRPr/>
            </a:pPr>
            <a:fld id="{091AC0F8-2489-445A-99A6-75939C0D1F03}" type="slidenum">
              <a:rPr lang="en-US"/>
              <a:pPr>
                <a:defRPr/>
              </a:pPr>
              <a:t>‹#›</a:t>
            </a:fld>
            <a:endParaRPr lang="en-US"/>
          </a:p>
        </p:txBody>
      </p:sp>
    </p:spTree>
    <p:extLst>
      <p:ext uri="{BB962C8B-B14F-4D97-AF65-F5344CB8AC3E}">
        <p14:creationId xmlns:p14="http://schemas.microsoft.com/office/powerpoint/2010/main" val="10464548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1" hangingPunct="1">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vl1pPr>
          </a:lstStyle>
          <a:p>
            <a:pPr>
              <a:defRPr/>
            </a:pPr>
            <a:fld id="{B6918974-DDB0-4A30-BF1C-5D9F43F251BB}" type="slidenum">
              <a:rPr lang="en-US"/>
              <a:pPr>
                <a:defRPr/>
              </a:pPr>
              <a:t>‹#›</a:t>
            </a:fld>
            <a:endParaRPr lang="en-US"/>
          </a:p>
        </p:txBody>
      </p:sp>
    </p:spTree>
    <p:extLst>
      <p:ext uri="{BB962C8B-B14F-4D97-AF65-F5344CB8AC3E}">
        <p14:creationId xmlns:p14="http://schemas.microsoft.com/office/powerpoint/2010/main" val="5090052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pPr>
              <a:defRPr/>
            </a:pPr>
            <a:fld id="{269EB8C3-4182-41C6-9C7F-9C273749550E}" type="slidenum">
              <a:rPr lang="en-US"/>
              <a:pPr>
                <a:defRPr/>
              </a:pPr>
              <a:t>‹#›</a:t>
            </a:fld>
            <a:endParaRPr lang="en-US"/>
          </a:p>
        </p:txBody>
      </p:sp>
    </p:spTree>
    <p:extLst>
      <p:ext uri="{BB962C8B-B14F-4D97-AF65-F5344CB8AC3E}">
        <p14:creationId xmlns:p14="http://schemas.microsoft.com/office/powerpoint/2010/main" val="14347079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pPr>
              <a:defRPr/>
            </a:pPr>
            <a:fld id="{F1F311A4-75D2-4B5C-A840-A7E601D86AC4}" type="slidenum">
              <a:rPr lang="en-US"/>
              <a:pPr>
                <a:defRPr/>
              </a:pPr>
              <a:t>‹#›</a:t>
            </a:fld>
            <a:endParaRPr lang="en-US"/>
          </a:p>
        </p:txBody>
      </p:sp>
    </p:spTree>
    <p:extLst>
      <p:ext uri="{BB962C8B-B14F-4D97-AF65-F5344CB8AC3E}">
        <p14:creationId xmlns:p14="http://schemas.microsoft.com/office/powerpoint/2010/main" val="37235776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eaLnBrk="1" hangingPunct="1">
              <a:defRPr/>
            </a:lvl1pPr>
          </a:lstStyle>
          <a:p>
            <a:pPr>
              <a:defRPr/>
            </a:pPr>
            <a:endParaRPr lang="en-US"/>
          </a:p>
        </p:txBody>
      </p:sp>
      <p:sp>
        <p:nvSpPr>
          <p:cNvPr id="4" name="Footer Placeholder 3"/>
          <p:cNvSpPr>
            <a:spLocks noGrp="1"/>
          </p:cNvSpPr>
          <p:nvPr>
            <p:ph type="ftr" sz="quarter" idx="11"/>
          </p:nvPr>
        </p:nvSpPr>
        <p:spPr>
          <a:xfrm>
            <a:off x="3429000" y="6245225"/>
            <a:ext cx="2895600" cy="476250"/>
          </a:xfrm>
        </p:spPr>
        <p:txBody>
          <a:bodyPr/>
          <a:lstStyle>
            <a:lvl1pPr eaLnBrk="1" hangingPunct="1">
              <a:defRPr/>
            </a:lvl1pPr>
          </a:lstStyle>
          <a:p>
            <a:pPr>
              <a:defRPr/>
            </a:pPr>
            <a:endParaRPr lang="en-US"/>
          </a:p>
        </p:txBody>
      </p:sp>
      <p:sp>
        <p:nvSpPr>
          <p:cNvPr id="5" name="Slide Number Placeholder 4"/>
          <p:cNvSpPr>
            <a:spLocks noGrp="1"/>
          </p:cNvSpPr>
          <p:nvPr>
            <p:ph type="sldNum" sz="quarter" idx="12"/>
          </p:nvPr>
        </p:nvSpPr>
        <p:spPr>
          <a:xfrm>
            <a:off x="6937375" y="6245225"/>
            <a:ext cx="1901825" cy="476250"/>
          </a:xfrm>
        </p:spPr>
        <p:txBody>
          <a:bodyPr/>
          <a:lstStyle>
            <a:lvl1pPr eaLnBrk="1" hangingPunct="1">
              <a:defRPr/>
            </a:lvl1pPr>
          </a:lstStyle>
          <a:p>
            <a:pPr>
              <a:defRPr/>
            </a:pPr>
            <a:fld id="{A13F86A6-66FF-485F-849E-1B527AC1601F}" type="slidenum">
              <a:rPr lang="en-US"/>
              <a:pPr>
                <a:defRPr/>
              </a:pPr>
              <a:t>‹#›</a:t>
            </a:fld>
            <a:endParaRPr lang="en-US"/>
          </a:p>
        </p:txBody>
      </p:sp>
    </p:spTree>
    <p:extLst>
      <p:ext uri="{BB962C8B-B14F-4D97-AF65-F5344CB8AC3E}">
        <p14:creationId xmlns:p14="http://schemas.microsoft.com/office/powerpoint/2010/main" val="3197274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8336413-7D0D-46CF-9109-841C0BFD2C32}" type="slidenum">
              <a:rPr lang="en-US"/>
              <a:pPr>
                <a:defRPr/>
              </a:pPr>
              <a:t>‹#›</a:t>
            </a:fld>
            <a:endParaRPr lang="en-US"/>
          </a:p>
        </p:txBody>
      </p:sp>
    </p:spTree>
    <p:extLst>
      <p:ext uri="{BB962C8B-B14F-4D97-AF65-F5344CB8AC3E}">
        <p14:creationId xmlns:p14="http://schemas.microsoft.com/office/powerpoint/2010/main" val="420341055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E8DC940-8A03-46DB-AFC5-EA5D2BF43B6A}" type="slidenum">
              <a:rPr lang="en-US"/>
              <a:pPr>
                <a:defRPr/>
              </a:pPr>
              <a:t>‹#›</a:t>
            </a:fld>
            <a:endParaRPr lang="en-US"/>
          </a:p>
        </p:txBody>
      </p:sp>
    </p:spTree>
    <p:extLst>
      <p:ext uri="{BB962C8B-B14F-4D97-AF65-F5344CB8AC3E}">
        <p14:creationId xmlns:p14="http://schemas.microsoft.com/office/powerpoint/2010/main" val="209722950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D22F2D-0A0A-45C7-851D-CAF6BE171D01}" type="slidenum">
              <a:rPr lang="en-US"/>
              <a:pPr>
                <a:defRPr/>
              </a:pPr>
              <a:t>‹#›</a:t>
            </a:fld>
            <a:endParaRPr lang="en-US"/>
          </a:p>
        </p:txBody>
      </p:sp>
    </p:spTree>
    <p:extLst>
      <p:ext uri="{BB962C8B-B14F-4D97-AF65-F5344CB8AC3E}">
        <p14:creationId xmlns:p14="http://schemas.microsoft.com/office/powerpoint/2010/main" val="22785560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71F009-1D17-4EA5-88D8-DD4D3DA18806}" type="slidenum">
              <a:rPr lang="en-US"/>
              <a:pPr>
                <a:defRPr/>
              </a:pPr>
              <a:t>‹#›</a:t>
            </a:fld>
            <a:endParaRPr lang="en-US"/>
          </a:p>
        </p:txBody>
      </p:sp>
    </p:spTree>
    <p:extLst>
      <p:ext uri="{BB962C8B-B14F-4D97-AF65-F5344CB8AC3E}">
        <p14:creationId xmlns:p14="http://schemas.microsoft.com/office/powerpoint/2010/main" val="38761090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913DC43-5120-49B7-996D-D0A4D16A05C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82" r:id="rId1"/>
    <p:sldLayoutId id="2147484783" r:id="rId2"/>
    <p:sldLayoutId id="2147484784" r:id="rId3"/>
    <p:sldLayoutId id="2147484785" r:id="rId4"/>
    <p:sldLayoutId id="2147484786" r:id="rId5"/>
    <p:sldLayoutId id="2147484787" r:id="rId6"/>
    <p:sldLayoutId id="2147484788" r:id="rId7"/>
    <p:sldLayoutId id="2147484789" r:id="rId8"/>
    <p:sldLayoutId id="2147484790" r:id="rId9"/>
    <p:sldLayoutId id="2147484791" r:id="rId10"/>
    <p:sldLayoutId id="2147484792"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7938" y="0"/>
            <a:ext cx="2833688" cy="6856413"/>
            <a:chOff x="-5" y="0"/>
            <a:chExt cx="1785" cy="4319"/>
          </a:xfrm>
        </p:grpSpPr>
        <p:sp>
          <p:nvSpPr>
            <p:cNvPr id="2056"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57" name="Group 4"/>
            <p:cNvGrpSpPr>
              <a:grpSpLocks/>
            </p:cNvGrpSpPr>
            <p:nvPr/>
          </p:nvGrpSpPr>
          <p:grpSpPr bwMode="auto">
            <a:xfrm rot="14964908" flipH="1">
              <a:off x="104" y="2441"/>
              <a:ext cx="452" cy="444"/>
              <a:chOff x="1727" y="866"/>
              <a:chExt cx="129" cy="157"/>
            </a:xfrm>
          </p:grpSpPr>
          <p:sp>
            <p:nvSpPr>
              <p:cNvPr id="2095" name="Freeform 5"/>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6" name="Freeform 6"/>
              <p:cNvSpPr>
                <a:spLocks/>
              </p:cNvSpPr>
              <p:nvPr userDrawn="1"/>
            </p:nvSpPr>
            <p:spPr bwMode="ltGray">
              <a:xfrm>
                <a:off x="1786" y="894"/>
                <a:ext cx="70" cy="49"/>
              </a:xfrm>
              <a:custGeom>
                <a:avLst/>
                <a:gdLst>
                  <a:gd name="T0" fmla="*/ 0 w 140"/>
                  <a:gd name="T1" fmla="*/ 1 h 98"/>
                  <a:gd name="T2" fmla="*/ 1 w 140"/>
                  <a:gd name="T3" fmla="*/ 0 h 98"/>
                  <a:gd name="T4" fmla="*/ 2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7" name="Freeform 7"/>
              <p:cNvSpPr>
                <a:spLocks/>
              </p:cNvSpPr>
              <p:nvPr userDrawn="1"/>
            </p:nvSpPr>
            <p:spPr bwMode="ltGray">
              <a:xfrm>
                <a:off x="1772" y="998"/>
                <a:ext cx="73" cy="25"/>
              </a:xfrm>
              <a:custGeom>
                <a:avLst/>
                <a:gdLst>
                  <a:gd name="T0" fmla="*/ 0 w 145"/>
                  <a:gd name="T1" fmla="*/ 1 h 49"/>
                  <a:gd name="T2" fmla="*/ 2 w 145"/>
                  <a:gd name="T3" fmla="*/ 0 h 49"/>
                  <a:gd name="T4" fmla="*/ 2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58"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59" name="Group 9"/>
            <p:cNvGrpSpPr>
              <a:grpSpLocks/>
            </p:cNvGrpSpPr>
            <p:nvPr/>
          </p:nvGrpSpPr>
          <p:grpSpPr bwMode="auto">
            <a:xfrm rot="416244">
              <a:off x="9" y="1746"/>
              <a:ext cx="1771" cy="1741"/>
              <a:chOff x="41" y="2787"/>
              <a:chExt cx="902" cy="833"/>
            </a:xfrm>
          </p:grpSpPr>
          <p:sp>
            <p:nvSpPr>
              <p:cNvPr id="2086" name="Freeform 10"/>
              <p:cNvSpPr>
                <a:spLocks/>
              </p:cNvSpPr>
              <p:nvPr userDrawn="1"/>
            </p:nvSpPr>
            <p:spPr bwMode="ltGray">
              <a:xfrm rot="373331" flipH="1">
                <a:off x="125" y="2787"/>
                <a:ext cx="313" cy="303"/>
              </a:xfrm>
              <a:custGeom>
                <a:avLst/>
                <a:gdLst>
                  <a:gd name="T0" fmla="*/ 596 w 217"/>
                  <a:gd name="T1" fmla="*/ 2733 h 210"/>
                  <a:gd name="T2" fmla="*/ 476 w 217"/>
                  <a:gd name="T3" fmla="*/ 2584 h 210"/>
                  <a:gd name="T4" fmla="*/ 342 w 217"/>
                  <a:gd name="T5" fmla="*/ 2359 h 210"/>
                  <a:gd name="T6" fmla="*/ 198 w 217"/>
                  <a:gd name="T7" fmla="*/ 2063 h 210"/>
                  <a:gd name="T8" fmla="*/ 61 w 217"/>
                  <a:gd name="T9" fmla="*/ 1755 h 210"/>
                  <a:gd name="T10" fmla="*/ 0 w 217"/>
                  <a:gd name="T11" fmla="*/ 1420 h 210"/>
                  <a:gd name="T12" fmla="*/ 1 w 217"/>
                  <a:gd name="T13" fmla="*/ 1063 h 210"/>
                  <a:gd name="T14" fmla="*/ 117 w 217"/>
                  <a:gd name="T15" fmla="*/ 737 h 210"/>
                  <a:gd name="T16" fmla="*/ 352 w 217"/>
                  <a:gd name="T17" fmla="*/ 462 h 210"/>
                  <a:gd name="T18" fmla="*/ 588 w 217"/>
                  <a:gd name="T19" fmla="*/ 286 h 210"/>
                  <a:gd name="T20" fmla="*/ 780 w 217"/>
                  <a:gd name="T21" fmla="*/ 156 h 210"/>
                  <a:gd name="T22" fmla="*/ 936 w 217"/>
                  <a:gd name="T23" fmla="*/ 88 h 210"/>
                  <a:gd name="T24" fmla="*/ 1057 w 217"/>
                  <a:gd name="T25" fmla="*/ 61 h 210"/>
                  <a:gd name="T26" fmla="*/ 1144 w 217"/>
                  <a:gd name="T27" fmla="*/ 61 h 210"/>
                  <a:gd name="T28" fmla="*/ 1350 w 217"/>
                  <a:gd name="T29" fmla="*/ 0 h 210"/>
                  <a:gd name="T30" fmla="*/ 1918 w 217"/>
                  <a:gd name="T31" fmla="*/ 108 h 210"/>
                  <a:gd name="T32" fmla="*/ 2077 w 217"/>
                  <a:gd name="T33" fmla="*/ 156 h 210"/>
                  <a:gd name="T34" fmla="*/ 2233 w 217"/>
                  <a:gd name="T35" fmla="*/ 198 h 210"/>
                  <a:gd name="T36" fmla="*/ 2367 w 217"/>
                  <a:gd name="T37" fmla="*/ 244 h 210"/>
                  <a:gd name="T38" fmla="*/ 2468 w 217"/>
                  <a:gd name="T39" fmla="*/ 300 h 210"/>
                  <a:gd name="T40" fmla="*/ 2580 w 217"/>
                  <a:gd name="T41" fmla="*/ 352 h 210"/>
                  <a:gd name="T42" fmla="*/ 2667 w 217"/>
                  <a:gd name="T43" fmla="*/ 413 h 210"/>
                  <a:gd name="T44" fmla="*/ 2736 w 217"/>
                  <a:gd name="T45" fmla="*/ 493 h 210"/>
                  <a:gd name="T46" fmla="*/ 2817 w 217"/>
                  <a:gd name="T47" fmla="*/ 589 h 210"/>
                  <a:gd name="T48" fmla="*/ 2667 w 217"/>
                  <a:gd name="T49" fmla="*/ 527 h 210"/>
                  <a:gd name="T50" fmla="*/ 2524 w 217"/>
                  <a:gd name="T51" fmla="*/ 469 h 210"/>
                  <a:gd name="T52" fmla="*/ 2380 w 217"/>
                  <a:gd name="T53" fmla="*/ 433 h 210"/>
                  <a:gd name="T54" fmla="*/ 2233 w 217"/>
                  <a:gd name="T55" fmla="*/ 385 h 210"/>
                  <a:gd name="T56" fmla="*/ 2116 w 217"/>
                  <a:gd name="T57" fmla="*/ 352 h 210"/>
                  <a:gd name="T58" fmla="*/ 1993 w 217"/>
                  <a:gd name="T59" fmla="*/ 342 h 210"/>
                  <a:gd name="T60" fmla="*/ 1852 w 217"/>
                  <a:gd name="T61" fmla="*/ 320 h 210"/>
                  <a:gd name="T62" fmla="*/ 1735 w 217"/>
                  <a:gd name="T63" fmla="*/ 320 h 210"/>
                  <a:gd name="T64" fmla="*/ 1623 w 217"/>
                  <a:gd name="T65" fmla="*/ 320 h 210"/>
                  <a:gd name="T66" fmla="*/ 1506 w 217"/>
                  <a:gd name="T67" fmla="*/ 325 h 210"/>
                  <a:gd name="T68" fmla="*/ 1386 w 217"/>
                  <a:gd name="T69" fmla="*/ 352 h 210"/>
                  <a:gd name="T70" fmla="*/ 1284 w 217"/>
                  <a:gd name="T71" fmla="*/ 381 h 210"/>
                  <a:gd name="T72" fmla="*/ 1181 w 217"/>
                  <a:gd name="T73" fmla="*/ 433 h 210"/>
                  <a:gd name="T74" fmla="*/ 1059 w 217"/>
                  <a:gd name="T75" fmla="*/ 469 h 210"/>
                  <a:gd name="T76" fmla="*/ 961 w 217"/>
                  <a:gd name="T77" fmla="*/ 531 h 210"/>
                  <a:gd name="T78" fmla="*/ 860 w 217"/>
                  <a:gd name="T79" fmla="*/ 596 h 210"/>
                  <a:gd name="T80" fmla="*/ 676 w 217"/>
                  <a:gd name="T81" fmla="*/ 794 h 210"/>
                  <a:gd name="T82" fmla="*/ 550 w 217"/>
                  <a:gd name="T83" fmla="*/ 1039 h 210"/>
                  <a:gd name="T84" fmla="*/ 476 w 217"/>
                  <a:gd name="T85" fmla="*/ 1343 h 210"/>
                  <a:gd name="T86" fmla="*/ 450 w 217"/>
                  <a:gd name="T87" fmla="*/ 1642 h 210"/>
                  <a:gd name="T88" fmla="*/ 450 w 217"/>
                  <a:gd name="T89" fmla="*/ 1974 h 210"/>
                  <a:gd name="T90" fmla="*/ 493 w 217"/>
                  <a:gd name="T91" fmla="*/ 2261 h 210"/>
                  <a:gd name="T92" fmla="*/ 531 w 217"/>
                  <a:gd name="T93" fmla="*/ 2525 h 210"/>
                  <a:gd name="T94" fmla="*/ 596 w 217"/>
                  <a:gd name="T95" fmla="*/ 2733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7" name="Freeform 11"/>
              <p:cNvSpPr>
                <a:spLocks/>
              </p:cNvSpPr>
              <p:nvPr userDrawn="1"/>
            </p:nvSpPr>
            <p:spPr bwMode="ltGray">
              <a:xfrm rot="373331" flipH="1">
                <a:off x="41" y="2843"/>
                <a:ext cx="262" cy="308"/>
              </a:xfrm>
              <a:custGeom>
                <a:avLst/>
                <a:gdLst>
                  <a:gd name="T0" fmla="*/ 1396 w 182"/>
                  <a:gd name="T1" fmla="*/ 0 h 213"/>
                  <a:gd name="T2" fmla="*/ 1434 w 182"/>
                  <a:gd name="T3" fmla="*/ 27 h 213"/>
                  <a:gd name="T4" fmla="*/ 1514 w 182"/>
                  <a:gd name="T5" fmla="*/ 108 h 213"/>
                  <a:gd name="T6" fmla="*/ 1628 w 182"/>
                  <a:gd name="T7" fmla="*/ 243 h 213"/>
                  <a:gd name="T8" fmla="*/ 1758 w 182"/>
                  <a:gd name="T9" fmla="*/ 440 h 213"/>
                  <a:gd name="T10" fmla="*/ 1858 w 182"/>
                  <a:gd name="T11" fmla="*/ 684 h 213"/>
                  <a:gd name="T12" fmla="*/ 1925 w 182"/>
                  <a:gd name="T13" fmla="*/ 1008 h 213"/>
                  <a:gd name="T14" fmla="*/ 1925 w 182"/>
                  <a:gd name="T15" fmla="*/ 1391 h 213"/>
                  <a:gd name="T16" fmla="*/ 1844 w 182"/>
                  <a:gd name="T17" fmla="*/ 1842 h 213"/>
                  <a:gd name="T18" fmla="*/ 1799 w 182"/>
                  <a:gd name="T19" fmla="*/ 1968 h 213"/>
                  <a:gd name="T20" fmla="*/ 1743 w 182"/>
                  <a:gd name="T21" fmla="*/ 2072 h 213"/>
                  <a:gd name="T22" fmla="*/ 1683 w 182"/>
                  <a:gd name="T23" fmla="*/ 2185 h 213"/>
                  <a:gd name="T24" fmla="*/ 1602 w 182"/>
                  <a:gd name="T25" fmla="*/ 2285 h 213"/>
                  <a:gd name="T26" fmla="*/ 1494 w 182"/>
                  <a:gd name="T27" fmla="*/ 2380 h 213"/>
                  <a:gd name="T28" fmla="*/ 1405 w 182"/>
                  <a:gd name="T29" fmla="*/ 2452 h 213"/>
                  <a:gd name="T30" fmla="*/ 1310 w 182"/>
                  <a:gd name="T31" fmla="*/ 2522 h 213"/>
                  <a:gd name="T32" fmla="*/ 1175 w 182"/>
                  <a:gd name="T33" fmla="*/ 2578 h 213"/>
                  <a:gd name="T34" fmla="*/ 1052 w 182"/>
                  <a:gd name="T35" fmla="*/ 2606 h 213"/>
                  <a:gd name="T36" fmla="*/ 929 w 182"/>
                  <a:gd name="T37" fmla="*/ 2639 h 213"/>
                  <a:gd name="T38" fmla="*/ 786 w 182"/>
                  <a:gd name="T39" fmla="*/ 2664 h 213"/>
                  <a:gd name="T40" fmla="*/ 632 w 182"/>
                  <a:gd name="T41" fmla="*/ 2664 h 213"/>
                  <a:gd name="T42" fmla="*/ 468 w 182"/>
                  <a:gd name="T43" fmla="*/ 2639 h 213"/>
                  <a:gd name="T44" fmla="*/ 321 w 182"/>
                  <a:gd name="T45" fmla="*/ 2606 h 213"/>
                  <a:gd name="T46" fmla="*/ 150 w 182"/>
                  <a:gd name="T47" fmla="*/ 2549 h 213"/>
                  <a:gd name="T48" fmla="*/ 0 w 182"/>
                  <a:gd name="T49" fmla="*/ 2481 h 213"/>
                  <a:gd name="T50" fmla="*/ 143 w 182"/>
                  <a:gd name="T51" fmla="*/ 2578 h 213"/>
                  <a:gd name="T52" fmla="*/ 284 w 182"/>
                  <a:gd name="T53" fmla="*/ 2639 h 213"/>
                  <a:gd name="T54" fmla="*/ 428 w 182"/>
                  <a:gd name="T55" fmla="*/ 2705 h 213"/>
                  <a:gd name="T56" fmla="*/ 548 w 182"/>
                  <a:gd name="T57" fmla="*/ 2752 h 213"/>
                  <a:gd name="T58" fmla="*/ 674 w 182"/>
                  <a:gd name="T59" fmla="*/ 2791 h 213"/>
                  <a:gd name="T60" fmla="*/ 812 w 182"/>
                  <a:gd name="T61" fmla="*/ 2807 h 213"/>
                  <a:gd name="T62" fmla="*/ 930 w 182"/>
                  <a:gd name="T63" fmla="*/ 2812 h 213"/>
                  <a:gd name="T64" fmla="*/ 1057 w 182"/>
                  <a:gd name="T65" fmla="*/ 2812 h 213"/>
                  <a:gd name="T66" fmla="*/ 1169 w 182"/>
                  <a:gd name="T67" fmla="*/ 2807 h 213"/>
                  <a:gd name="T68" fmla="*/ 1281 w 182"/>
                  <a:gd name="T69" fmla="*/ 2781 h 213"/>
                  <a:gd name="T70" fmla="*/ 1378 w 182"/>
                  <a:gd name="T71" fmla="*/ 2752 h 213"/>
                  <a:gd name="T72" fmla="*/ 1481 w 182"/>
                  <a:gd name="T73" fmla="*/ 2724 h 213"/>
                  <a:gd name="T74" fmla="*/ 1575 w 182"/>
                  <a:gd name="T75" fmla="*/ 2690 h 213"/>
                  <a:gd name="T76" fmla="*/ 1663 w 182"/>
                  <a:gd name="T77" fmla="*/ 2630 h 213"/>
                  <a:gd name="T78" fmla="*/ 1743 w 182"/>
                  <a:gd name="T79" fmla="*/ 2578 h 213"/>
                  <a:gd name="T80" fmla="*/ 1817 w 182"/>
                  <a:gd name="T81" fmla="*/ 2522 h 213"/>
                  <a:gd name="T82" fmla="*/ 2023 w 182"/>
                  <a:gd name="T83" fmla="*/ 2324 h 213"/>
                  <a:gd name="T84" fmla="*/ 2165 w 182"/>
                  <a:gd name="T85" fmla="*/ 2129 h 213"/>
                  <a:gd name="T86" fmla="*/ 2249 w 182"/>
                  <a:gd name="T87" fmla="*/ 1903 h 213"/>
                  <a:gd name="T88" fmla="*/ 2295 w 182"/>
                  <a:gd name="T89" fmla="*/ 1696 h 213"/>
                  <a:gd name="T90" fmla="*/ 2323 w 182"/>
                  <a:gd name="T91" fmla="*/ 1472 h 213"/>
                  <a:gd name="T92" fmla="*/ 2323 w 182"/>
                  <a:gd name="T93" fmla="*/ 1252 h 213"/>
                  <a:gd name="T94" fmla="*/ 2334 w 182"/>
                  <a:gd name="T95" fmla="*/ 1045 h 213"/>
                  <a:gd name="T96" fmla="*/ 2211 w 182"/>
                  <a:gd name="T97" fmla="*/ 610 h 213"/>
                  <a:gd name="T98" fmla="*/ 2002 w 182"/>
                  <a:gd name="T99" fmla="*/ 272 h 213"/>
                  <a:gd name="T100" fmla="*/ 1928 w 182"/>
                  <a:gd name="T101" fmla="*/ 243 h 213"/>
                  <a:gd name="T102" fmla="*/ 1886 w 182"/>
                  <a:gd name="T103" fmla="*/ 202 h 213"/>
                  <a:gd name="T104" fmla="*/ 1817 w 182"/>
                  <a:gd name="T105" fmla="*/ 169 h 213"/>
                  <a:gd name="T106" fmla="*/ 1769 w 182"/>
                  <a:gd name="T107" fmla="*/ 145 h 213"/>
                  <a:gd name="T108" fmla="*/ 1691 w 182"/>
                  <a:gd name="T109" fmla="*/ 117 h 213"/>
                  <a:gd name="T110" fmla="*/ 1614 w 182"/>
                  <a:gd name="T111" fmla="*/ 81 h 213"/>
                  <a:gd name="T112" fmla="*/ 1522 w 182"/>
                  <a:gd name="T113" fmla="*/ 39 h 213"/>
                  <a:gd name="T114" fmla="*/ 1396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8" name="Freeform 12"/>
              <p:cNvSpPr>
                <a:spLocks/>
              </p:cNvSpPr>
              <p:nvPr userDrawn="1"/>
            </p:nvSpPr>
            <p:spPr bwMode="ltGray">
              <a:xfrm rot="373331" flipH="1">
                <a:off x="121" y="2907"/>
                <a:ext cx="93" cy="156"/>
              </a:xfrm>
              <a:custGeom>
                <a:avLst/>
                <a:gdLst>
                  <a:gd name="T0" fmla="*/ 10 w 128"/>
                  <a:gd name="T1" fmla="*/ 0 h 217"/>
                  <a:gd name="T2" fmla="*/ 11 w 128"/>
                  <a:gd name="T3" fmla="*/ 1 h 217"/>
                  <a:gd name="T4" fmla="*/ 12 w 128"/>
                  <a:gd name="T5" fmla="*/ 3 h 217"/>
                  <a:gd name="T6" fmla="*/ 13 w 128"/>
                  <a:gd name="T7" fmla="*/ 5 h 217"/>
                  <a:gd name="T8" fmla="*/ 14 w 128"/>
                  <a:gd name="T9" fmla="*/ 8 h 217"/>
                  <a:gd name="T10" fmla="*/ 14 w 128"/>
                  <a:gd name="T11" fmla="*/ 12 h 217"/>
                  <a:gd name="T12" fmla="*/ 12 w 128"/>
                  <a:gd name="T13" fmla="*/ 14 h 217"/>
                  <a:gd name="T14" fmla="*/ 10 w 128"/>
                  <a:gd name="T15" fmla="*/ 18 h 217"/>
                  <a:gd name="T16" fmla="*/ 7 w 128"/>
                  <a:gd name="T17" fmla="*/ 22 h 217"/>
                  <a:gd name="T18" fmla="*/ 5 w 128"/>
                  <a:gd name="T19" fmla="*/ 21 h 217"/>
                  <a:gd name="T20" fmla="*/ 4 w 128"/>
                  <a:gd name="T21" fmla="*/ 21 h 217"/>
                  <a:gd name="T22" fmla="*/ 3 w 128"/>
                  <a:gd name="T23" fmla="*/ 21 h 217"/>
                  <a:gd name="T24" fmla="*/ 2 w 128"/>
                  <a:gd name="T25" fmla="*/ 20 h 217"/>
                  <a:gd name="T26" fmla="*/ 1 w 128"/>
                  <a:gd name="T27" fmla="*/ 19 h 217"/>
                  <a:gd name="T28" fmla="*/ 1 w 128"/>
                  <a:gd name="T29" fmla="*/ 19 h 217"/>
                  <a:gd name="T30" fmla="*/ 0 w 128"/>
                  <a:gd name="T31" fmla="*/ 18 h 217"/>
                  <a:gd name="T32" fmla="*/ 1 w 128"/>
                  <a:gd name="T33" fmla="*/ 17 h 217"/>
                  <a:gd name="T34" fmla="*/ 1 w 128"/>
                  <a:gd name="T35" fmla="*/ 17 h 217"/>
                  <a:gd name="T36" fmla="*/ 3 w 128"/>
                  <a:gd name="T37" fmla="*/ 16 h 217"/>
                  <a:gd name="T38" fmla="*/ 5 w 128"/>
                  <a:gd name="T39" fmla="*/ 15 h 217"/>
                  <a:gd name="T40" fmla="*/ 7 w 128"/>
                  <a:gd name="T41" fmla="*/ 14 h 217"/>
                  <a:gd name="T42" fmla="*/ 9 w 128"/>
                  <a:gd name="T43" fmla="*/ 12 h 217"/>
                  <a:gd name="T44" fmla="*/ 9 w 128"/>
                  <a:gd name="T45" fmla="*/ 9 h 217"/>
                  <a:gd name="T46" fmla="*/ 11 w 128"/>
                  <a:gd name="T47" fmla="*/ 4 h 217"/>
                  <a:gd name="T48" fmla="*/ 10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9" name="Freeform 13"/>
              <p:cNvSpPr>
                <a:spLocks/>
              </p:cNvSpPr>
              <p:nvPr userDrawn="1"/>
            </p:nvSpPr>
            <p:spPr bwMode="ltGray">
              <a:xfrm rot="373331" flipH="1">
                <a:off x="313" y="3110"/>
                <a:ext cx="85" cy="93"/>
              </a:xfrm>
              <a:custGeom>
                <a:avLst/>
                <a:gdLst>
                  <a:gd name="T0" fmla="*/ 8 w 117"/>
                  <a:gd name="T1" fmla="*/ 0 h 132"/>
                  <a:gd name="T2" fmla="*/ 0 w 117"/>
                  <a:gd name="T3" fmla="*/ 2 h 132"/>
                  <a:gd name="T4" fmla="*/ 1 w 117"/>
                  <a:gd name="T5" fmla="*/ 2 h 132"/>
                  <a:gd name="T6" fmla="*/ 1 w 117"/>
                  <a:gd name="T7" fmla="*/ 3 h 132"/>
                  <a:gd name="T8" fmla="*/ 3 w 117"/>
                  <a:gd name="T9" fmla="*/ 3 h 132"/>
                  <a:gd name="T10" fmla="*/ 5 w 117"/>
                  <a:gd name="T11" fmla="*/ 4 h 132"/>
                  <a:gd name="T12" fmla="*/ 7 w 117"/>
                  <a:gd name="T13" fmla="*/ 6 h 132"/>
                  <a:gd name="T14" fmla="*/ 9 w 117"/>
                  <a:gd name="T15" fmla="*/ 6 h 132"/>
                  <a:gd name="T16" fmla="*/ 11 w 117"/>
                  <a:gd name="T17" fmla="*/ 9 h 132"/>
                  <a:gd name="T18" fmla="*/ 12 w 117"/>
                  <a:gd name="T19" fmla="*/ 11 h 132"/>
                  <a:gd name="T20" fmla="*/ 12 w 117"/>
                  <a:gd name="T21" fmla="*/ 11 h 132"/>
                  <a:gd name="T22" fmla="*/ 12 w 117"/>
                  <a:gd name="T23" fmla="*/ 9 h 132"/>
                  <a:gd name="T24" fmla="*/ 12 w 117"/>
                  <a:gd name="T25" fmla="*/ 8 h 132"/>
                  <a:gd name="T26" fmla="*/ 11 w 117"/>
                  <a:gd name="T27" fmla="*/ 6 h 132"/>
                  <a:gd name="T28" fmla="*/ 9 w 117"/>
                  <a:gd name="T29" fmla="*/ 5 h 132"/>
                  <a:gd name="T30" fmla="*/ 9 w 117"/>
                  <a:gd name="T31" fmla="*/ 4 h 132"/>
                  <a:gd name="T32" fmla="*/ 7 w 117"/>
                  <a:gd name="T33" fmla="*/ 3 h 132"/>
                  <a:gd name="T34" fmla="*/ 7 w 117"/>
                  <a:gd name="T35" fmla="*/ 3 h 132"/>
                  <a:gd name="T36" fmla="*/ 7 w 117"/>
                  <a:gd name="T37" fmla="*/ 3 h 132"/>
                  <a:gd name="T38" fmla="*/ 9 w 117"/>
                  <a:gd name="T39" fmla="*/ 3 h 132"/>
                  <a:gd name="T40" fmla="*/ 9 w 117"/>
                  <a:gd name="T41" fmla="*/ 2 h 132"/>
                  <a:gd name="T42" fmla="*/ 11 w 117"/>
                  <a:gd name="T43" fmla="*/ 2 h 132"/>
                  <a:gd name="T44" fmla="*/ 11 w 117"/>
                  <a:gd name="T45" fmla="*/ 2 h 132"/>
                  <a:gd name="T46" fmla="*/ 12 w 117"/>
                  <a:gd name="T47" fmla="*/ 2 h 132"/>
                  <a:gd name="T48" fmla="*/ 12 w 117"/>
                  <a:gd name="T49" fmla="*/ 2 h 132"/>
                  <a:gd name="T50" fmla="*/ 12 w 117"/>
                  <a:gd name="T51" fmla="*/ 2 h 132"/>
                  <a:gd name="T52" fmla="*/ 8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 name="Freeform 14"/>
              <p:cNvSpPr>
                <a:spLocks/>
              </p:cNvSpPr>
              <p:nvPr userDrawn="1"/>
            </p:nvSpPr>
            <p:spPr bwMode="ltGray">
              <a:xfrm rot="373331" flipH="1">
                <a:off x="289" y="3133"/>
                <a:ext cx="21" cy="55"/>
              </a:xfrm>
              <a:custGeom>
                <a:avLst/>
                <a:gdLst>
                  <a:gd name="T0" fmla="*/ 3 w 29"/>
                  <a:gd name="T1" fmla="*/ 0 h 77"/>
                  <a:gd name="T2" fmla="*/ 3 w 29"/>
                  <a:gd name="T3" fmla="*/ 0 h 77"/>
                  <a:gd name="T4" fmla="*/ 2 w 29"/>
                  <a:gd name="T5" fmla="*/ 1 h 77"/>
                  <a:gd name="T6" fmla="*/ 1 w 29"/>
                  <a:gd name="T7" fmla="*/ 1 h 77"/>
                  <a:gd name="T8" fmla="*/ 1 w 29"/>
                  <a:gd name="T9" fmla="*/ 2 h 77"/>
                  <a:gd name="T10" fmla="*/ 1 w 29"/>
                  <a:gd name="T11" fmla="*/ 3 h 77"/>
                  <a:gd name="T12" fmla="*/ 0 w 29"/>
                  <a:gd name="T13" fmla="*/ 4 h 77"/>
                  <a:gd name="T14" fmla="*/ 1 w 29"/>
                  <a:gd name="T15" fmla="*/ 6 h 77"/>
                  <a:gd name="T16" fmla="*/ 1 w 29"/>
                  <a:gd name="T17" fmla="*/ 7 h 77"/>
                  <a:gd name="T18" fmla="*/ 1 w 29"/>
                  <a:gd name="T19" fmla="*/ 5 h 77"/>
                  <a:gd name="T20" fmla="*/ 2 w 29"/>
                  <a:gd name="T21" fmla="*/ 4 h 77"/>
                  <a:gd name="T22" fmla="*/ 3 w 29"/>
                  <a:gd name="T23" fmla="*/ 2 h 77"/>
                  <a:gd name="T24" fmla="*/ 3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91" name="Group 15"/>
              <p:cNvGrpSpPr>
                <a:grpSpLocks/>
              </p:cNvGrpSpPr>
              <p:nvPr userDrawn="1"/>
            </p:nvGrpSpPr>
            <p:grpSpPr bwMode="auto">
              <a:xfrm rot="10886446" flipH="1">
                <a:off x="335" y="3251"/>
                <a:ext cx="608" cy="369"/>
                <a:chOff x="-366" y="1704"/>
                <a:chExt cx="608" cy="369"/>
              </a:xfrm>
            </p:grpSpPr>
            <p:sp>
              <p:nvSpPr>
                <p:cNvPr id="2092" name="Freeform 16"/>
                <p:cNvSpPr>
                  <a:spLocks/>
                </p:cNvSpPr>
                <p:nvPr userDrawn="1"/>
              </p:nvSpPr>
              <p:spPr bwMode="ltGray">
                <a:xfrm rot="4200091">
                  <a:off x="-243" y="1807"/>
                  <a:ext cx="143" cy="390"/>
                </a:xfrm>
                <a:custGeom>
                  <a:avLst/>
                  <a:gdLst>
                    <a:gd name="T0" fmla="*/ 1 w 207"/>
                    <a:gd name="T1" fmla="*/ 3 h 564"/>
                    <a:gd name="T2" fmla="*/ 1 w 207"/>
                    <a:gd name="T3" fmla="*/ 6 h 564"/>
                    <a:gd name="T4" fmla="*/ 1 w 207"/>
                    <a:gd name="T5" fmla="*/ 8 h 564"/>
                    <a:gd name="T6" fmla="*/ 0 w 207"/>
                    <a:gd name="T7" fmla="*/ 9 h 564"/>
                    <a:gd name="T8" fmla="*/ 0 w 207"/>
                    <a:gd name="T9" fmla="*/ 12 h 564"/>
                    <a:gd name="T10" fmla="*/ 1 w 207"/>
                    <a:gd name="T11" fmla="*/ 13 h 564"/>
                    <a:gd name="T12" fmla="*/ 1 w 207"/>
                    <a:gd name="T13" fmla="*/ 16 h 564"/>
                    <a:gd name="T14" fmla="*/ 1 w 207"/>
                    <a:gd name="T15" fmla="*/ 19 h 564"/>
                    <a:gd name="T16" fmla="*/ 2 w 207"/>
                    <a:gd name="T17" fmla="*/ 22 h 564"/>
                    <a:gd name="T18" fmla="*/ 3 w 207"/>
                    <a:gd name="T19" fmla="*/ 25 h 564"/>
                    <a:gd name="T20" fmla="*/ 5 w 207"/>
                    <a:gd name="T21" fmla="*/ 27 h 564"/>
                    <a:gd name="T22" fmla="*/ 6 w 207"/>
                    <a:gd name="T23" fmla="*/ 30 h 564"/>
                    <a:gd name="T24" fmla="*/ 8 w 207"/>
                    <a:gd name="T25" fmla="*/ 34 h 564"/>
                    <a:gd name="T26" fmla="*/ 10 w 207"/>
                    <a:gd name="T27" fmla="*/ 37 h 564"/>
                    <a:gd name="T28" fmla="*/ 12 w 207"/>
                    <a:gd name="T29" fmla="*/ 39 h 564"/>
                    <a:gd name="T30" fmla="*/ 13 w 207"/>
                    <a:gd name="T31" fmla="*/ 41 h 564"/>
                    <a:gd name="T32" fmla="*/ 15 w 207"/>
                    <a:gd name="T33" fmla="*/ 43 h 564"/>
                    <a:gd name="T34" fmla="*/ 12 w 207"/>
                    <a:gd name="T35" fmla="*/ 38 h 564"/>
                    <a:gd name="T36" fmla="*/ 10 w 207"/>
                    <a:gd name="T37" fmla="*/ 34 h 564"/>
                    <a:gd name="T38" fmla="*/ 8 w 207"/>
                    <a:gd name="T39" fmla="*/ 30 h 564"/>
                    <a:gd name="T40" fmla="*/ 6 w 207"/>
                    <a:gd name="T41" fmla="*/ 28 h 564"/>
                    <a:gd name="T42" fmla="*/ 6 w 207"/>
                    <a:gd name="T43" fmla="*/ 26 h 564"/>
                    <a:gd name="T44" fmla="*/ 5 w 207"/>
                    <a:gd name="T45" fmla="*/ 24 h 564"/>
                    <a:gd name="T46" fmla="*/ 5 w 207"/>
                    <a:gd name="T47" fmla="*/ 21 h 564"/>
                    <a:gd name="T48" fmla="*/ 4 w 207"/>
                    <a:gd name="T49" fmla="*/ 19 h 564"/>
                    <a:gd name="T50" fmla="*/ 3 w 207"/>
                    <a:gd name="T51" fmla="*/ 16 h 564"/>
                    <a:gd name="T52" fmla="*/ 3 w 207"/>
                    <a:gd name="T53" fmla="*/ 10 h 564"/>
                    <a:gd name="T54" fmla="*/ 3 w 207"/>
                    <a:gd name="T55" fmla="*/ 6 h 564"/>
                    <a:gd name="T56" fmla="*/ 4 w 207"/>
                    <a:gd name="T57" fmla="*/ 0 h 564"/>
                    <a:gd name="T58" fmla="*/ 1 w 207"/>
                    <a:gd name="T59" fmla="*/ 3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3" name="Freeform 17"/>
                <p:cNvSpPr>
                  <a:spLocks/>
                </p:cNvSpPr>
                <p:nvPr userDrawn="1"/>
              </p:nvSpPr>
              <p:spPr bwMode="ltGray">
                <a:xfrm rot="4200091">
                  <a:off x="124" y="1761"/>
                  <a:ext cx="33" cy="160"/>
                </a:xfrm>
                <a:custGeom>
                  <a:avLst/>
                  <a:gdLst>
                    <a:gd name="T0" fmla="*/ 0 w 47"/>
                    <a:gd name="T1" fmla="*/ 1 h 232"/>
                    <a:gd name="T2" fmla="*/ 1 w 47"/>
                    <a:gd name="T3" fmla="*/ 4 h 232"/>
                    <a:gd name="T4" fmla="*/ 2 w 47"/>
                    <a:gd name="T5" fmla="*/ 8 h 232"/>
                    <a:gd name="T6" fmla="*/ 2 w 47"/>
                    <a:gd name="T7" fmla="*/ 12 h 232"/>
                    <a:gd name="T8" fmla="*/ 1 w 47"/>
                    <a:gd name="T9" fmla="*/ 17 h 232"/>
                    <a:gd name="T10" fmla="*/ 4 w 47"/>
                    <a:gd name="T11" fmla="*/ 16 h 232"/>
                    <a:gd name="T12" fmla="*/ 4 w 47"/>
                    <a:gd name="T13" fmla="*/ 13 h 232"/>
                    <a:gd name="T14" fmla="*/ 4 w 47"/>
                    <a:gd name="T15" fmla="*/ 10 h 232"/>
                    <a:gd name="T16" fmla="*/ 4 w 47"/>
                    <a:gd name="T17" fmla="*/ 8 h 232"/>
                    <a:gd name="T18" fmla="*/ 4 w 47"/>
                    <a:gd name="T19" fmla="*/ 6 h 232"/>
                    <a:gd name="T20" fmla="*/ 3 w 47"/>
                    <a:gd name="T21" fmla="*/ 4 h 232"/>
                    <a:gd name="T22" fmla="*/ 3 w 47"/>
                    <a:gd name="T23" fmla="*/ 3 h 232"/>
                    <a:gd name="T24" fmla="*/ 2 w 47"/>
                    <a:gd name="T25" fmla="*/ 1 h 232"/>
                    <a:gd name="T26" fmla="*/ 1 w 47"/>
                    <a:gd name="T27" fmla="*/ 0 h 232"/>
                    <a:gd name="T28" fmla="*/ 0 w 47"/>
                    <a:gd name="T29" fmla="*/ 1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4" name="Freeform 18"/>
                <p:cNvSpPr>
                  <a:spLocks/>
                </p:cNvSpPr>
                <p:nvPr userDrawn="1"/>
              </p:nvSpPr>
              <p:spPr bwMode="ltGray">
                <a:xfrm rot="4200091">
                  <a:off x="184" y="1723"/>
                  <a:ext cx="60" cy="28"/>
                </a:xfrm>
                <a:custGeom>
                  <a:avLst/>
                  <a:gdLst>
                    <a:gd name="T0" fmla="*/ 6 w 87"/>
                    <a:gd name="T1" fmla="*/ 1 h 40"/>
                    <a:gd name="T2" fmla="*/ 6 w 87"/>
                    <a:gd name="T3" fmla="*/ 1 h 40"/>
                    <a:gd name="T4" fmla="*/ 5 w 87"/>
                    <a:gd name="T5" fmla="*/ 1 h 40"/>
                    <a:gd name="T6" fmla="*/ 4 w 87"/>
                    <a:gd name="T7" fmla="*/ 1 h 40"/>
                    <a:gd name="T8" fmla="*/ 3 w 87"/>
                    <a:gd name="T9" fmla="*/ 1 h 40"/>
                    <a:gd name="T10" fmla="*/ 3 w 87"/>
                    <a:gd name="T11" fmla="*/ 1 h 40"/>
                    <a:gd name="T12" fmla="*/ 2 w 87"/>
                    <a:gd name="T13" fmla="*/ 1 h 40"/>
                    <a:gd name="T14" fmla="*/ 1 w 87"/>
                    <a:gd name="T15" fmla="*/ 0 h 40"/>
                    <a:gd name="T16" fmla="*/ 0 w 87"/>
                    <a:gd name="T17" fmla="*/ 1 h 40"/>
                    <a:gd name="T18" fmla="*/ 1 w 87"/>
                    <a:gd name="T19" fmla="*/ 1 h 40"/>
                    <a:gd name="T20" fmla="*/ 1 w 87"/>
                    <a:gd name="T21" fmla="*/ 1 h 40"/>
                    <a:gd name="T22" fmla="*/ 1 w 87"/>
                    <a:gd name="T23" fmla="*/ 1 h 40"/>
                    <a:gd name="T24" fmla="*/ 3 w 87"/>
                    <a:gd name="T25" fmla="*/ 1 h 40"/>
                    <a:gd name="T26" fmla="*/ 3 w 87"/>
                    <a:gd name="T27" fmla="*/ 1 h 40"/>
                    <a:gd name="T28" fmla="*/ 4 w 87"/>
                    <a:gd name="T29" fmla="*/ 1 h 40"/>
                    <a:gd name="T30" fmla="*/ 5 w 87"/>
                    <a:gd name="T31" fmla="*/ 2 h 40"/>
                    <a:gd name="T32" fmla="*/ 6 w 87"/>
                    <a:gd name="T33" fmla="*/ 2 h 40"/>
                    <a:gd name="T34" fmla="*/ 6 w 87"/>
                    <a:gd name="T35" fmla="*/ 1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2060" name="Group 19"/>
            <p:cNvGrpSpPr>
              <a:grpSpLocks/>
            </p:cNvGrpSpPr>
            <p:nvPr/>
          </p:nvGrpSpPr>
          <p:grpSpPr bwMode="auto">
            <a:xfrm rot="6248562">
              <a:off x="343" y="3854"/>
              <a:ext cx="392" cy="424"/>
              <a:chOff x="1727" y="866"/>
              <a:chExt cx="129" cy="157"/>
            </a:xfrm>
          </p:grpSpPr>
          <p:sp>
            <p:nvSpPr>
              <p:cNvPr id="2083" name="Freeform 20"/>
              <p:cNvSpPr>
                <a:spLocks/>
              </p:cNvSpPr>
              <p:nvPr userDrawn="1"/>
            </p:nvSpPr>
            <p:spPr bwMode="ltGray">
              <a:xfrm>
                <a:off x="1727" y="868"/>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4" name="Freeform 21"/>
              <p:cNvSpPr>
                <a:spLocks/>
              </p:cNvSpPr>
              <p:nvPr userDrawn="1"/>
            </p:nvSpPr>
            <p:spPr bwMode="ltGray">
              <a:xfrm>
                <a:off x="1786" y="896"/>
                <a:ext cx="70" cy="49"/>
              </a:xfrm>
              <a:custGeom>
                <a:avLst/>
                <a:gdLst>
                  <a:gd name="T0" fmla="*/ 0 w 140"/>
                  <a:gd name="T1" fmla="*/ 1 h 98"/>
                  <a:gd name="T2" fmla="*/ 1 w 140"/>
                  <a:gd name="T3" fmla="*/ 0 h 98"/>
                  <a:gd name="T4" fmla="*/ 2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5" name="Freeform 22"/>
              <p:cNvSpPr>
                <a:spLocks/>
              </p:cNvSpPr>
              <p:nvPr userDrawn="1"/>
            </p:nvSpPr>
            <p:spPr bwMode="ltGray">
              <a:xfrm>
                <a:off x="1772" y="998"/>
                <a:ext cx="73" cy="25"/>
              </a:xfrm>
              <a:custGeom>
                <a:avLst/>
                <a:gdLst>
                  <a:gd name="T0" fmla="*/ 0 w 145"/>
                  <a:gd name="T1" fmla="*/ 1 h 49"/>
                  <a:gd name="T2" fmla="*/ 2 w 145"/>
                  <a:gd name="T3" fmla="*/ 0 h 49"/>
                  <a:gd name="T4" fmla="*/ 2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061" name="Group 23"/>
            <p:cNvGrpSpPr>
              <a:grpSpLocks/>
            </p:cNvGrpSpPr>
            <p:nvPr/>
          </p:nvGrpSpPr>
          <p:grpSpPr bwMode="auto">
            <a:xfrm rot="5003157">
              <a:off x="249" y="1102"/>
              <a:ext cx="412" cy="500"/>
              <a:chOff x="1727" y="866"/>
              <a:chExt cx="129" cy="157"/>
            </a:xfrm>
          </p:grpSpPr>
          <p:sp>
            <p:nvSpPr>
              <p:cNvPr id="2080" name="Freeform 24"/>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1" name="Freeform 25"/>
              <p:cNvSpPr>
                <a:spLocks/>
              </p:cNvSpPr>
              <p:nvPr userDrawn="1"/>
            </p:nvSpPr>
            <p:spPr bwMode="ltGray">
              <a:xfrm>
                <a:off x="1786" y="894"/>
                <a:ext cx="70" cy="49"/>
              </a:xfrm>
              <a:custGeom>
                <a:avLst/>
                <a:gdLst>
                  <a:gd name="T0" fmla="*/ 0 w 140"/>
                  <a:gd name="T1" fmla="*/ 1 h 98"/>
                  <a:gd name="T2" fmla="*/ 1 w 140"/>
                  <a:gd name="T3" fmla="*/ 0 h 98"/>
                  <a:gd name="T4" fmla="*/ 2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2" name="Freeform 26"/>
              <p:cNvSpPr>
                <a:spLocks/>
              </p:cNvSpPr>
              <p:nvPr userDrawn="1"/>
            </p:nvSpPr>
            <p:spPr bwMode="ltGray">
              <a:xfrm>
                <a:off x="1772" y="998"/>
                <a:ext cx="73" cy="25"/>
              </a:xfrm>
              <a:custGeom>
                <a:avLst/>
                <a:gdLst>
                  <a:gd name="T0" fmla="*/ 0 w 145"/>
                  <a:gd name="T1" fmla="*/ 1 h 49"/>
                  <a:gd name="T2" fmla="*/ 2 w 145"/>
                  <a:gd name="T3" fmla="*/ 0 h 49"/>
                  <a:gd name="T4" fmla="*/ 2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062" name="Group 27"/>
            <p:cNvGrpSpPr>
              <a:grpSpLocks/>
            </p:cNvGrpSpPr>
            <p:nvPr/>
          </p:nvGrpSpPr>
          <p:grpSpPr bwMode="auto">
            <a:xfrm>
              <a:off x="815" y="0"/>
              <a:ext cx="345" cy="367"/>
              <a:chOff x="1727" y="866"/>
              <a:chExt cx="129" cy="157"/>
            </a:xfrm>
          </p:grpSpPr>
          <p:sp>
            <p:nvSpPr>
              <p:cNvPr id="2077" name="Freeform 28"/>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8" name="Freeform 29"/>
              <p:cNvSpPr>
                <a:spLocks/>
              </p:cNvSpPr>
              <p:nvPr userDrawn="1"/>
            </p:nvSpPr>
            <p:spPr bwMode="ltGray">
              <a:xfrm>
                <a:off x="1786" y="894"/>
                <a:ext cx="70" cy="49"/>
              </a:xfrm>
              <a:custGeom>
                <a:avLst/>
                <a:gdLst>
                  <a:gd name="T0" fmla="*/ 0 w 140"/>
                  <a:gd name="T1" fmla="*/ 1 h 98"/>
                  <a:gd name="T2" fmla="*/ 1 w 140"/>
                  <a:gd name="T3" fmla="*/ 0 h 98"/>
                  <a:gd name="T4" fmla="*/ 2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9" name="Freeform 30"/>
              <p:cNvSpPr>
                <a:spLocks/>
              </p:cNvSpPr>
              <p:nvPr userDrawn="1"/>
            </p:nvSpPr>
            <p:spPr bwMode="ltGray">
              <a:xfrm>
                <a:off x="1772" y="998"/>
                <a:ext cx="73" cy="25"/>
              </a:xfrm>
              <a:custGeom>
                <a:avLst/>
                <a:gdLst>
                  <a:gd name="T0" fmla="*/ 0 w 145"/>
                  <a:gd name="T1" fmla="*/ 1 h 49"/>
                  <a:gd name="T2" fmla="*/ 2 w 145"/>
                  <a:gd name="T3" fmla="*/ 0 h 49"/>
                  <a:gd name="T4" fmla="*/ 2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63"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 name="Freeform 32"/>
            <p:cNvSpPr>
              <a:spLocks/>
            </p:cNvSpPr>
            <p:nvPr/>
          </p:nvSpPr>
          <p:spPr bwMode="ltGray">
            <a:xfrm rot="828663">
              <a:off x="242" y="3404"/>
              <a:ext cx="132" cy="167"/>
            </a:xfrm>
            <a:custGeom>
              <a:avLst/>
              <a:gdLst>
                <a:gd name="T0" fmla="*/ 0 w 109"/>
                <a:gd name="T1" fmla="*/ 0 h 156"/>
                <a:gd name="T2" fmla="*/ 18 w 109"/>
                <a:gd name="T3" fmla="*/ 1 h 156"/>
                <a:gd name="T4" fmla="*/ 70 w 109"/>
                <a:gd name="T5" fmla="*/ 5 h 156"/>
                <a:gd name="T6" fmla="*/ 140 w 109"/>
                <a:gd name="T7" fmla="*/ 19 h 156"/>
                <a:gd name="T8" fmla="*/ 222 w 109"/>
                <a:gd name="T9" fmla="*/ 39 h 156"/>
                <a:gd name="T10" fmla="*/ 297 w 109"/>
                <a:gd name="T11" fmla="*/ 71 h 156"/>
                <a:gd name="T12" fmla="*/ 366 w 109"/>
                <a:gd name="T13" fmla="*/ 115 h 156"/>
                <a:gd name="T14" fmla="*/ 409 w 109"/>
                <a:gd name="T15" fmla="*/ 174 h 156"/>
                <a:gd name="T16" fmla="*/ 418 w 109"/>
                <a:gd name="T17" fmla="*/ 254 h 156"/>
                <a:gd name="T18" fmla="*/ 398 w 109"/>
                <a:gd name="T19" fmla="*/ 254 h 156"/>
                <a:gd name="T20" fmla="*/ 378 w 109"/>
                <a:gd name="T21" fmla="*/ 254 h 156"/>
                <a:gd name="T22" fmla="*/ 356 w 109"/>
                <a:gd name="T23" fmla="*/ 254 h 156"/>
                <a:gd name="T24" fmla="*/ 329 w 109"/>
                <a:gd name="T25" fmla="*/ 247 h 156"/>
                <a:gd name="T26" fmla="*/ 310 w 109"/>
                <a:gd name="T27" fmla="*/ 246 h 156"/>
                <a:gd name="T28" fmla="*/ 285 w 109"/>
                <a:gd name="T29" fmla="*/ 242 h 156"/>
                <a:gd name="T30" fmla="*/ 252 w 109"/>
                <a:gd name="T31" fmla="*/ 233 h 156"/>
                <a:gd name="T32" fmla="*/ 222 w 109"/>
                <a:gd name="T33" fmla="*/ 225 h 156"/>
                <a:gd name="T34" fmla="*/ 202 w 109"/>
                <a:gd name="T35" fmla="*/ 204 h 156"/>
                <a:gd name="T36" fmla="*/ 202 w 109"/>
                <a:gd name="T37" fmla="*/ 179 h 156"/>
                <a:gd name="T38" fmla="*/ 213 w 109"/>
                <a:gd name="T39" fmla="*/ 155 h 156"/>
                <a:gd name="T40" fmla="*/ 224 w 109"/>
                <a:gd name="T41" fmla="*/ 128 h 156"/>
                <a:gd name="T42" fmla="*/ 213 w 109"/>
                <a:gd name="T43" fmla="*/ 100 h 156"/>
                <a:gd name="T44" fmla="*/ 183 w 109"/>
                <a:gd name="T45" fmla="*/ 69 h 156"/>
                <a:gd name="T46" fmla="*/ 120 w 109"/>
                <a:gd name="T47" fmla="*/ 37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5" name="Freeform 33"/>
            <p:cNvSpPr>
              <a:spLocks/>
            </p:cNvSpPr>
            <p:nvPr/>
          </p:nvSpPr>
          <p:spPr bwMode="ltGray">
            <a:xfrm rot="828663">
              <a:off x="266" y="3592"/>
              <a:ext cx="66" cy="43"/>
            </a:xfrm>
            <a:custGeom>
              <a:avLst/>
              <a:gdLst>
                <a:gd name="T0" fmla="*/ 0 w 54"/>
                <a:gd name="T1" fmla="*/ 0 h 40"/>
                <a:gd name="T2" fmla="*/ 1 w 54"/>
                <a:gd name="T3" fmla="*/ 1 h 40"/>
                <a:gd name="T4" fmla="*/ 24 w 54"/>
                <a:gd name="T5" fmla="*/ 3 h 40"/>
                <a:gd name="T6" fmla="*/ 53 w 54"/>
                <a:gd name="T7" fmla="*/ 15 h 40"/>
                <a:gd name="T8" fmla="*/ 88 w 54"/>
                <a:gd name="T9" fmla="*/ 19 h 40"/>
                <a:gd name="T10" fmla="*/ 119 w 54"/>
                <a:gd name="T11" fmla="*/ 24 h 40"/>
                <a:gd name="T12" fmla="*/ 150 w 54"/>
                <a:gd name="T13" fmla="*/ 28 h 40"/>
                <a:gd name="T14" fmla="*/ 183 w 54"/>
                <a:gd name="T15" fmla="*/ 30 h 40"/>
                <a:gd name="T16" fmla="*/ 221 w 54"/>
                <a:gd name="T17" fmla="*/ 26 h 40"/>
                <a:gd name="T18" fmla="*/ 216 w 54"/>
                <a:gd name="T19" fmla="*/ 41 h 40"/>
                <a:gd name="T20" fmla="*/ 204 w 54"/>
                <a:gd name="T21" fmla="*/ 55 h 40"/>
                <a:gd name="T22" fmla="*/ 181 w 54"/>
                <a:gd name="T23" fmla="*/ 63 h 40"/>
                <a:gd name="T24" fmla="*/ 149 w 54"/>
                <a:gd name="T25" fmla="*/ 66 h 40"/>
                <a:gd name="T26" fmla="*/ 114 w 54"/>
                <a:gd name="T27" fmla="*/ 65 h 40"/>
                <a:gd name="T28" fmla="*/ 76 w 54"/>
                <a:gd name="T29" fmla="*/ 53 h 40"/>
                <a:gd name="T30" fmla="*/ 40 w 54"/>
                <a:gd name="T31" fmla="*/ 34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6"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7"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8"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9"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0" name="Freeform 38"/>
            <p:cNvSpPr>
              <a:spLocks/>
            </p:cNvSpPr>
            <p:nvPr/>
          </p:nvSpPr>
          <p:spPr bwMode="ltGray">
            <a:xfrm rot="1584153">
              <a:off x="20" y="410"/>
              <a:ext cx="344" cy="245"/>
            </a:xfrm>
            <a:custGeom>
              <a:avLst/>
              <a:gdLst>
                <a:gd name="T0" fmla="*/ 0 w 257"/>
                <a:gd name="T1" fmla="*/ 0 h 237"/>
                <a:gd name="T2" fmla="*/ 0 w 257"/>
                <a:gd name="T3" fmla="*/ 32 h 237"/>
                <a:gd name="T4" fmla="*/ 21 w 257"/>
                <a:gd name="T5" fmla="*/ 64 h 237"/>
                <a:gd name="T6" fmla="*/ 48 w 257"/>
                <a:gd name="T7" fmla="*/ 96 h 237"/>
                <a:gd name="T8" fmla="*/ 86 w 257"/>
                <a:gd name="T9" fmla="*/ 124 h 237"/>
                <a:gd name="T10" fmla="*/ 139 w 257"/>
                <a:gd name="T11" fmla="*/ 150 h 237"/>
                <a:gd name="T12" fmla="*/ 206 w 257"/>
                <a:gd name="T13" fmla="*/ 178 h 237"/>
                <a:gd name="T14" fmla="*/ 292 w 257"/>
                <a:gd name="T15" fmla="*/ 203 h 237"/>
                <a:gd name="T16" fmla="*/ 391 w 257"/>
                <a:gd name="T17" fmla="*/ 224 h 237"/>
                <a:gd name="T18" fmla="*/ 518 w 257"/>
                <a:gd name="T19" fmla="*/ 245 h 237"/>
                <a:gd name="T20" fmla="*/ 661 w 257"/>
                <a:gd name="T21" fmla="*/ 262 h 237"/>
                <a:gd name="T22" fmla="*/ 815 w 257"/>
                <a:gd name="T23" fmla="*/ 276 h 237"/>
                <a:gd name="T24" fmla="*/ 1005 w 257"/>
                <a:gd name="T25" fmla="*/ 288 h 237"/>
                <a:gd name="T26" fmla="*/ 1211 w 257"/>
                <a:gd name="T27" fmla="*/ 295 h 237"/>
                <a:gd name="T28" fmla="*/ 1448 w 257"/>
                <a:gd name="T29" fmla="*/ 299 h 237"/>
                <a:gd name="T30" fmla="*/ 1692 w 257"/>
                <a:gd name="T31" fmla="*/ 298 h 237"/>
                <a:gd name="T32" fmla="*/ 1978 w 257"/>
                <a:gd name="T33" fmla="*/ 293 h 237"/>
                <a:gd name="T34" fmla="*/ 1727 w 257"/>
                <a:gd name="T35" fmla="*/ 286 h 237"/>
                <a:gd name="T36" fmla="*/ 1499 w 257"/>
                <a:gd name="T37" fmla="*/ 277 h 237"/>
                <a:gd name="T38" fmla="*/ 1309 w 257"/>
                <a:gd name="T39" fmla="*/ 267 h 237"/>
                <a:gd name="T40" fmla="*/ 1139 w 257"/>
                <a:gd name="T41" fmla="*/ 257 h 237"/>
                <a:gd name="T42" fmla="*/ 985 w 257"/>
                <a:gd name="T43" fmla="*/ 244 h 237"/>
                <a:gd name="T44" fmla="*/ 863 w 257"/>
                <a:gd name="T45" fmla="*/ 229 h 237"/>
                <a:gd name="T46" fmla="*/ 750 w 257"/>
                <a:gd name="T47" fmla="*/ 214 h 237"/>
                <a:gd name="T48" fmla="*/ 645 w 257"/>
                <a:gd name="T49" fmla="*/ 195 h 237"/>
                <a:gd name="T50" fmla="*/ 550 w 257"/>
                <a:gd name="T51" fmla="*/ 178 h 237"/>
                <a:gd name="T52" fmla="*/ 472 w 257"/>
                <a:gd name="T53" fmla="*/ 157 h 237"/>
                <a:gd name="T54" fmla="*/ 406 w 257"/>
                <a:gd name="T55" fmla="*/ 135 h 237"/>
                <a:gd name="T56" fmla="*/ 333 w 257"/>
                <a:gd name="T57" fmla="*/ 110 h 237"/>
                <a:gd name="T58" fmla="*/ 254 w 257"/>
                <a:gd name="T59" fmla="*/ 87 h 237"/>
                <a:gd name="T60" fmla="*/ 178 w 257"/>
                <a:gd name="T61" fmla="*/ 61 h 237"/>
                <a:gd name="T62" fmla="*/ 90 w 257"/>
                <a:gd name="T63" fmla="*/ 31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1" name="Freeform 39"/>
            <p:cNvSpPr>
              <a:spLocks/>
            </p:cNvSpPr>
            <p:nvPr/>
          </p:nvSpPr>
          <p:spPr bwMode="ltGray">
            <a:xfrm rot="1584153">
              <a:off x="242" y="756"/>
              <a:ext cx="167" cy="115"/>
            </a:xfrm>
            <a:custGeom>
              <a:avLst/>
              <a:gdLst>
                <a:gd name="T0" fmla="*/ 622 w 124"/>
                <a:gd name="T1" fmla="*/ 0 h 110"/>
                <a:gd name="T2" fmla="*/ 995 w 124"/>
                <a:gd name="T3" fmla="*/ 147 h 110"/>
                <a:gd name="T4" fmla="*/ 967 w 124"/>
                <a:gd name="T5" fmla="*/ 146 h 110"/>
                <a:gd name="T6" fmla="*/ 859 w 124"/>
                <a:gd name="T7" fmla="*/ 143 h 110"/>
                <a:gd name="T8" fmla="*/ 718 w 124"/>
                <a:gd name="T9" fmla="*/ 139 h 110"/>
                <a:gd name="T10" fmla="*/ 549 w 124"/>
                <a:gd name="T11" fmla="*/ 136 h 110"/>
                <a:gd name="T12" fmla="*/ 361 w 124"/>
                <a:gd name="T13" fmla="*/ 133 h 110"/>
                <a:gd name="T14" fmla="*/ 205 w 124"/>
                <a:gd name="T15" fmla="*/ 134 h 110"/>
                <a:gd name="T16" fmla="*/ 73 w 124"/>
                <a:gd name="T17" fmla="*/ 140 h 110"/>
                <a:gd name="T18" fmla="*/ 0 w 124"/>
                <a:gd name="T19" fmla="*/ 150 h 110"/>
                <a:gd name="T20" fmla="*/ 30 w 124"/>
                <a:gd name="T21" fmla="*/ 134 h 110"/>
                <a:gd name="T22" fmla="*/ 65 w 124"/>
                <a:gd name="T23" fmla="*/ 121 h 110"/>
                <a:gd name="T24" fmla="*/ 132 w 124"/>
                <a:gd name="T25" fmla="*/ 112 h 110"/>
                <a:gd name="T26" fmla="*/ 205 w 124"/>
                <a:gd name="T27" fmla="*/ 104 h 110"/>
                <a:gd name="T28" fmla="*/ 290 w 124"/>
                <a:gd name="T29" fmla="*/ 98 h 110"/>
                <a:gd name="T30" fmla="*/ 376 w 124"/>
                <a:gd name="T31" fmla="*/ 97 h 110"/>
                <a:gd name="T32" fmla="*/ 471 w 124"/>
                <a:gd name="T33" fmla="*/ 97 h 110"/>
                <a:gd name="T34" fmla="*/ 579 w 124"/>
                <a:gd name="T35" fmla="*/ 101 h 110"/>
                <a:gd name="T36" fmla="*/ 586 w 124"/>
                <a:gd name="T37" fmla="*/ 97 h 110"/>
                <a:gd name="T38" fmla="*/ 563 w 124"/>
                <a:gd name="T39" fmla="*/ 77 h 110"/>
                <a:gd name="T40" fmla="*/ 537 w 124"/>
                <a:gd name="T41" fmla="*/ 52 h 110"/>
                <a:gd name="T42" fmla="*/ 527 w 124"/>
                <a:gd name="T43" fmla="*/ 41 h 110"/>
                <a:gd name="T44" fmla="*/ 506 w 124"/>
                <a:gd name="T45" fmla="*/ 41 h 110"/>
                <a:gd name="T46" fmla="*/ 486 w 124"/>
                <a:gd name="T47" fmla="*/ 39 h 110"/>
                <a:gd name="T48" fmla="*/ 471 w 124"/>
                <a:gd name="T49" fmla="*/ 33 h 110"/>
                <a:gd name="T50" fmla="*/ 462 w 124"/>
                <a:gd name="T51" fmla="*/ 30 h 110"/>
                <a:gd name="T52" fmla="*/ 462 w 124"/>
                <a:gd name="T53" fmla="*/ 26 h 110"/>
                <a:gd name="T54" fmla="*/ 471 w 124"/>
                <a:gd name="T55" fmla="*/ 21 h 110"/>
                <a:gd name="T56" fmla="*/ 533 w 124"/>
                <a:gd name="T57" fmla="*/ 8 h 110"/>
                <a:gd name="T58" fmla="*/ 622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2" name="Freeform 40"/>
            <p:cNvSpPr>
              <a:spLocks/>
            </p:cNvSpPr>
            <p:nvPr/>
          </p:nvSpPr>
          <p:spPr bwMode="ltGray">
            <a:xfrm rot="1584153">
              <a:off x="574" y="286"/>
              <a:ext cx="147" cy="160"/>
            </a:xfrm>
            <a:custGeom>
              <a:avLst/>
              <a:gdLst>
                <a:gd name="T0" fmla="*/ 0 w 109"/>
                <a:gd name="T1" fmla="*/ 0 h 156"/>
                <a:gd name="T2" fmla="*/ 40 w 109"/>
                <a:gd name="T3" fmla="*/ 1 h 156"/>
                <a:gd name="T4" fmla="*/ 142 w 109"/>
                <a:gd name="T5" fmla="*/ 5 h 156"/>
                <a:gd name="T6" fmla="*/ 297 w 109"/>
                <a:gd name="T7" fmla="*/ 12 h 156"/>
                <a:gd name="T8" fmla="*/ 471 w 109"/>
                <a:gd name="T9" fmla="*/ 31 h 156"/>
                <a:gd name="T10" fmla="*/ 635 w 109"/>
                <a:gd name="T11" fmla="*/ 51 h 156"/>
                <a:gd name="T12" fmla="*/ 778 w 109"/>
                <a:gd name="T13" fmla="*/ 85 h 156"/>
                <a:gd name="T14" fmla="*/ 866 w 109"/>
                <a:gd name="T15" fmla="*/ 129 h 156"/>
                <a:gd name="T16" fmla="*/ 883 w 109"/>
                <a:gd name="T17" fmla="*/ 186 h 156"/>
                <a:gd name="T18" fmla="*/ 856 w 109"/>
                <a:gd name="T19" fmla="*/ 186 h 156"/>
                <a:gd name="T20" fmla="*/ 808 w 109"/>
                <a:gd name="T21" fmla="*/ 186 h 156"/>
                <a:gd name="T22" fmla="*/ 753 w 109"/>
                <a:gd name="T23" fmla="*/ 186 h 156"/>
                <a:gd name="T24" fmla="*/ 704 w 109"/>
                <a:gd name="T25" fmla="*/ 183 h 156"/>
                <a:gd name="T26" fmla="*/ 655 w 109"/>
                <a:gd name="T27" fmla="*/ 182 h 156"/>
                <a:gd name="T28" fmla="*/ 600 w 109"/>
                <a:gd name="T29" fmla="*/ 178 h 156"/>
                <a:gd name="T30" fmla="*/ 534 w 109"/>
                <a:gd name="T31" fmla="*/ 173 h 156"/>
                <a:gd name="T32" fmla="*/ 471 w 109"/>
                <a:gd name="T33" fmla="*/ 167 h 156"/>
                <a:gd name="T34" fmla="*/ 428 w 109"/>
                <a:gd name="T35" fmla="*/ 150 h 156"/>
                <a:gd name="T36" fmla="*/ 428 w 109"/>
                <a:gd name="T37" fmla="*/ 132 h 156"/>
                <a:gd name="T38" fmla="*/ 457 w 109"/>
                <a:gd name="T39" fmla="*/ 116 h 156"/>
                <a:gd name="T40" fmla="*/ 484 w 109"/>
                <a:gd name="T41" fmla="*/ 94 h 156"/>
                <a:gd name="T42" fmla="*/ 457 w 109"/>
                <a:gd name="T43" fmla="*/ 76 h 156"/>
                <a:gd name="T44" fmla="*/ 392 w 109"/>
                <a:gd name="T45" fmla="*/ 50 h 156"/>
                <a:gd name="T46" fmla="*/ 255 w 109"/>
                <a:gd name="T47" fmla="*/ 30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3" name="Freeform 41"/>
            <p:cNvSpPr>
              <a:spLocks/>
            </p:cNvSpPr>
            <p:nvPr/>
          </p:nvSpPr>
          <p:spPr bwMode="ltGray">
            <a:xfrm rot="1584153">
              <a:off x="236" y="721"/>
              <a:ext cx="62" cy="97"/>
            </a:xfrm>
            <a:custGeom>
              <a:avLst/>
              <a:gdLst>
                <a:gd name="T0" fmla="*/ 255 w 46"/>
                <a:gd name="T1" fmla="*/ 0 h 94"/>
                <a:gd name="T2" fmla="*/ 162 w 46"/>
                <a:gd name="T3" fmla="*/ 45 h 94"/>
                <a:gd name="T4" fmla="*/ 120 w 46"/>
                <a:gd name="T5" fmla="*/ 76 h 94"/>
                <a:gd name="T6" fmla="*/ 89 w 46"/>
                <a:gd name="T7" fmla="*/ 100 h 94"/>
                <a:gd name="T8" fmla="*/ 0 w 46"/>
                <a:gd name="T9" fmla="*/ 116 h 94"/>
                <a:gd name="T10" fmla="*/ 98 w 46"/>
                <a:gd name="T11" fmla="*/ 109 h 94"/>
                <a:gd name="T12" fmla="*/ 189 w 46"/>
                <a:gd name="T13" fmla="*/ 101 h 94"/>
                <a:gd name="T14" fmla="*/ 257 w 46"/>
                <a:gd name="T15" fmla="*/ 85 h 94"/>
                <a:gd name="T16" fmla="*/ 323 w 46"/>
                <a:gd name="T17" fmla="*/ 71 h 94"/>
                <a:gd name="T18" fmla="*/ 367 w 46"/>
                <a:gd name="T19" fmla="*/ 55 h 94"/>
                <a:gd name="T20" fmla="*/ 372 w 46"/>
                <a:gd name="T21" fmla="*/ 37 h 94"/>
                <a:gd name="T22" fmla="*/ 344 w 46"/>
                <a:gd name="T23" fmla="*/ 15 h 94"/>
                <a:gd name="T24" fmla="*/ 255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4" name="Freeform 42"/>
            <p:cNvSpPr>
              <a:spLocks/>
            </p:cNvSpPr>
            <p:nvPr/>
          </p:nvSpPr>
          <p:spPr bwMode="ltGray">
            <a:xfrm rot="1584153">
              <a:off x="585" y="466"/>
              <a:ext cx="72" cy="41"/>
            </a:xfrm>
            <a:custGeom>
              <a:avLst/>
              <a:gdLst>
                <a:gd name="T0" fmla="*/ 0 w 54"/>
                <a:gd name="T1" fmla="*/ 0 h 40"/>
                <a:gd name="T2" fmla="*/ 1 w 54"/>
                <a:gd name="T3" fmla="*/ 1 h 40"/>
                <a:gd name="T4" fmla="*/ 48 w 54"/>
                <a:gd name="T5" fmla="*/ 3 h 40"/>
                <a:gd name="T6" fmla="*/ 97 w 54"/>
                <a:gd name="T7" fmla="*/ 8 h 40"/>
                <a:gd name="T8" fmla="*/ 155 w 54"/>
                <a:gd name="T9" fmla="*/ 12 h 40"/>
                <a:gd name="T10" fmla="*/ 219 w 54"/>
                <a:gd name="T11" fmla="*/ 15 h 40"/>
                <a:gd name="T12" fmla="*/ 287 w 54"/>
                <a:gd name="T13" fmla="*/ 17 h 40"/>
                <a:gd name="T14" fmla="*/ 341 w 54"/>
                <a:gd name="T15" fmla="*/ 18 h 40"/>
                <a:gd name="T16" fmla="*/ 405 w 54"/>
                <a:gd name="T17" fmla="*/ 16 h 40"/>
                <a:gd name="T18" fmla="*/ 400 w 54"/>
                <a:gd name="T19" fmla="*/ 32 h 40"/>
                <a:gd name="T20" fmla="*/ 377 w 54"/>
                <a:gd name="T21" fmla="*/ 40 h 40"/>
                <a:gd name="T22" fmla="*/ 332 w 54"/>
                <a:gd name="T23" fmla="*/ 45 h 40"/>
                <a:gd name="T24" fmla="*/ 276 w 54"/>
                <a:gd name="T25" fmla="*/ 47 h 40"/>
                <a:gd name="T26" fmla="*/ 207 w 54"/>
                <a:gd name="T27" fmla="*/ 46 h 40"/>
                <a:gd name="T28" fmla="*/ 140 w 54"/>
                <a:gd name="T29" fmla="*/ 39 h 40"/>
                <a:gd name="T30" fmla="*/ 73 w 54"/>
                <a:gd name="T31" fmla="*/ 27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5"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6" name="Freeform 44"/>
            <p:cNvSpPr>
              <a:spLocks/>
            </p:cNvSpPr>
            <p:nvPr/>
          </p:nvSpPr>
          <p:spPr bwMode="ltGray">
            <a:xfrm rot="1584153">
              <a:off x="56" y="84"/>
              <a:ext cx="804" cy="686"/>
            </a:xfrm>
            <a:custGeom>
              <a:avLst/>
              <a:gdLst>
                <a:gd name="T0" fmla="*/ 132 w 596"/>
                <a:gd name="T1" fmla="*/ 454 h 666"/>
                <a:gd name="T2" fmla="*/ 49 w 596"/>
                <a:gd name="T3" fmla="*/ 420 h 666"/>
                <a:gd name="T4" fmla="*/ 0 w 596"/>
                <a:gd name="T5" fmla="*/ 355 h 666"/>
                <a:gd name="T6" fmla="*/ 30 w 596"/>
                <a:gd name="T7" fmla="*/ 274 h 666"/>
                <a:gd name="T8" fmla="*/ 205 w 596"/>
                <a:gd name="T9" fmla="*/ 186 h 666"/>
                <a:gd name="T10" fmla="*/ 560 w 596"/>
                <a:gd name="T11" fmla="*/ 105 h 666"/>
                <a:gd name="T12" fmla="*/ 1156 w 596"/>
                <a:gd name="T13" fmla="*/ 38 h 666"/>
                <a:gd name="T14" fmla="*/ 2006 w 596"/>
                <a:gd name="T15" fmla="*/ 2 h 666"/>
                <a:gd name="T16" fmla="*/ 3093 w 596"/>
                <a:gd name="T17" fmla="*/ 9 h 666"/>
                <a:gd name="T18" fmla="*/ 3935 w 596"/>
                <a:gd name="T19" fmla="*/ 82 h 666"/>
                <a:gd name="T20" fmla="*/ 4504 w 596"/>
                <a:gd name="T21" fmla="*/ 203 h 666"/>
                <a:gd name="T22" fmla="*/ 4802 w 596"/>
                <a:gd name="T23" fmla="*/ 350 h 666"/>
                <a:gd name="T24" fmla="*/ 4839 w 596"/>
                <a:gd name="T25" fmla="*/ 503 h 666"/>
                <a:gd name="T26" fmla="*/ 4605 w 596"/>
                <a:gd name="T27" fmla="*/ 646 h 666"/>
                <a:gd name="T28" fmla="*/ 4121 w 596"/>
                <a:gd name="T29" fmla="*/ 756 h 666"/>
                <a:gd name="T30" fmla="*/ 3390 w 596"/>
                <a:gd name="T31" fmla="*/ 816 h 666"/>
                <a:gd name="T32" fmla="*/ 3163 w 596"/>
                <a:gd name="T33" fmla="*/ 811 h 666"/>
                <a:gd name="T34" fmla="*/ 3587 w 596"/>
                <a:gd name="T35" fmla="*/ 760 h 666"/>
                <a:gd name="T36" fmla="*/ 3917 w 596"/>
                <a:gd name="T37" fmla="*/ 668 h 666"/>
                <a:gd name="T38" fmla="*/ 4144 w 596"/>
                <a:gd name="T39" fmla="*/ 558 h 666"/>
                <a:gd name="T40" fmla="*/ 4225 w 596"/>
                <a:gd name="T41" fmla="*/ 437 h 666"/>
                <a:gd name="T42" fmla="*/ 4176 w 596"/>
                <a:gd name="T43" fmla="*/ 317 h 666"/>
                <a:gd name="T44" fmla="*/ 3940 w 596"/>
                <a:gd name="T45" fmla="*/ 214 h 666"/>
                <a:gd name="T46" fmla="*/ 3520 w 596"/>
                <a:gd name="T47" fmla="*/ 138 h 666"/>
                <a:gd name="T48" fmla="*/ 2774 w 596"/>
                <a:gd name="T49" fmla="*/ 91 h 666"/>
                <a:gd name="T50" fmla="*/ 2001 w 596"/>
                <a:gd name="T51" fmla="*/ 75 h 666"/>
                <a:gd name="T52" fmla="*/ 1416 w 596"/>
                <a:gd name="T53" fmla="*/ 85 h 666"/>
                <a:gd name="T54" fmla="*/ 985 w 596"/>
                <a:gd name="T55" fmla="*/ 123 h 666"/>
                <a:gd name="T56" fmla="*/ 681 w 596"/>
                <a:gd name="T57" fmla="*/ 183 h 666"/>
                <a:gd name="T58" fmla="*/ 464 w 596"/>
                <a:gd name="T59" fmla="*/ 253 h 666"/>
                <a:gd name="T60" fmla="*/ 324 w 596"/>
                <a:gd name="T61" fmla="*/ 334 h 666"/>
                <a:gd name="T62" fmla="*/ 228 w 596"/>
                <a:gd name="T63" fmla="*/ 416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8173"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2"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175"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6699"/>
                </a:solidFill>
                <a:latin typeface="Verdana" pitchFamily="34" charset="0"/>
              </a:defRPr>
            </a:lvl1pPr>
          </a:lstStyle>
          <a:p>
            <a:pPr>
              <a:defRPr/>
            </a:pPr>
            <a:fld id="{7EB6B219-3A3C-4859-8F4D-9E07A1180738}" type="datetimeFigureOut">
              <a:rPr lang="en-US"/>
              <a:pPr>
                <a:defRPr/>
              </a:pPr>
              <a:t>2/26/2023</a:t>
            </a:fld>
            <a:endParaRPr lang="en-US"/>
          </a:p>
        </p:txBody>
      </p:sp>
      <p:sp>
        <p:nvSpPr>
          <p:cNvPr id="48176"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6699"/>
                </a:solidFill>
                <a:latin typeface="Verdana" pitchFamily="34" charset="0"/>
              </a:defRPr>
            </a:lvl1pPr>
          </a:lstStyle>
          <a:p>
            <a:pPr>
              <a:defRPr/>
            </a:pPr>
            <a:endParaRPr lang="en-US"/>
          </a:p>
        </p:txBody>
      </p:sp>
      <p:sp>
        <p:nvSpPr>
          <p:cNvPr id="48177"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6699"/>
                </a:solidFill>
                <a:latin typeface="Verdana" pitchFamily="34" charset="0"/>
              </a:defRPr>
            </a:lvl1pPr>
          </a:lstStyle>
          <a:p>
            <a:pPr>
              <a:defRPr/>
            </a:pPr>
            <a:fld id="{C57859CD-4990-49B7-A516-A2E7F14D71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15" r:id="rId1"/>
    <p:sldLayoutId id="2147484816" r:id="rId2"/>
    <p:sldLayoutId id="2147484817" r:id="rId3"/>
    <p:sldLayoutId id="2147484818" r:id="rId4"/>
    <p:sldLayoutId id="2147484819" r:id="rId5"/>
    <p:sldLayoutId id="2147484820" r:id="rId6"/>
    <p:sldLayoutId id="2147484821" r:id="rId7"/>
    <p:sldLayoutId id="2147484822" r:id="rId8"/>
    <p:sldLayoutId id="2147484823" r:id="rId9"/>
    <p:sldLayoutId id="2147484824" r:id="rId10"/>
    <p:sldLayoutId id="2147484825" r:id="rId11"/>
  </p:sldLayoutIdLst>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prstClr val="black">
                    <a:tint val="75000"/>
                  </a:prst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prstClr val="black">
                    <a:tint val="75000"/>
                  </a:prst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prstClr val="black">
                    <a:tint val="75000"/>
                  </a:prstClr>
                </a:solidFill>
              </a:defRPr>
            </a:lvl1pPr>
          </a:lstStyle>
          <a:p>
            <a:pPr>
              <a:defRPr/>
            </a:pPr>
            <a:fld id="{A28B2820-5714-4980-A696-67920ED4CD1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26" r:id="rId1"/>
    <p:sldLayoutId id="2147484827" r:id="rId2"/>
    <p:sldLayoutId id="2147484828" r:id="rId3"/>
    <p:sldLayoutId id="2147484829" r:id="rId4"/>
    <p:sldLayoutId id="2147484830" r:id="rId5"/>
    <p:sldLayoutId id="2147484831" r:id="rId6"/>
    <p:sldLayoutId id="2147484832" r:id="rId7"/>
    <p:sldLayoutId id="2147484833" r:id="rId8"/>
    <p:sldLayoutId id="2147484834" r:id="rId9"/>
    <p:sldLayoutId id="2147484835" r:id="rId10"/>
    <p:sldLayoutId id="2147484836" r:id="rId11"/>
    <p:sldLayoutId id="214748483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defRPr>
            </a:lvl1pPr>
          </a:lstStyle>
          <a:p>
            <a:pPr>
              <a:defRPr/>
            </a:pPr>
            <a:endParaRPr lang="en-US"/>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defRPr>
            </a:lvl1pPr>
          </a:lstStyle>
          <a:p>
            <a:pPr>
              <a:defRPr/>
            </a:pPr>
            <a:endParaRPr lang="en-US"/>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215EF7E7-DDE5-49B1-9297-3FC25CAE321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93" r:id="rId1"/>
    <p:sldLayoutId id="2147484794" r:id="rId2"/>
    <p:sldLayoutId id="2147484795" r:id="rId3"/>
    <p:sldLayoutId id="2147484796" r:id="rId4"/>
    <p:sldLayoutId id="2147484797" r:id="rId5"/>
    <p:sldLayoutId id="2147484798" r:id="rId6"/>
    <p:sldLayoutId id="2147484799" r:id="rId7"/>
    <p:sldLayoutId id="2147484800" r:id="rId8"/>
    <p:sldLayoutId id="2147484801" r:id="rId9"/>
    <p:sldLayoutId id="2147484802" r:id="rId10"/>
    <p:sldLayoutId id="2147484803" r:id="rId11"/>
  </p:sldLayoutIdLst>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prstClr val="black">
                    <a:tint val="75000"/>
                  </a:prst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prstClr val="black">
                    <a:tint val="75000"/>
                  </a:prst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prstClr val="black">
                    <a:tint val="75000"/>
                  </a:prstClr>
                </a:solidFill>
              </a:defRPr>
            </a:lvl1pPr>
          </a:lstStyle>
          <a:p>
            <a:pPr>
              <a:defRPr/>
            </a:pPr>
            <a:fld id="{8AEB53AB-23AD-491B-87CD-29F0F578F11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49" r:id="rId1"/>
    <p:sldLayoutId id="2147484850" r:id="rId2"/>
    <p:sldLayoutId id="2147484851" r:id="rId3"/>
    <p:sldLayoutId id="2147484852" r:id="rId4"/>
    <p:sldLayoutId id="2147484853" r:id="rId5"/>
    <p:sldLayoutId id="2147484854" r:id="rId6"/>
    <p:sldLayoutId id="2147484855" r:id="rId7"/>
    <p:sldLayoutId id="2147484856" r:id="rId8"/>
    <p:sldLayoutId id="2147484857" r:id="rId9"/>
    <p:sldLayoutId id="2147484858" r:id="rId10"/>
    <p:sldLayoutId id="2147484859" r:id="rId11"/>
    <p:sldLayoutId id="21474848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3.wav"/></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3.wav"/></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3.wav"/></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slide" Target="slide24.xml"/><Relationship Id="rId7" Type="http://schemas.openxmlformats.org/officeDocument/2006/relationships/slide" Target="slide25.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9.gif"/><Relationship Id="rId5" Type="http://schemas.openxmlformats.org/officeDocument/2006/relationships/slide" Target="slide23.xml"/><Relationship Id="rId10" Type="http://schemas.openxmlformats.org/officeDocument/2006/relationships/image" Target="../media/image21.wmf"/><Relationship Id="rId4" Type="http://schemas.openxmlformats.org/officeDocument/2006/relationships/image" Target="../media/image18.gif"/><Relationship Id="rId9" Type="http://schemas.openxmlformats.org/officeDocument/2006/relationships/slide" Target="slide20.xml"/></Relationships>
</file>

<file path=ppt/slides/_rels/slide23.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audio" Target="../media/audio5.wav"/><Relationship Id="rId7" Type="http://schemas.openxmlformats.org/officeDocument/2006/relationships/image" Target="../media/image19.gif"/><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22.xml"/><Relationship Id="rId4" Type="http://schemas.openxmlformats.org/officeDocument/2006/relationships/audio" Target="../media/audio6.wav"/></Relationships>
</file>

<file path=ppt/slides/_rels/slide24.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audio" Target="../media/audio5.wav"/><Relationship Id="rId7" Type="http://schemas.openxmlformats.org/officeDocument/2006/relationships/image" Target="../media/image18.gif"/><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slide" Target="slide22.xml"/><Relationship Id="rId4" Type="http://schemas.openxmlformats.org/officeDocument/2006/relationships/audio" Target="../media/audio6.wav"/></Relationships>
</file>

<file path=ppt/slides/_rels/slide25.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audio" Target="../media/audio5.wav"/><Relationship Id="rId7" Type="http://schemas.openxmlformats.org/officeDocument/2006/relationships/image" Target="../media/image20.gif"/><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22.xml"/><Relationship Id="rId4" Type="http://schemas.openxmlformats.org/officeDocument/2006/relationships/audio" Target="../media/audio6.wav"/></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daisy_button_pink_hb">
            <a:extLst>
              <a:ext uri="{FF2B5EF4-FFF2-40B4-BE49-F238E27FC236}">
                <a16:creationId xmlns:a16="http://schemas.microsoft.com/office/drawing/2014/main" id="{886EAED8-0E0F-43DF-B519-5E00D3AE00B4}"/>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4963" y="304800"/>
            <a:ext cx="5556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5" descr="Picture5">
            <a:extLst>
              <a:ext uri="{FF2B5EF4-FFF2-40B4-BE49-F238E27FC236}">
                <a16:creationId xmlns:a16="http://schemas.microsoft.com/office/drawing/2014/main" id="{19A9D982-4FC4-428A-98AC-BC044FFB4A0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33588" y="1935163"/>
            <a:ext cx="12001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6" descr="Picture5">
            <a:extLst>
              <a:ext uri="{FF2B5EF4-FFF2-40B4-BE49-F238E27FC236}">
                <a16:creationId xmlns:a16="http://schemas.microsoft.com/office/drawing/2014/main" id="{217BBEA6-3E27-45E5-951D-44974779C64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54763" y="1808163"/>
            <a:ext cx="12001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7" descr="Picture5">
            <a:extLst>
              <a:ext uri="{FF2B5EF4-FFF2-40B4-BE49-F238E27FC236}">
                <a16:creationId xmlns:a16="http://schemas.microsoft.com/office/drawing/2014/main" id="{AB6B0B7B-8442-4275-AB71-E444482730E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86050" y="2657475"/>
            <a:ext cx="120015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descr="Picture5">
            <a:extLst>
              <a:ext uri="{FF2B5EF4-FFF2-40B4-BE49-F238E27FC236}">
                <a16:creationId xmlns:a16="http://schemas.microsoft.com/office/drawing/2014/main" id="{0289559E-C78E-47A3-8BB7-8970FF4A8DE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628900"/>
            <a:ext cx="120015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9" descr="Picture5">
            <a:extLst>
              <a:ext uri="{FF2B5EF4-FFF2-40B4-BE49-F238E27FC236}">
                <a16:creationId xmlns:a16="http://schemas.microsoft.com/office/drawing/2014/main" id="{D3D67A83-1911-460E-B4EC-FF9B094C016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88088" y="4473575"/>
            <a:ext cx="120015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0" descr="Picture5">
            <a:extLst>
              <a:ext uri="{FF2B5EF4-FFF2-40B4-BE49-F238E27FC236}">
                <a16:creationId xmlns:a16="http://schemas.microsoft.com/office/drawing/2014/main" id="{B6057C77-8F67-41FD-9184-E7A8B1F9491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07250" y="3068638"/>
            <a:ext cx="12001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1" descr="Picture5">
            <a:extLst>
              <a:ext uri="{FF2B5EF4-FFF2-40B4-BE49-F238E27FC236}">
                <a16:creationId xmlns:a16="http://schemas.microsoft.com/office/drawing/2014/main" id="{4CA9B7A0-8748-4A90-9CEE-667A4BC3E74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77938" y="3068638"/>
            <a:ext cx="12001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Text Box 12">
            <a:extLst>
              <a:ext uri="{FF2B5EF4-FFF2-40B4-BE49-F238E27FC236}">
                <a16:creationId xmlns:a16="http://schemas.microsoft.com/office/drawing/2014/main" id="{938D64E5-A5A5-4923-95F7-927B7DB2B543}"/>
              </a:ext>
            </a:extLst>
          </p:cNvPr>
          <p:cNvSpPr txBox="1">
            <a:spLocks noChangeArrowheads="1"/>
          </p:cNvSpPr>
          <p:nvPr/>
        </p:nvSpPr>
        <p:spPr bwMode="auto">
          <a:xfrm>
            <a:off x="2382838" y="3421063"/>
            <a:ext cx="42862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100">
                <a:solidFill>
                  <a:srgbClr val="9900FF"/>
                </a:solidFill>
                <a:latin typeface=".VnExoticH" panose="020B7200000000000000" pitchFamily="34" charset="0"/>
                <a:cs typeface="Arial" panose="020B0604020202020204" pitchFamily="34" charset="0"/>
              </a:rPr>
              <a:t> </a:t>
            </a:r>
            <a:endParaRPr lang="en-US" altLang="en-US" sz="2400">
              <a:latin typeface="Arial" panose="020B0604020202020204" pitchFamily="34" charset="0"/>
              <a:cs typeface="Arial" panose="020B0604020202020204" pitchFamily="34" charset="0"/>
            </a:endParaRPr>
          </a:p>
        </p:txBody>
      </p:sp>
      <p:sp>
        <p:nvSpPr>
          <p:cNvPr id="3083" name="AutoShape 15">
            <a:extLst>
              <a:ext uri="{FF2B5EF4-FFF2-40B4-BE49-F238E27FC236}">
                <a16:creationId xmlns:a16="http://schemas.microsoft.com/office/drawing/2014/main" id="{80E80F56-FA1E-4FA3-B5DF-F9461DE897B3}"/>
              </a:ext>
            </a:extLst>
          </p:cNvPr>
          <p:cNvSpPr>
            <a:spLocks noChangeArrowheads="1"/>
          </p:cNvSpPr>
          <p:nvPr/>
        </p:nvSpPr>
        <p:spPr bwMode="auto">
          <a:xfrm>
            <a:off x="2814368" y="1078960"/>
            <a:ext cx="3028950" cy="2936875"/>
          </a:xfrm>
          <a:prstGeom prst="star32">
            <a:avLst>
              <a:gd name="adj" fmla="val 227"/>
            </a:avLst>
          </a:prstGeom>
          <a:solidFill>
            <a:schemeClr val="accent1"/>
          </a:solidFill>
          <a:ln w="9525">
            <a:solidFill>
              <a:srgbClr val="FF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400">
              <a:latin typeface="Arial" panose="020B0604020202020204" pitchFamily="34" charset="0"/>
              <a:cs typeface="Arial" panose="020B0604020202020204" pitchFamily="34" charset="0"/>
            </a:endParaRPr>
          </a:p>
        </p:txBody>
      </p:sp>
      <p:pic>
        <p:nvPicPr>
          <p:cNvPr id="3084" name="Em y1913.WAV">
            <a:hlinkClick r:id="" action="ppaction://media"/>
            <a:extLst>
              <a:ext uri="{FF2B5EF4-FFF2-40B4-BE49-F238E27FC236}">
                <a16:creationId xmlns:a16="http://schemas.microsoft.com/office/drawing/2014/main" id="{A5113068-3813-496E-81BF-8FB1786259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3263" y="5026025"/>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WordArt 20">
            <a:extLst>
              <a:ext uri="{FF2B5EF4-FFF2-40B4-BE49-F238E27FC236}">
                <a16:creationId xmlns:a16="http://schemas.microsoft.com/office/drawing/2014/main" id="{E9EDA0C7-94AE-4ED9-B702-3ED54C681610}"/>
              </a:ext>
            </a:extLst>
          </p:cNvPr>
          <p:cNvSpPr>
            <a:spLocks noChangeArrowheads="1" noChangeShapeType="1" noTextEdit="1"/>
          </p:cNvSpPr>
          <p:nvPr/>
        </p:nvSpPr>
        <p:spPr bwMode="auto">
          <a:xfrm>
            <a:off x="1470819" y="1254486"/>
            <a:ext cx="6110288" cy="1708944"/>
          </a:xfrm>
          <a:prstGeom prst="rect">
            <a:avLst/>
          </a:prstGeom>
        </p:spPr>
        <p:txBody>
          <a:bodyPr wrap="none" fromWordArt="1">
            <a:prstTxWarp prst="textPlain">
              <a:avLst>
                <a:gd name="adj" fmla="val 50000"/>
              </a:avLst>
            </a:prstTxWarp>
          </a:bodyPr>
          <a:lstStyle/>
          <a:p>
            <a:r>
              <a:rPr lang="vi-VN" b="1" kern="10" dirty="0">
                <a:ln w="9525">
                  <a:solidFill>
                    <a:srgbClr val="0000FF"/>
                  </a:solidFill>
                  <a:round/>
                  <a:headEnd/>
                  <a:tailEnd/>
                </a:ln>
                <a:solidFill>
                  <a:schemeClr val="accent2">
                    <a:lumMod val="50000"/>
                  </a:schemeClr>
                </a:solidFill>
                <a:effectLst>
                  <a:outerShdw dist="45791" dir="2021404" algn="ctr" rotWithShape="0">
                    <a:srgbClr val="B2B2B2">
                      <a:alpha val="79999"/>
                    </a:srgbClr>
                  </a:outerShdw>
                </a:effectLst>
                <a:latin typeface="Times New Roman"/>
                <a:cs typeface="Times New Roman"/>
              </a:rPr>
              <a:t> Đạo đức</a:t>
            </a:r>
            <a:endParaRPr lang="en-US" b="1" kern="10" dirty="0">
              <a:ln w="9525">
                <a:solidFill>
                  <a:srgbClr val="0000FF"/>
                </a:solidFill>
                <a:round/>
                <a:headEnd/>
                <a:tailEnd/>
              </a:ln>
              <a:solidFill>
                <a:schemeClr val="accent2">
                  <a:lumMod val="50000"/>
                </a:schemeClr>
              </a:solidFill>
              <a:effectLst>
                <a:outerShdw dist="45791" dir="2021404" algn="ctr" rotWithShape="0">
                  <a:srgbClr val="B2B2B2">
                    <a:alpha val="79999"/>
                  </a:srgbClr>
                </a:outerShdw>
              </a:effectLst>
              <a:latin typeface="Times New Roman"/>
              <a:cs typeface="Times New Roman"/>
            </a:endParaRPr>
          </a:p>
        </p:txBody>
      </p:sp>
      <p:sp>
        <p:nvSpPr>
          <p:cNvPr id="17" name="WordArt 21">
            <a:extLst>
              <a:ext uri="{FF2B5EF4-FFF2-40B4-BE49-F238E27FC236}">
                <a16:creationId xmlns:a16="http://schemas.microsoft.com/office/drawing/2014/main" id="{6E514E85-B764-4889-B083-77D687F88591}"/>
              </a:ext>
            </a:extLst>
          </p:cNvPr>
          <p:cNvSpPr>
            <a:spLocks noChangeArrowheads="1" noChangeShapeType="1" noTextEdit="1"/>
          </p:cNvSpPr>
          <p:nvPr/>
        </p:nvSpPr>
        <p:spPr bwMode="auto">
          <a:xfrm>
            <a:off x="612775" y="3948249"/>
            <a:ext cx="8175625" cy="2027817"/>
          </a:xfrm>
          <a:prstGeom prst="rect">
            <a:avLst/>
          </a:prstGeom>
        </p:spPr>
        <p:txBody>
          <a:bodyPr wrap="none" fromWordArt="1">
            <a:prstTxWarp prst="textPlain">
              <a:avLst>
                <a:gd name="adj" fmla="val 50000"/>
              </a:avLst>
            </a:prstTxWarp>
          </a:bodyPr>
          <a:lstStyle/>
          <a:p>
            <a:r>
              <a:rPr lang="vi-VN"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Ủy ban nhân dân xã </a:t>
            </a:r>
          </a:p>
          <a:p>
            <a:r>
              <a:rPr lang="vi-VN"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phường em ( tiết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ChangeArrowheads="1"/>
          </p:cNvSpPr>
          <p:nvPr/>
        </p:nvSpPr>
        <p:spPr bwMode="auto">
          <a:xfrm>
            <a:off x="990600" y="800100"/>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2800" b="1" i="1" u="sng" dirty="0" err="1">
                <a:solidFill>
                  <a:schemeClr val="accent2"/>
                </a:solidFill>
                <a:latin typeface="Times New Roman" pitchFamily="18" charset="0"/>
                <a:cs typeface="Times New Roman" pitchFamily="18" charset="0"/>
              </a:rPr>
              <a:t>Hoạt</a:t>
            </a:r>
            <a:r>
              <a:rPr lang="en-US" sz="2800" b="1" i="1" u="sng" dirty="0">
                <a:solidFill>
                  <a:schemeClr val="accent2"/>
                </a:solidFill>
                <a:latin typeface="Times New Roman" pitchFamily="18" charset="0"/>
                <a:cs typeface="Times New Roman" pitchFamily="18" charset="0"/>
              </a:rPr>
              <a:t> </a:t>
            </a:r>
            <a:r>
              <a:rPr lang="en-US" sz="2800" b="1" i="1" u="sng" dirty="0" err="1">
                <a:solidFill>
                  <a:schemeClr val="accent2"/>
                </a:solidFill>
                <a:latin typeface="Times New Roman" pitchFamily="18" charset="0"/>
                <a:cs typeface="Times New Roman" pitchFamily="18" charset="0"/>
              </a:rPr>
              <a:t>động</a:t>
            </a:r>
            <a:r>
              <a:rPr lang="en-US" sz="2800" b="1" i="1" u="sng" dirty="0">
                <a:solidFill>
                  <a:schemeClr val="accent2"/>
                </a:solidFill>
                <a:latin typeface="Times New Roman" pitchFamily="18" charset="0"/>
                <a:cs typeface="Times New Roman" pitchFamily="18" charset="0"/>
              </a:rPr>
              <a:t> 1</a:t>
            </a:r>
            <a:r>
              <a:rPr lang="en-US" sz="2800" b="1" i="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Xử</a:t>
            </a:r>
            <a:r>
              <a:rPr lang="en-US" sz="2800" b="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lý</a:t>
            </a:r>
            <a:r>
              <a:rPr lang="en-US" sz="2800" b="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tình</a:t>
            </a:r>
            <a:r>
              <a:rPr lang="en-US" sz="2800" b="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huống</a:t>
            </a:r>
            <a:r>
              <a:rPr lang="en-US" sz="4800" dirty="0">
                <a:solidFill>
                  <a:schemeClr val="tx2"/>
                </a:solidFill>
                <a:latin typeface="Times New Roman" pitchFamily="18" charset="0"/>
                <a:cs typeface="Times New Roman" pitchFamily="18" charset="0"/>
              </a:rPr>
              <a:t> </a:t>
            </a:r>
          </a:p>
        </p:txBody>
      </p:sp>
      <p:sp>
        <p:nvSpPr>
          <p:cNvPr id="168968" name="Rectangle 8"/>
          <p:cNvSpPr>
            <a:spLocks noChangeArrowheads="1"/>
          </p:cNvSpPr>
          <p:nvPr/>
        </p:nvSpPr>
        <p:spPr bwMode="auto">
          <a:xfrm>
            <a:off x="758825" y="1447800"/>
            <a:ext cx="785495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800" b="1" dirty="0">
                <a:solidFill>
                  <a:srgbClr val="002060"/>
                </a:solidFill>
              </a:rPr>
              <a:t>b) </a:t>
            </a:r>
            <a:r>
              <a:rPr lang="en-US" sz="2800" b="1" dirty="0" err="1">
                <a:solidFill>
                  <a:srgbClr val="002060"/>
                </a:solidFill>
              </a:rPr>
              <a:t>Đài</a:t>
            </a:r>
            <a:r>
              <a:rPr lang="en-US" sz="2800" b="1" dirty="0">
                <a:solidFill>
                  <a:srgbClr val="002060"/>
                </a:solidFill>
              </a:rPr>
              <a:t> </a:t>
            </a:r>
            <a:r>
              <a:rPr lang="en-US" sz="2800" b="1" dirty="0" err="1">
                <a:solidFill>
                  <a:srgbClr val="002060"/>
                </a:solidFill>
              </a:rPr>
              <a:t>phát</a:t>
            </a:r>
            <a:r>
              <a:rPr lang="en-US" sz="2800" b="1" dirty="0">
                <a:solidFill>
                  <a:srgbClr val="002060"/>
                </a:solidFill>
              </a:rPr>
              <a:t> </a:t>
            </a:r>
            <a:r>
              <a:rPr lang="en-US" sz="2800" b="1" dirty="0" err="1">
                <a:solidFill>
                  <a:srgbClr val="002060"/>
                </a:solidFill>
              </a:rPr>
              <a:t>thanh</a:t>
            </a:r>
            <a:r>
              <a:rPr lang="en-US" sz="2800" b="1" dirty="0">
                <a:solidFill>
                  <a:srgbClr val="002060"/>
                </a:solidFill>
              </a:rPr>
              <a:t> </a:t>
            </a:r>
            <a:r>
              <a:rPr lang="en-US" sz="2800" b="1" dirty="0" err="1">
                <a:solidFill>
                  <a:srgbClr val="002060"/>
                </a:solidFill>
              </a:rPr>
              <a:t>của</a:t>
            </a:r>
            <a:r>
              <a:rPr lang="en-US" sz="2800" b="1" dirty="0">
                <a:solidFill>
                  <a:srgbClr val="002060"/>
                </a:solidFill>
              </a:rPr>
              <a:t> </a:t>
            </a:r>
            <a:r>
              <a:rPr lang="en-US" sz="2800" b="1" dirty="0" err="1">
                <a:solidFill>
                  <a:srgbClr val="002060"/>
                </a:solidFill>
              </a:rPr>
              <a:t>Uỷ</a:t>
            </a:r>
            <a:r>
              <a:rPr lang="en-US" sz="2800" b="1" dirty="0">
                <a:solidFill>
                  <a:srgbClr val="002060"/>
                </a:solidFill>
              </a:rPr>
              <a:t> ban </a:t>
            </a:r>
            <a:r>
              <a:rPr lang="en-US" sz="2800" b="1" dirty="0" err="1">
                <a:solidFill>
                  <a:srgbClr val="002060"/>
                </a:solidFill>
              </a:rPr>
              <a:t>nhân</a:t>
            </a:r>
            <a:r>
              <a:rPr lang="en-US" sz="2800" b="1" dirty="0">
                <a:solidFill>
                  <a:srgbClr val="002060"/>
                </a:solidFill>
              </a:rPr>
              <a:t> </a:t>
            </a:r>
            <a:r>
              <a:rPr lang="en-US" sz="2800" b="1" dirty="0" err="1">
                <a:solidFill>
                  <a:srgbClr val="002060"/>
                </a:solidFill>
              </a:rPr>
              <a:t>dân</a:t>
            </a:r>
            <a:r>
              <a:rPr lang="en-US" sz="2800" b="1" dirty="0">
                <a:solidFill>
                  <a:srgbClr val="002060"/>
                </a:solidFill>
              </a:rPr>
              <a:t> </a:t>
            </a:r>
            <a:r>
              <a:rPr lang="en-US" sz="2800" b="1" dirty="0" err="1">
                <a:solidFill>
                  <a:srgbClr val="002060"/>
                </a:solidFill>
              </a:rPr>
              <a:t>xã</a:t>
            </a:r>
            <a:r>
              <a:rPr lang="en-US" sz="2800" b="1" dirty="0">
                <a:solidFill>
                  <a:srgbClr val="002060"/>
                </a:solidFill>
              </a:rPr>
              <a:t> </a:t>
            </a:r>
            <a:r>
              <a:rPr lang="en-US" sz="2800" b="1" dirty="0" err="1">
                <a:solidFill>
                  <a:srgbClr val="002060"/>
                </a:solidFill>
              </a:rPr>
              <a:t>thông</a:t>
            </a:r>
            <a:r>
              <a:rPr lang="en-US" sz="2800" b="1" dirty="0">
                <a:solidFill>
                  <a:srgbClr val="002060"/>
                </a:solidFill>
              </a:rPr>
              <a:t> </a:t>
            </a:r>
            <a:r>
              <a:rPr lang="en-US" sz="2800" b="1" dirty="0" err="1">
                <a:solidFill>
                  <a:srgbClr val="002060"/>
                </a:solidFill>
              </a:rPr>
              <a:t>báo</a:t>
            </a:r>
            <a:r>
              <a:rPr lang="en-US" sz="2800" b="1" dirty="0">
                <a:solidFill>
                  <a:srgbClr val="002060"/>
                </a:solidFill>
              </a:rPr>
              <a:t> </a:t>
            </a:r>
            <a:r>
              <a:rPr lang="en-US" sz="2800" b="1" dirty="0" err="1">
                <a:solidFill>
                  <a:srgbClr val="002060"/>
                </a:solidFill>
              </a:rPr>
              <a:t>lịch</a:t>
            </a:r>
            <a:r>
              <a:rPr lang="en-US" sz="2800" b="1" dirty="0">
                <a:solidFill>
                  <a:srgbClr val="002060"/>
                </a:solidFill>
              </a:rPr>
              <a:t> </a:t>
            </a:r>
            <a:r>
              <a:rPr lang="en-US" sz="2800" b="1" dirty="0" err="1">
                <a:solidFill>
                  <a:srgbClr val="002060"/>
                </a:solidFill>
              </a:rPr>
              <a:t>để</a:t>
            </a:r>
            <a:r>
              <a:rPr lang="en-US" sz="2800" b="1" dirty="0">
                <a:solidFill>
                  <a:srgbClr val="002060"/>
                </a:solidFill>
              </a:rPr>
              <a:t> </a:t>
            </a:r>
            <a:r>
              <a:rPr lang="en-US" sz="2800" b="1" dirty="0" err="1">
                <a:solidFill>
                  <a:srgbClr val="002060"/>
                </a:solidFill>
              </a:rPr>
              <a:t>học</a:t>
            </a:r>
            <a:r>
              <a:rPr lang="en-US" sz="2800" b="1" dirty="0">
                <a:solidFill>
                  <a:srgbClr val="002060"/>
                </a:solidFill>
              </a:rPr>
              <a:t> </a:t>
            </a:r>
            <a:r>
              <a:rPr lang="en-US" sz="2800" b="1" dirty="0" err="1">
                <a:solidFill>
                  <a:srgbClr val="002060"/>
                </a:solidFill>
              </a:rPr>
              <a:t>sinh</a:t>
            </a:r>
            <a:r>
              <a:rPr lang="en-US" sz="2800" b="1" dirty="0">
                <a:solidFill>
                  <a:srgbClr val="002060"/>
                </a:solidFill>
              </a:rPr>
              <a:t> </a:t>
            </a:r>
            <a:r>
              <a:rPr lang="en-US" sz="2800" b="1" dirty="0" err="1">
                <a:solidFill>
                  <a:srgbClr val="002060"/>
                </a:solidFill>
              </a:rPr>
              <a:t>tham</a:t>
            </a:r>
            <a:r>
              <a:rPr lang="en-US" sz="2800" b="1" dirty="0">
                <a:solidFill>
                  <a:srgbClr val="002060"/>
                </a:solidFill>
              </a:rPr>
              <a:t> </a:t>
            </a:r>
            <a:r>
              <a:rPr lang="en-US" sz="2800" b="1" dirty="0" err="1">
                <a:solidFill>
                  <a:srgbClr val="002060"/>
                </a:solidFill>
              </a:rPr>
              <a:t>gia</a:t>
            </a:r>
            <a:r>
              <a:rPr lang="en-US" sz="2800" b="1" dirty="0">
                <a:solidFill>
                  <a:srgbClr val="002060"/>
                </a:solidFill>
              </a:rPr>
              <a:t> </a:t>
            </a:r>
            <a:r>
              <a:rPr lang="en-US" sz="2800" b="1" dirty="0" err="1">
                <a:solidFill>
                  <a:srgbClr val="002060"/>
                </a:solidFill>
              </a:rPr>
              <a:t>sinh</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hè</a:t>
            </a:r>
            <a:r>
              <a:rPr lang="en-US" sz="2800" b="1" dirty="0">
                <a:solidFill>
                  <a:srgbClr val="002060"/>
                </a:solidFill>
              </a:rPr>
              <a:t> </a:t>
            </a:r>
            <a:r>
              <a:rPr lang="en-US" sz="2800" b="1" dirty="0" err="1">
                <a:solidFill>
                  <a:srgbClr val="002060"/>
                </a:solidFill>
              </a:rPr>
              <a:t>tại</a:t>
            </a:r>
            <a:r>
              <a:rPr lang="en-US" sz="2800" b="1" dirty="0">
                <a:solidFill>
                  <a:srgbClr val="002060"/>
                </a:solidFill>
              </a:rPr>
              <a:t> </a:t>
            </a:r>
            <a:r>
              <a:rPr lang="en-US" sz="2800" b="1" dirty="0" err="1">
                <a:solidFill>
                  <a:srgbClr val="002060"/>
                </a:solidFill>
              </a:rPr>
              <a:t>Nhà</a:t>
            </a:r>
            <a:r>
              <a:rPr lang="en-US" sz="2800" b="1" dirty="0">
                <a:solidFill>
                  <a:srgbClr val="002060"/>
                </a:solidFill>
              </a:rPr>
              <a:t> </a:t>
            </a:r>
            <a:r>
              <a:rPr lang="en-US" sz="2800" b="1" dirty="0" err="1">
                <a:solidFill>
                  <a:srgbClr val="002060"/>
                </a:solidFill>
              </a:rPr>
              <a:t>văn</a:t>
            </a:r>
            <a:r>
              <a:rPr lang="en-US" sz="2800" b="1" dirty="0">
                <a:solidFill>
                  <a:srgbClr val="002060"/>
                </a:solidFill>
              </a:rPr>
              <a:t> </a:t>
            </a:r>
            <a:r>
              <a:rPr lang="en-US" sz="2800" b="1" dirty="0" err="1">
                <a:solidFill>
                  <a:srgbClr val="002060"/>
                </a:solidFill>
              </a:rPr>
              <a:t>hoá</a:t>
            </a:r>
            <a:r>
              <a:rPr lang="en-US" sz="2800" b="1" dirty="0">
                <a:solidFill>
                  <a:srgbClr val="002060"/>
                </a:solidFill>
              </a:rPr>
              <a:t> </a:t>
            </a:r>
            <a:r>
              <a:rPr lang="en-US" sz="2800" b="1" dirty="0" err="1">
                <a:solidFill>
                  <a:srgbClr val="002060"/>
                </a:solidFill>
              </a:rPr>
              <a:t>của</a:t>
            </a:r>
            <a:r>
              <a:rPr lang="en-US" sz="2800" b="1" dirty="0">
                <a:solidFill>
                  <a:srgbClr val="002060"/>
                </a:solidFill>
              </a:rPr>
              <a:t> </a:t>
            </a:r>
            <a:r>
              <a:rPr lang="en-US" sz="2800" b="1" dirty="0" err="1">
                <a:solidFill>
                  <a:srgbClr val="002060"/>
                </a:solidFill>
              </a:rPr>
              <a:t>xã</a:t>
            </a:r>
            <a:r>
              <a:rPr lang="en-US" sz="2800" b="1" dirty="0">
                <a:solidFill>
                  <a:srgbClr val="002060"/>
                </a:solidFill>
              </a:rPr>
              <a:t>.</a:t>
            </a:r>
          </a:p>
        </p:txBody>
      </p:sp>
      <p:sp>
        <p:nvSpPr>
          <p:cNvPr id="15" name="Rectangle 5"/>
          <p:cNvSpPr>
            <a:spLocks noChangeArrowheads="1"/>
          </p:cNvSpPr>
          <p:nvPr/>
        </p:nvSpPr>
        <p:spPr bwMode="auto">
          <a:xfrm>
            <a:off x="706716" y="3441700"/>
            <a:ext cx="8062912"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800" b="1" dirty="0">
                <a:solidFill>
                  <a:srgbClr val="0000FF"/>
                </a:solidFill>
              </a:rPr>
              <a:t>- </a:t>
            </a:r>
            <a:r>
              <a:rPr lang="en-US" sz="2800" b="1" dirty="0" err="1">
                <a:solidFill>
                  <a:srgbClr val="0000FF"/>
                </a:solidFill>
              </a:rPr>
              <a:t>Tình</a:t>
            </a:r>
            <a:r>
              <a:rPr lang="en-US" sz="2800" b="1" dirty="0">
                <a:solidFill>
                  <a:srgbClr val="0000FF"/>
                </a:solidFill>
              </a:rPr>
              <a:t> </a:t>
            </a:r>
            <a:r>
              <a:rPr lang="en-US" sz="2800" b="1" dirty="0" err="1">
                <a:solidFill>
                  <a:srgbClr val="0000FF"/>
                </a:solidFill>
              </a:rPr>
              <a:t>huống</a:t>
            </a:r>
            <a:r>
              <a:rPr lang="en-US" sz="2800" b="1" dirty="0">
                <a:solidFill>
                  <a:srgbClr val="0000FF"/>
                </a:solidFill>
              </a:rPr>
              <a:t> (b): </a:t>
            </a:r>
            <a:r>
              <a:rPr lang="en-US" sz="2800" b="1" dirty="0" err="1">
                <a:solidFill>
                  <a:srgbClr val="0000FF"/>
                </a:solidFill>
              </a:rPr>
              <a:t>Em</a:t>
            </a:r>
            <a:r>
              <a:rPr lang="en-US" sz="2800" b="1" dirty="0">
                <a:solidFill>
                  <a:srgbClr val="0000FF"/>
                </a:solidFill>
              </a:rPr>
              <a:t> </a:t>
            </a:r>
            <a:r>
              <a:rPr lang="en-US" sz="2800" b="1" dirty="0" err="1">
                <a:solidFill>
                  <a:srgbClr val="0000FF"/>
                </a:solidFill>
              </a:rPr>
              <a:t>ghi</a:t>
            </a:r>
            <a:r>
              <a:rPr lang="en-US" sz="2800" b="1" dirty="0">
                <a:solidFill>
                  <a:srgbClr val="0000FF"/>
                </a:solidFill>
              </a:rPr>
              <a:t> </a:t>
            </a:r>
            <a:r>
              <a:rPr lang="en-US" sz="2800" b="1" dirty="0" err="1">
                <a:solidFill>
                  <a:srgbClr val="0000FF"/>
                </a:solidFill>
              </a:rPr>
              <a:t>lại</a:t>
            </a:r>
            <a:r>
              <a:rPr lang="en-US" sz="2800" b="1" dirty="0">
                <a:solidFill>
                  <a:srgbClr val="0000FF"/>
                </a:solidFill>
              </a:rPr>
              <a:t> </a:t>
            </a:r>
            <a:r>
              <a:rPr lang="en-US" sz="2800" b="1" dirty="0" err="1">
                <a:solidFill>
                  <a:srgbClr val="0000FF"/>
                </a:solidFill>
              </a:rPr>
              <a:t>lịch</a:t>
            </a:r>
            <a:r>
              <a:rPr lang="en-US" sz="2800" b="1" dirty="0">
                <a:solidFill>
                  <a:srgbClr val="0000FF"/>
                </a:solidFill>
              </a:rPr>
              <a:t>, </a:t>
            </a:r>
            <a:r>
              <a:rPr lang="en-US" sz="2800" b="1" dirty="0" err="1">
                <a:solidFill>
                  <a:srgbClr val="0000FF"/>
                </a:solidFill>
              </a:rPr>
              <a:t>đăng</a:t>
            </a:r>
            <a:r>
              <a:rPr lang="en-US" sz="2800" b="1" dirty="0">
                <a:solidFill>
                  <a:srgbClr val="0000FF"/>
                </a:solidFill>
              </a:rPr>
              <a:t> </a:t>
            </a:r>
            <a:r>
              <a:rPr lang="en-US" sz="2800" b="1" dirty="0" err="1">
                <a:solidFill>
                  <a:srgbClr val="0000FF"/>
                </a:solidFill>
              </a:rPr>
              <a:t>ký</a:t>
            </a:r>
            <a:r>
              <a:rPr lang="en-US" sz="2800" b="1" dirty="0">
                <a:solidFill>
                  <a:srgbClr val="0000FF"/>
                </a:solidFill>
              </a:rPr>
              <a:t> </a:t>
            </a:r>
            <a:r>
              <a:rPr lang="en-US" sz="2800" b="1" dirty="0" err="1">
                <a:solidFill>
                  <a:srgbClr val="0000FF"/>
                </a:solidFill>
              </a:rPr>
              <a:t>tham</a:t>
            </a:r>
            <a:r>
              <a:rPr lang="en-US" sz="2800" b="1" dirty="0">
                <a:solidFill>
                  <a:srgbClr val="0000FF"/>
                </a:solidFill>
              </a:rPr>
              <a:t> </a:t>
            </a:r>
            <a:r>
              <a:rPr lang="en-US" sz="2800" b="1" dirty="0" err="1">
                <a:solidFill>
                  <a:srgbClr val="0000FF"/>
                </a:solidFill>
              </a:rPr>
              <a:t>gia</a:t>
            </a:r>
            <a:r>
              <a:rPr lang="en-US" sz="2800" b="1" dirty="0">
                <a:solidFill>
                  <a:srgbClr val="0000FF"/>
                </a:solidFill>
              </a:rPr>
              <a:t> </a:t>
            </a:r>
            <a:r>
              <a:rPr lang="en-US" sz="2800" b="1" dirty="0" err="1">
                <a:solidFill>
                  <a:srgbClr val="0000FF"/>
                </a:solidFill>
              </a:rPr>
              <a:t>và</a:t>
            </a:r>
            <a:r>
              <a:rPr lang="en-US" sz="2800" b="1" dirty="0">
                <a:solidFill>
                  <a:srgbClr val="0000FF"/>
                </a:solidFill>
              </a:rPr>
              <a:t> </a:t>
            </a:r>
            <a:r>
              <a:rPr lang="en-US" sz="2800" b="1" dirty="0" err="1">
                <a:solidFill>
                  <a:srgbClr val="0000FF"/>
                </a:solidFill>
              </a:rPr>
              <a:t>tham</a:t>
            </a:r>
            <a:r>
              <a:rPr lang="en-US" sz="2800" b="1" dirty="0">
                <a:solidFill>
                  <a:srgbClr val="0000FF"/>
                </a:solidFill>
              </a:rPr>
              <a:t> </a:t>
            </a:r>
            <a:r>
              <a:rPr lang="en-US" sz="2800" b="1" dirty="0" err="1">
                <a:solidFill>
                  <a:srgbClr val="0000FF"/>
                </a:solidFill>
              </a:rPr>
              <a:t>gia</a:t>
            </a:r>
            <a:r>
              <a:rPr lang="en-US" sz="2800" b="1" dirty="0">
                <a:solidFill>
                  <a:srgbClr val="0000FF"/>
                </a:solidFill>
              </a:rPr>
              <a:t> </a:t>
            </a:r>
            <a:r>
              <a:rPr lang="en-US" sz="2800" b="1" dirty="0" err="1">
                <a:solidFill>
                  <a:srgbClr val="0000FF"/>
                </a:solidFill>
              </a:rPr>
              <a:t>đầy</a:t>
            </a:r>
            <a:r>
              <a:rPr lang="en-US" sz="2800" b="1" dirty="0">
                <a:solidFill>
                  <a:srgbClr val="0000FF"/>
                </a:solidFill>
              </a:rPr>
              <a:t> </a:t>
            </a:r>
            <a:r>
              <a:rPr lang="en-US" sz="2800" b="1" dirty="0" err="1">
                <a:solidFill>
                  <a:srgbClr val="0000FF"/>
                </a:solidFill>
              </a:rPr>
              <a:t>đủ</a:t>
            </a:r>
            <a:r>
              <a:rPr lang="en-US" sz="2800" b="1" dirty="0">
                <a:solidFill>
                  <a:srgbClr val="0000FF"/>
                </a:solidFill>
              </a:rPr>
              <a:t> </a:t>
            </a:r>
            <a:r>
              <a:rPr lang="en-US" sz="2800" b="1" dirty="0" err="1">
                <a:solidFill>
                  <a:srgbClr val="0000FF"/>
                </a:solidFill>
              </a:rPr>
              <a:t>các</a:t>
            </a:r>
            <a:r>
              <a:rPr lang="en-US" sz="2800" b="1" dirty="0">
                <a:solidFill>
                  <a:srgbClr val="0000FF"/>
                </a:solidFill>
              </a:rPr>
              <a:t> </a:t>
            </a:r>
            <a:r>
              <a:rPr lang="en-US" sz="2800" b="1" dirty="0" err="1">
                <a:solidFill>
                  <a:srgbClr val="0000FF"/>
                </a:solidFill>
              </a:rPr>
              <a:t>buổi</a:t>
            </a:r>
            <a:r>
              <a:rPr lang="en-US" sz="2800" b="1" dirty="0">
                <a:solidFill>
                  <a:srgbClr val="0000FF"/>
                </a:solidFill>
              </a:rPr>
              <a:t> </a:t>
            </a:r>
            <a:r>
              <a:rPr lang="en-US" sz="2800" b="1" dirty="0" err="1">
                <a:solidFill>
                  <a:srgbClr val="0000FF"/>
                </a:solidFill>
              </a:rPr>
              <a:t>sinh</a:t>
            </a:r>
            <a:r>
              <a:rPr lang="en-US" sz="2800" b="1" dirty="0">
                <a:solidFill>
                  <a:srgbClr val="0000FF"/>
                </a:solidFill>
              </a:rPr>
              <a:t> </a:t>
            </a:r>
            <a:r>
              <a:rPr lang="en-US" sz="2800" b="1" dirty="0" err="1">
                <a:solidFill>
                  <a:srgbClr val="0000FF"/>
                </a:solidFill>
              </a:rPr>
              <a:t>hoạt</a:t>
            </a:r>
            <a:r>
              <a:rPr lang="en-US" sz="2800" b="1" dirty="0">
                <a:solidFill>
                  <a:srgbClr val="0000FF"/>
                </a:solidFill>
              </a:rPr>
              <a:t> </a:t>
            </a:r>
            <a:r>
              <a:rPr lang="en-US" sz="2800" b="1" dirty="0" err="1">
                <a:solidFill>
                  <a:srgbClr val="0000FF"/>
                </a:solidFill>
              </a:rPr>
              <a:t>hè</a:t>
            </a:r>
            <a:r>
              <a:rPr lang="en-US" sz="2800" b="1" dirty="0">
                <a:solidFill>
                  <a:srgbClr val="0000FF"/>
                </a:solidFill>
              </a:rPr>
              <a:t> </a:t>
            </a:r>
            <a:r>
              <a:rPr lang="en-US" sz="2800" b="1" dirty="0" err="1">
                <a:solidFill>
                  <a:srgbClr val="0000FF"/>
                </a:solidFill>
              </a:rPr>
              <a:t>tại</a:t>
            </a:r>
            <a:r>
              <a:rPr lang="en-US" sz="2800" b="1" dirty="0">
                <a:solidFill>
                  <a:srgbClr val="0000FF"/>
                </a:solidFill>
              </a:rPr>
              <a:t> </a:t>
            </a:r>
            <a:r>
              <a:rPr lang="en-US" sz="2800" b="1" dirty="0" err="1">
                <a:solidFill>
                  <a:srgbClr val="0000FF"/>
                </a:solidFill>
              </a:rPr>
              <a:t>Nhà</a:t>
            </a:r>
            <a:r>
              <a:rPr lang="en-US" sz="2800" b="1" dirty="0">
                <a:solidFill>
                  <a:srgbClr val="0000FF"/>
                </a:solidFill>
              </a:rPr>
              <a:t> </a:t>
            </a:r>
            <a:r>
              <a:rPr lang="en-US" sz="2800" b="1" dirty="0" err="1">
                <a:solidFill>
                  <a:srgbClr val="0000FF"/>
                </a:solidFill>
              </a:rPr>
              <a:t>văn</a:t>
            </a:r>
            <a:r>
              <a:rPr lang="en-US" sz="2800" b="1" dirty="0">
                <a:solidFill>
                  <a:srgbClr val="0000FF"/>
                </a:solidFill>
              </a:rPr>
              <a:t> </a:t>
            </a:r>
            <a:r>
              <a:rPr lang="en-US" sz="2800" b="1" dirty="0" err="1">
                <a:solidFill>
                  <a:srgbClr val="0000FF"/>
                </a:solidFill>
              </a:rPr>
              <a:t>hoá</a:t>
            </a:r>
            <a:r>
              <a:rPr lang="en-US" sz="2800" b="1" dirty="0">
                <a:solidFill>
                  <a:srgbClr val="0000FF"/>
                </a:solidFill>
              </a:rPr>
              <a:t> </a:t>
            </a:r>
            <a:r>
              <a:rPr lang="en-US" sz="2800" b="1" dirty="0" err="1">
                <a:solidFill>
                  <a:srgbClr val="0000FF"/>
                </a:solidFill>
              </a:rPr>
              <a:t>xã</a:t>
            </a:r>
            <a:r>
              <a:rPr lang="en-US" sz="2800" b="1" dirty="0">
                <a:solidFill>
                  <a:srgbClr val="0000FF"/>
                </a:solidFill>
              </a:rPr>
              <a:t>, </a:t>
            </a:r>
            <a:r>
              <a:rPr lang="en-US" sz="2800" b="1" dirty="0" err="1">
                <a:solidFill>
                  <a:srgbClr val="0000FF"/>
                </a:solidFill>
              </a:rPr>
              <a:t>thông</a:t>
            </a:r>
            <a:r>
              <a:rPr lang="en-US" sz="2800" b="1" dirty="0">
                <a:solidFill>
                  <a:srgbClr val="0000FF"/>
                </a:solidFill>
              </a:rPr>
              <a:t> </a:t>
            </a:r>
            <a:r>
              <a:rPr lang="en-US" sz="2800" b="1" dirty="0" err="1">
                <a:solidFill>
                  <a:srgbClr val="0000FF"/>
                </a:solidFill>
              </a:rPr>
              <a:t>báo</a:t>
            </a:r>
            <a:r>
              <a:rPr lang="en-US" sz="2800" b="1" dirty="0">
                <a:solidFill>
                  <a:srgbClr val="0000FF"/>
                </a:solidFill>
              </a:rPr>
              <a:t> </a:t>
            </a:r>
            <a:r>
              <a:rPr lang="en-US" sz="2800" b="1" dirty="0" err="1">
                <a:solidFill>
                  <a:srgbClr val="0000FF"/>
                </a:solidFill>
              </a:rPr>
              <a:t>cho</a:t>
            </a:r>
            <a:r>
              <a:rPr lang="en-US" sz="2800" b="1" dirty="0">
                <a:solidFill>
                  <a:srgbClr val="0000FF"/>
                </a:solidFill>
              </a:rPr>
              <a:t> </a:t>
            </a:r>
            <a:r>
              <a:rPr lang="en-US" sz="2800" b="1" dirty="0" err="1">
                <a:solidFill>
                  <a:srgbClr val="0000FF"/>
                </a:solidFill>
              </a:rPr>
              <a:t>các</a:t>
            </a:r>
            <a:r>
              <a:rPr lang="en-US" sz="2800" b="1" dirty="0">
                <a:solidFill>
                  <a:srgbClr val="0000FF"/>
                </a:solidFill>
              </a:rPr>
              <a:t> </a:t>
            </a:r>
            <a:r>
              <a:rPr lang="en-US" sz="2800" b="1" dirty="0" err="1">
                <a:solidFill>
                  <a:srgbClr val="0000FF"/>
                </a:solidFill>
              </a:rPr>
              <a:t>bạn</a:t>
            </a:r>
            <a:r>
              <a:rPr lang="en-US" sz="2800" b="1" dirty="0">
                <a:solidFill>
                  <a:srgbClr val="0000FF"/>
                </a:solidFill>
              </a:rPr>
              <a:t> </a:t>
            </a:r>
            <a:r>
              <a:rPr lang="en-US" sz="2800" b="1" dirty="0" err="1">
                <a:solidFill>
                  <a:srgbClr val="0000FF"/>
                </a:solidFill>
              </a:rPr>
              <a:t>khác</a:t>
            </a:r>
            <a:r>
              <a:rPr lang="en-US" sz="2800" b="1" dirty="0">
                <a:solidFill>
                  <a:srgbClr val="0000FF"/>
                </a:solidFill>
              </a:rPr>
              <a:t> </a:t>
            </a:r>
            <a:r>
              <a:rPr lang="en-US" sz="2800" b="1" dirty="0" err="1">
                <a:solidFill>
                  <a:srgbClr val="0000FF"/>
                </a:solidFill>
              </a:rPr>
              <a:t>biết</a:t>
            </a:r>
            <a:r>
              <a:rPr lang="en-US" sz="2800" b="1" dirty="0">
                <a:solidFill>
                  <a:srgbClr val="0000FF"/>
                </a:solidFill>
              </a:rPr>
              <a:t> </a:t>
            </a:r>
            <a:r>
              <a:rPr lang="en-US" sz="2800" b="1" dirty="0" err="1">
                <a:solidFill>
                  <a:srgbClr val="0000FF"/>
                </a:solidFill>
              </a:rPr>
              <a:t>để</a:t>
            </a:r>
            <a:r>
              <a:rPr lang="en-US" sz="2800" b="1" dirty="0">
                <a:solidFill>
                  <a:srgbClr val="0000FF"/>
                </a:solidFill>
              </a:rPr>
              <a:t> </a:t>
            </a:r>
            <a:r>
              <a:rPr lang="en-US" sz="2800" b="1" dirty="0" err="1">
                <a:solidFill>
                  <a:srgbClr val="0000FF"/>
                </a:solidFill>
              </a:rPr>
              <a:t>cùng</a:t>
            </a:r>
            <a:r>
              <a:rPr lang="en-US" sz="2800" b="1" dirty="0">
                <a:solidFill>
                  <a:srgbClr val="0000FF"/>
                </a:solidFill>
              </a:rPr>
              <a:t> </a:t>
            </a:r>
            <a:r>
              <a:rPr lang="en-US" sz="2800" b="1" dirty="0" err="1">
                <a:solidFill>
                  <a:srgbClr val="0000FF"/>
                </a:solidFill>
              </a:rPr>
              <a:t>tham</a:t>
            </a:r>
            <a:r>
              <a:rPr lang="en-US" sz="2800" b="1" dirty="0">
                <a:solidFill>
                  <a:srgbClr val="0000FF"/>
                </a:solidFill>
              </a:rPr>
              <a:t> </a:t>
            </a:r>
            <a:r>
              <a:rPr lang="en-US" sz="2800" b="1" dirty="0" err="1">
                <a:solidFill>
                  <a:srgbClr val="0000FF"/>
                </a:solidFill>
              </a:rPr>
              <a:t>gia</a:t>
            </a:r>
            <a:r>
              <a:rPr lang="en-US" sz="2800" b="1" dirty="0">
                <a:solidFill>
                  <a:srgbClr val="0000FF"/>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6" name="Rectangle 8"/>
          <p:cNvSpPr>
            <a:spLocks noChangeArrowheads="1"/>
          </p:cNvSpPr>
          <p:nvPr/>
        </p:nvSpPr>
        <p:spPr bwMode="auto">
          <a:xfrm>
            <a:off x="458058" y="1600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en-US" sz="2800" b="1" dirty="0">
                <a:solidFill>
                  <a:schemeClr val="accent2"/>
                </a:solidFill>
              </a:rPr>
              <a:t>c) </a:t>
            </a:r>
            <a:r>
              <a:rPr lang="en-US" sz="2800" b="1" dirty="0" err="1">
                <a:solidFill>
                  <a:schemeClr val="accent2"/>
                </a:solidFill>
              </a:rPr>
              <a:t>Xã</a:t>
            </a:r>
            <a:r>
              <a:rPr lang="en-US" sz="2800" b="1" dirty="0">
                <a:solidFill>
                  <a:schemeClr val="accent2"/>
                </a:solidFill>
              </a:rPr>
              <a:t> </a:t>
            </a:r>
            <a:r>
              <a:rPr lang="en-US" sz="2800" b="1" dirty="0" err="1">
                <a:solidFill>
                  <a:schemeClr val="accent2"/>
                </a:solidFill>
              </a:rPr>
              <a:t>phát</a:t>
            </a:r>
            <a:r>
              <a:rPr lang="en-US" sz="2800" b="1" dirty="0">
                <a:solidFill>
                  <a:schemeClr val="accent2"/>
                </a:solidFill>
              </a:rPr>
              <a:t> </a:t>
            </a:r>
            <a:r>
              <a:rPr lang="en-US" sz="2800" b="1" dirty="0" err="1">
                <a:solidFill>
                  <a:schemeClr val="accent2"/>
                </a:solidFill>
              </a:rPr>
              <a:t>động</a:t>
            </a:r>
            <a:r>
              <a:rPr lang="en-US" sz="2800" b="1" dirty="0">
                <a:solidFill>
                  <a:schemeClr val="accent2"/>
                </a:solidFill>
              </a:rPr>
              <a:t> </a:t>
            </a:r>
            <a:r>
              <a:rPr lang="en-US" sz="2800" b="1" dirty="0" err="1">
                <a:solidFill>
                  <a:schemeClr val="accent2"/>
                </a:solidFill>
              </a:rPr>
              <a:t>phong</a:t>
            </a:r>
            <a:r>
              <a:rPr lang="en-US" sz="2800" b="1" dirty="0">
                <a:solidFill>
                  <a:schemeClr val="accent2"/>
                </a:solidFill>
              </a:rPr>
              <a:t> </a:t>
            </a:r>
            <a:r>
              <a:rPr lang="en-US" sz="2800" b="1" dirty="0" err="1">
                <a:solidFill>
                  <a:schemeClr val="accent2"/>
                </a:solidFill>
              </a:rPr>
              <a:t>trào</a:t>
            </a:r>
            <a:r>
              <a:rPr lang="en-US" sz="2800" b="1" dirty="0">
                <a:solidFill>
                  <a:schemeClr val="accent2"/>
                </a:solidFill>
              </a:rPr>
              <a:t> </a:t>
            </a:r>
            <a:r>
              <a:rPr lang="en-US" sz="2800" b="1" dirty="0" err="1">
                <a:solidFill>
                  <a:schemeClr val="accent2"/>
                </a:solidFill>
              </a:rPr>
              <a:t>quyên</a:t>
            </a:r>
            <a:r>
              <a:rPr lang="en-US" sz="2800" b="1" dirty="0">
                <a:solidFill>
                  <a:schemeClr val="accent2"/>
                </a:solidFill>
              </a:rPr>
              <a:t> </a:t>
            </a:r>
            <a:r>
              <a:rPr lang="en-US" sz="2800" b="1" dirty="0" err="1">
                <a:solidFill>
                  <a:schemeClr val="accent2"/>
                </a:solidFill>
              </a:rPr>
              <a:t>góp</a:t>
            </a:r>
            <a:r>
              <a:rPr lang="en-US" sz="2800" b="1" dirty="0">
                <a:solidFill>
                  <a:schemeClr val="accent2"/>
                </a:solidFill>
              </a:rPr>
              <a:t> </a:t>
            </a:r>
            <a:r>
              <a:rPr lang="en-US" sz="2800" b="1" dirty="0" err="1">
                <a:solidFill>
                  <a:schemeClr val="accent2"/>
                </a:solidFill>
              </a:rPr>
              <a:t>sách</a:t>
            </a:r>
            <a:r>
              <a:rPr lang="en-US" sz="2800" b="1" dirty="0">
                <a:solidFill>
                  <a:schemeClr val="accent2"/>
                </a:solidFill>
              </a:rPr>
              <a:t> </a:t>
            </a:r>
            <a:r>
              <a:rPr lang="en-US" sz="2800" b="1" dirty="0" err="1">
                <a:solidFill>
                  <a:schemeClr val="accent2"/>
                </a:solidFill>
              </a:rPr>
              <a:t>vở</a:t>
            </a:r>
            <a:r>
              <a:rPr lang="en-US" sz="2800" b="1" dirty="0">
                <a:solidFill>
                  <a:schemeClr val="accent2"/>
                </a:solidFill>
              </a:rPr>
              <a:t>, </a:t>
            </a:r>
            <a:r>
              <a:rPr lang="en-US" sz="2800" b="1" dirty="0" err="1">
                <a:solidFill>
                  <a:schemeClr val="accent2"/>
                </a:solidFill>
              </a:rPr>
              <a:t>đồ</a:t>
            </a:r>
            <a:r>
              <a:rPr lang="en-US" sz="2800" b="1" dirty="0">
                <a:solidFill>
                  <a:schemeClr val="accent2"/>
                </a:solidFill>
              </a:rPr>
              <a:t> </a:t>
            </a:r>
            <a:r>
              <a:rPr lang="en-US" sz="2800" b="1" dirty="0" err="1">
                <a:solidFill>
                  <a:schemeClr val="accent2"/>
                </a:solidFill>
              </a:rPr>
              <a:t>dùng</a:t>
            </a:r>
            <a:r>
              <a:rPr lang="en-US" sz="2800" b="1" dirty="0">
                <a:solidFill>
                  <a:schemeClr val="accent2"/>
                </a:solidFill>
              </a:rPr>
              <a:t> </a:t>
            </a:r>
            <a:r>
              <a:rPr lang="en-US" sz="2800" b="1" dirty="0" err="1">
                <a:solidFill>
                  <a:schemeClr val="accent2"/>
                </a:solidFill>
              </a:rPr>
              <a:t>học</a:t>
            </a:r>
            <a:r>
              <a:rPr lang="en-US" sz="2800" b="1" dirty="0">
                <a:solidFill>
                  <a:schemeClr val="accent2"/>
                </a:solidFill>
              </a:rPr>
              <a:t> </a:t>
            </a:r>
            <a:r>
              <a:rPr lang="en-US" sz="2800" b="1" dirty="0" err="1">
                <a:solidFill>
                  <a:schemeClr val="accent2"/>
                </a:solidFill>
              </a:rPr>
              <a:t>tập</a:t>
            </a:r>
            <a:r>
              <a:rPr lang="en-US" sz="2800" b="1" dirty="0">
                <a:solidFill>
                  <a:schemeClr val="accent2"/>
                </a:solidFill>
              </a:rPr>
              <a:t>, </a:t>
            </a:r>
            <a:r>
              <a:rPr lang="en-US" sz="2800" b="1" dirty="0" err="1">
                <a:solidFill>
                  <a:schemeClr val="accent2"/>
                </a:solidFill>
              </a:rPr>
              <a:t>quần</a:t>
            </a:r>
            <a:r>
              <a:rPr lang="en-US" sz="2800" b="1" dirty="0">
                <a:solidFill>
                  <a:schemeClr val="accent2"/>
                </a:solidFill>
              </a:rPr>
              <a:t> </a:t>
            </a:r>
            <a:r>
              <a:rPr lang="en-US" sz="2800" b="1" dirty="0" err="1">
                <a:solidFill>
                  <a:schemeClr val="accent2"/>
                </a:solidFill>
              </a:rPr>
              <a:t>áo</a:t>
            </a:r>
            <a:r>
              <a:rPr lang="en-US" sz="2800" b="1" dirty="0">
                <a:solidFill>
                  <a:schemeClr val="accent2"/>
                </a:solidFill>
              </a:rPr>
              <a:t>,... </a:t>
            </a:r>
            <a:r>
              <a:rPr lang="en-US" sz="2800" b="1" dirty="0" err="1">
                <a:solidFill>
                  <a:schemeClr val="accent2"/>
                </a:solidFill>
              </a:rPr>
              <a:t>ủng</a:t>
            </a:r>
            <a:r>
              <a:rPr lang="en-US" sz="2800" b="1" dirty="0">
                <a:solidFill>
                  <a:schemeClr val="accent2"/>
                </a:solidFill>
              </a:rPr>
              <a:t> </a:t>
            </a:r>
            <a:r>
              <a:rPr lang="en-US" sz="2800" b="1" dirty="0" err="1">
                <a:solidFill>
                  <a:schemeClr val="accent2"/>
                </a:solidFill>
              </a:rPr>
              <a:t>hộ</a:t>
            </a:r>
            <a:r>
              <a:rPr lang="en-US" sz="2800" b="1" dirty="0">
                <a:solidFill>
                  <a:schemeClr val="accent2"/>
                </a:solidFill>
              </a:rPr>
              <a:t> </a:t>
            </a:r>
            <a:r>
              <a:rPr lang="en-US" sz="2800" b="1" dirty="0" err="1">
                <a:solidFill>
                  <a:schemeClr val="accent2"/>
                </a:solidFill>
              </a:rPr>
              <a:t>trẻ</a:t>
            </a:r>
            <a:r>
              <a:rPr lang="en-US" sz="2800" b="1" dirty="0">
                <a:solidFill>
                  <a:schemeClr val="accent2"/>
                </a:solidFill>
              </a:rPr>
              <a:t> </a:t>
            </a:r>
            <a:r>
              <a:rPr lang="en-US" sz="2800" b="1" dirty="0" err="1">
                <a:solidFill>
                  <a:schemeClr val="accent2"/>
                </a:solidFill>
              </a:rPr>
              <a:t>em</a:t>
            </a:r>
            <a:r>
              <a:rPr lang="en-US" sz="2800" b="1" dirty="0">
                <a:solidFill>
                  <a:schemeClr val="accent2"/>
                </a:solidFill>
              </a:rPr>
              <a:t> </a:t>
            </a:r>
            <a:r>
              <a:rPr lang="en-US" sz="2800" b="1" dirty="0" err="1">
                <a:solidFill>
                  <a:schemeClr val="accent2"/>
                </a:solidFill>
              </a:rPr>
              <a:t>vùng</a:t>
            </a:r>
            <a:r>
              <a:rPr lang="en-US" sz="2800" b="1" dirty="0">
                <a:solidFill>
                  <a:schemeClr val="accent2"/>
                </a:solidFill>
              </a:rPr>
              <a:t> </a:t>
            </a:r>
            <a:r>
              <a:rPr lang="en-US" sz="2800" b="1" dirty="0" err="1">
                <a:solidFill>
                  <a:schemeClr val="accent2"/>
                </a:solidFill>
              </a:rPr>
              <a:t>bị</a:t>
            </a:r>
            <a:r>
              <a:rPr lang="en-US" sz="2800" b="1" dirty="0">
                <a:solidFill>
                  <a:schemeClr val="accent2"/>
                </a:solidFill>
              </a:rPr>
              <a:t> </a:t>
            </a:r>
            <a:r>
              <a:rPr lang="en-US" sz="2800" b="1" dirty="0" err="1">
                <a:solidFill>
                  <a:schemeClr val="accent2"/>
                </a:solidFill>
              </a:rPr>
              <a:t>lũ</a:t>
            </a:r>
            <a:r>
              <a:rPr lang="en-US" sz="2800" b="1" dirty="0">
                <a:solidFill>
                  <a:schemeClr val="accent2"/>
                </a:solidFill>
              </a:rPr>
              <a:t> </a:t>
            </a:r>
            <a:r>
              <a:rPr lang="en-US" sz="2800" b="1" dirty="0" err="1">
                <a:solidFill>
                  <a:schemeClr val="accent2"/>
                </a:solidFill>
              </a:rPr>
              <a:t>lụt</a:t>
            </a:r>
            <a:r>
              <a:rPr lang="en-US" sz="2800" b="1" dirty="0">
                <a:solidFill>
                  <a:schemeClr val="accent2"/>
                </a:solidFill>
              </a:rPr>
              <a:t>.</a:t>
            </a:r>
          </a:p>
        </p:txBody>
      </p:sp>
      <p:sp>
        <p:nvSpPr>
          <p:cNvPr id="171017" name="Rectangle 9"/>
          <p:cNvSpPr>
            <a:spLocks noChangeArrowheads="1"/>
          </p:cNvSpPr>
          <p:nvPr/>
        </p:nvSpPr>
        <p:spPr bwMode="auto">
          <a:xfrm>
            <a:off x="502636" y="3048000"/>
            <a:ext cx="833656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800" b="1" dirty="0">
                <a:solidFill>
                  <a:srgbClr val="0000FF"/>
                </a:solidFill>
              </a:rPr>
              <a:t>- </a:t>
            </a:r>
            <a:r>
              <a:rPr lang="en-US" sz="2800" b="1" dirty="0" err="1">
                <a:solidFill>
                  <a:srgbClr val="0000FF"/>
                </a:solidFill>
              </a:rPr>
              <a:t>Tình</a:t>
            </a:r>
            <a:r>
              <a:rPr lang="en-US" sz="2800" b="1" dirty="0">
                <a:solidFill>
                  <a:srgbClr val="0000FF"/>
                </a:solidFill>
              </a:rPr>
              <a:t> </a:t>
            </a:r>
            <a:r>
              <a:rPr lang="en-US" sz="2800" b="1" dirty="0" err="1">
                <a:solidFill>
                  <a:srgbClr val="0000FF"/>
                </a:solidFill>
              </a:rPr>
              <a:t>huống</a:t>
            </a:r>
            <a:r>
              <a:rPr lang="en-US" sz="2800" b="1" dirty="0">
                <a:solidFill>
                  <a:srgbClr val="0000FF"/>
                </a:solidFill>
              </a:rPr>
              <a:t> (c): </a:t>
            </a:r>
            <a:r>
              <a:rPr lang="en-US" sz="2800" b="1" dirty="0" err="1">
                <a:solidFill>
                  <a:srgbClr val="0000FF"/>
                </a:solidFill>
              </a:rPr>
              <a:t>Em</a:t>
            </a:r>
            <a:r>
              <a:rPr lang="en-US" sz="2800" b="1" dirty="0">
                <a:solidFill>
                  <a:srgbClr val="0000FF"/>
                </a:solidFill>
              </a:rPr>
              <a:t> </a:t>
            </a:r>
            <a:r>
              <a:rPr lang="en-US" sz="2800" b="1" dirty="0" err="1">
                <a:solidFill>
                  <a:srgbClr val="0000FF"/>
                </a:solidFill>
              </a:rPr>
              <a:t>tích</a:t>
            </a:r>
            <a:r>
              <a:rPr lang="en-US" sz="2800" b="1" dirty="0">
                <a:solidFill>
                  <a:srgbClr val="0000FF"/>
                </a:solidFill>
              </a:rPr>
              <a:t> </a:t>
            </a:r>
            <a:r>
              <a:rPr lang="en-US" sz="2800" b="1" dirty="0" err="1">
                <a:solidFill>
                  <a:srgbClr val="0000FF"/>
                </a:solidFill>
              </a:rPr>
              <a:t>cực</a:t>
            </a:r>
            <a:r>
              <a:rPr lang="en-US" sz="2800" b="1" dirty="0">
                <a:solidFill>
                  <a:srgbClr val="0000FF"/>
                </a:solidFill>
              </a:rPr>
              <a:t> </a:t>
            </a:r>
            <a:r>
              <a:rPr lang="en-US" sz="2800" b="1" dirty="0" err="1">
                <a:solidFill>
                  <a:srgbClr val="0000FF"/>
                </a:solidFill>
              </a:rPr>
              <a:t>tham</a:t>
            </a:r>
            <a:r>
              <a:rPr lang="en-US" sz="2800" b="1" dirty="0">
                <a:solidFill>
                  <a:srgbClr val="0000FF"/>
                </a:solidFill>
              </a:rPr>
              <a:t> </a:t>
            </a:r>
            <a:r>
              <a:rPr lang="en-US" sz="2800" b="1" dirty="0" err="1">
                <a:solidFill>
                  <a:srgbClr val="0000FF"/>
                </a:solidFill>
              </a:rPr>
              <a:t>gia</a:t>
            </a:r>
            <a:r>
              <a:rPr lang="en-US" sz="2800" b="1" dirty="0">
                <a:solidFill>
                  <a:srgbClr val="0000FF"/>
                </a:solidFill>
              </a:rPr>
              <a:t>. </a:t>
            </a:r>
            <a:r>
              <a:rPr lang="en-US" sz="2800" b="1" dirty="0" err="1">
                <a:solidFill>
                  <a:srgbClr val="0000FF"/>
                </a:solidFill>
              </a:rPr>
              <a:t>Hỏi</a:t>
            </a:r>
            <a:r>
              <a:rPr lang="en-US" sz="2800" b="1" dirty="0">
                <a:solidFill>
                  <a:srgbClr val="0000FF"/>
                </a:solidFill>
              </a:rPr>
              <a:t> ý </a:t>
            </a:r>
            <a:r>
              <a:rPr lang="en-US" sz="2800" b="1" dirty="0" err="1">
                <a:solidFill>
                  <a:srgbClr val="0000FF"/>
                </a:solidFill>
              </a:rPr>
              <a:t>kiến</a:t>
            </a:r>
            <a:r>
              <a:rPr lang="en-US" sz="2800" b="1" dirty="0">
                <a:solidFill>
                  <a:srgbClr val="0000FF"/>
                </a:solidFill>
              </a:rPr>
              <a:t> </a:t>
            </a:r>
            <a:r>
              <a:rPr lang="en-US" sz="2800" b="1" dirty="0" err="1">
                <a:solidFill>
                  <a:srgbClr val="0000FF"/>
                </a:solidFill>
              </a:rPr>
              <a:t>bố</a:t>
            </a:r>
            <a:r>
              <a:rPr lang="en-US" sz="2800" b="1" dirty="0">
                <a:solidFill>
                  <a:srgbClr val="0000FF"/>
                </a:solidFill>
              </a:rPr>
              <a:t> </a:t>
            </a:r>
            <a:r>
              <a:rPr lang="en-US" sz="2800" b="1" dirty="0" err="1">
                <a:solidFill>
                  <a:srgbClr val="0000FF"/>
                </a:solidFill>
              </a:rPr>
              <a:t>mẹ</a:t>
            </a:r>
            <a:r>
              <a:rPr lang="en-US" sz="2800" b="1" dirty="0">
                <a:solidFill>
                  <a:srgbClr val="0000FF"/>
                </a:solidFill>
              </a:rPr>
              <a:t> </a:t>
            </a:r>
            <a:r>
              <a:rPr lang="en-US" sz="2800" b="1" dirty="0" err="1">
                <a:solidFill>
                  <a:srgbClr val="0000FF"/>
                </a:solidFill>
              </a:rPr>
              <a:t>để</a:t>
            </a:r>
            <a:r>
              <a:rPr lang="en-US" sz="2800" b="1" dirty="0">
                <a:solidFill>
                  <a:srgbClr val="0000FF"/>
                </a:solidFill>
              </a:rPr>
              <a:t> </a:t>
            </a:r>
            <a:r>
              <a:rPr lang="en-US" sz="2800" b="1" dirty="0" err="1">
                <a:solidFill>
                  <a:srgbClr val="0000FF"/>
                </a:solidFill>
              </a:rPr>
              <a:t>quyên</a:t>
            </a:r>
            <a:r>
              <a:rPr lang="en-US" sz="2800" b="1" dirty="0">
                <a:solidFill>
                  <a:srgbClr val="0000FF"/>
                </a:solidFill>
              </a:rPr>
              <a:t> </a:t>
            </a:r>
            <a:r>
              <a:rPr lang="en-US" sz="2800" b="1" dirty="0" err="1">
                <a:solidFill>
                  <a:srgbClr val="0000FF"/>
                </a:solidFill>
              </a:rPr>
              <a:t>góp</a:t>
            </a:r>
            <a:r>
              <a:rPr lang="en-US" sz="2800" b="1" dirty="0">
                <a:solidFill>
                  <a:srgbClr val="0000FF"/>
                </a:solidFill>
              </a:rPr>
              <a:t> </a:t>
            </a:r>
            <a:r>
              <a:rPr lang="en-US" sz="2800" b="1" dirty="0" err="1">
                <a:solidFill>
                  <a:srgbClr val="0000FF"/>
                </a:solidFill>
              </a:rPr>
              <a:t>những</a:t>
            </a:r>
            <a:r>
              <a:rPr lang="en-US" sz="2800" b="1" dirty="0">
                <a:solidFill>
                  <a:srgbClr val="0000FF"/>
                </a:solidFill>
              </a:rPr>
              <a:t> </a:t>
            </a:r>
            <a:r>
              <a:rPr lang="en-US" sz="2800" b="1" dirty="0" err="1">
                <a:solidFill>
                  <a:srgbClr val="0000FF"/>
                </a:solidFill>
              </a:rPr>
              <a:t>thứ</a:t>
            </a:r>
            <a:r>
              <a:rPr lang="en-US" sz="2800" b="1" dirty="0">
                <a:solidFill>
                  <a:srgbClr val="0000FF"/>
                </a:solidFill>
              </a:rPr>
              <a:t> </a:t>
            </a:r>
            <a:r>
              <a:rPr lang="en-US" sz="2800" b="1" dirty="0" err="1">
                <a:solidFill>
                  <a:srgbClr val="0000FF"/>
                </a:solidFill>
              </a:rPr>
              <a:t>phù</a:t>
            </a:r>
            <a:r>
              <a:rPr lang="en-US" sz="2800" b="1" dirty="0">
                <a:solidFill>
                  <a:srgbClr val="0000FF"/>
                </a:solidFill>
              </a:rPr>
              <a:t> </a:t>
            </a:r>
            <a:r>
              <a:rPr lang="en-US" sz="2800" b="1" dirty="0" err="1">
                <a:solidFill>
                  <a:srgbClr val="0000FF"/>
                </a:solidFill>
              </a:rPr>
              <a:t>hợp</a:t>
            </a:r>
            <a:r>
              <a:rPr lang="en-US" sz="2800" b="1" dirty="0">
                <a:solidFill>
                  <a:srgbClr val="0000FF"/>
                </a:solidFill>
              </a:rPr>
              <a:t>.</a:t>
            </a:r>
          </a:p>
        </p:txBody>
      </p:sp>
      <p:sp>
        <p:nvSpPr>
          <p:cNvPr id="13" name="Rectangle 6"/>
          <p:cNvSpPr>
            <a:spLocks noChangeArrowheads="1"/>
          </p:cNvSpPr>
          <p:nvPr/>
        </p:nvSpPr>
        <p:spPr bwMode="auto">
          <a:xfrm>
            <a:off x="685800" y="685800"/>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2800" b="1" i="1" u="sng" dirty="0" err="1">
                <a:solidFill>
                  <a:schemeClr val="accent2"/>
                </a:solidFill>
                <a:latin typeface="Times New Roman" pitchFamily="18" charset="0"/>
                <a:cs typeface="Times New Roman" pitchFamily="18" charset="0"/>
              </a:rPr>
              <a:t>Hoạt</a:t>
            </a:r>
            <a:r>
              <a:rPr lang="en-US" sz="2800" b="1" i="1" u="sng" dirty="0">
                <a:solidFill>
                  <a:schemeClr val="accent2"/>
                </a:solidFill>
                <a:latin typeface="Times New Roman" pitchFamily="18" charset="0"/>
                <a:cs typeface="Times New Roman" pitchFamily="18" charset="0"/>
              </a:rPr>
              <a:t> </a:t>
            </a:r>
            <a:r>
              <a:rPr lang="en-US" sz="2800" b="1" i="1" u="sng" dirty="0" err="1">
                <a:solidFill>
                  <a:schemeClr val="accent2"/>
                </a:solidFill>
                <a:latin typeface="Times New Roman" pitchFamily="18" charset="0"/>
                <a:cs typeface="Times New Roman" pitchFamily="18" charset="0"/>
              </a:rPr>
              <a:t>động</a:t>
            </a:r>
            <a:r>
              <a:rPr lang="en-US" sz="2800" b="1" i="1" u="sng" dirty="0">
                <a:solidFill>
                  <a:schemeClr val="accent2"/>
                </a:solidFill>
                <a:latin typeface="Times New Roman" pitchFamily="18" charset="0"/>
                <a:cs typeface="Times New Roman" pitchFamily="18" charset="0"/>
              </a:rPr>
              <a:t> 1</a:t>
            </a:r>
            <a:r>
              <a:rPr lang="en-US" sz="2800" b="1" i="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Xử</a:t>
            </a:r>
            <a:r>
              <a:rPr lang="en-US" sz="2800" b="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lý</a:t>
            </a:r>
            <a:r>
              <a:rPr lang="en-US" sz="2800" b="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tình</a:t>
            </a:r>
            <a:r>
              <a:rPr lang="en-US" sz="2800" b="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huống</a:t>
            </a:r>
            <a:r>
              <a:rPr lang="en-US" sz="4800" dirty="0">
                <a:solidFill>
                  <a:schemeClr val="tx2"/>
                </a:solidFill>
                <a:latin typeface="Times New Roman" pitchFamily="18" charset="0"/>
                <a:cs typeface="Times New Roman"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1017"/>
                                        </p:tgtEl>
                                        <p:attrNameLst>
                                          <p:attrName>style.visibility</p:attrName>
                                        </p:attrNameLst>
                                      </p:cBhvr>
                                      <p:to>
                                        <p:strVal val="visible"/>
                                      </p:to>
                                    </p:set>
                                    <p:anim calcmode="lin" valueType="num">
                                      <p:cBhvr>
                                        <p:cTn id="7" dur="500" fill="hold"/>
                                        <p:tgtEl>
                                          <p:spTgt spid="171017"/>
                                        </p:tgtEl>
                                        <p:attrNameLst>
                                          <p:attrName>ppt_w</p:attrName>
                                        </p:attrNameLst>
                                      </p:cBhvr>
                                      <p:tavLst>
                                        <p:tav tm="0">
                                          <p:val>
                                            <p:fltVal val="0"/>
                                          </p:val>
                                        </p:tav>
                                        <p:tav tm="100000">
                                          <p:val>
                                            <p:strVal val="#ppt_w"/>
                                          </p:val>
                                        </p:tav>
                                      </p:tavLst>
                                    </p:anim>
                                    <p:anim calcmode="lin" valueType="num">
                                      <p:cBhvr>
                                        <p:cTn id="8" dur="500" fill="hold"/>
                                        <p:tgtEl>
                                          <p:spTgt spid="1710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8" descr="DSC01561"/>
          <p:cNvPicPr>
            <a:picLocks noChangeAspect="1" noChangeArrowheads="1"/>
          </p:cNvPicPr>
          <p:nvPr/>
        </p:nvPicPr>
        <p:blipFill>
          <a:blip r:embed="rId3">
            <a:lum bright="10000" contrast="10000"/>
            <a:extLst>
              <a:ext uri="{28A0092B-C50C-407E-A947-70E740481C1C}">
                <a14:useLocalDpi xmlns:a14="http://schemas.microsoft.com/office/drawing/2010/main" val="0"/>
              </a:ext>
            </a:extLst>
          </a:blip>
          <a:srcRect/>
          <a:stretch>
            <a:fillRect/>
          </a:stretch>
        </p:blipFill>
        <p:spPr bwMode="auto">
          <a:xfrm>
            <a:off x="0" y="0"/>
            <a:ext cx="4648200" cy="32004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74762" name="Picture 10" descr="dsc01069_5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0"/>
            <a:ext cx="4549775" cy="28956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74763" name="Text Box 11"/>
          <p:cNvSpPr txBox="1">
            <a:spLocks noChangeArrowheads="1"/>
          </p:cNvSpPr>
          <p:nvPr/>
        </p:nvSpPr>
        <p:spPr bwMode="auto">
          <a:xfrm>
            <a:off x="1970087" y="6376699"/>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err="1">
                <a:solidFill>
                  <a:srgbClr val="0000FF"/>
                </a:solidFill>
              </a:rPr>
              <a:t>Ủng</a:t>
            </a:r>
            <a:r>
              <a:rPr lang="en-US" sz="2400" b="1" dirty="0">
                <a:solidFill>
                  <a:srgbClr val="0000FF"/>
                </a:solidFill>
              </a:rPr>
              <a:t> </a:t>
            </a:r>
            <a:r>
              <a:rPr lang="en-US" sz="2400" b="1" dirty="0" err="1">
                <a:solidFill>
                  <a:srgbClr val="0000FF"/>
                </a:solidFill>
              </a:rPr>
              <a:t>hộ</a:t>
            </a:r>
            <a:r>
              <a:rPr lang="en-US" sz="2400" b="1" dirty="0">
                <a:solidFill>
                  <a:srgbClr val="0000FF"/>
                </a:solidFill>
              </a:rPr>
              <a:t> </a:t>
            </a:r>
            <a:r>
              <a:rPr lang="en-US" sz="2400" b="1" dirty="0" err="1">
                <a:solidFill>
                  <a:srgbClr val="0000FF"/>
                </a:solidFill>
              </a:rPr>
              <a:t>trẻ</a:t>
            </a:r>
            <a:r>
              <a:rPr lang="en-US" sz="2400" b="1" dirty="0">
                <a:solidFill>
                  <a:srgbClr val="0000FF"/>
                </a:solidFill>
              </a:rPr>
              <a:t> </a:t>
            </a:r>
            <a:r>
              <a:rPr lang="en-US" sz="2400" b="1" dirty="0" err="1">
                <a:solidFill>
                  <a:srgbClr val="0000FF"/>
                </a:solidFill>
              </a:rPr>
              <a:t>em</a:t>
            </a:r>
            <a:r>
              <a:rPr lang="en-US" sz="2400" b="1" dirty="0">
                <a:solidFill>
                  <a:srgbClr val="0000FF"/>
                </a:solidFill>
              </a:rPr>
              <a:t> </a:t>
            </a:r>
            <a:r>
              <a:rPr lang="en-US" sz="2400" b="1" dirty="0" err="1">
                <a:solidFill>
                  <a:srgbClr val="0000FF"/>
                </a:solidFill>
              </a:rPr>
              <a:t>vùng</a:t>
            </a:r>
            <a:r>
              <a:rPr lang="en-US" sz="2400" b="1" dirty="0">
                <a:solidFill>
                  <a:srgbClr val="0000FF"/>
                </a:solidFill>
              </a:rPr>
              <a:t> </a:t>
            </a:r>
            <a:r>
              <a:rPr lang="en-US" sz="2400" b="1" dirty="0" err="1">
                <a:solidFill>
                  <a:srgbClr val="0000FF"/>
                </a:solidFill>
              </a:rPr>
              <a:t>bị</a:t>
            </a:r>
            <a:r>
              <a:rPr lang="en-US" sz="2400" b="1" dirty="0">
                <a:solidFill>
                  <a:srgbClr val="0000FF"/>
                </a:solidFill>
              </a:rPr>
              <a:t> </a:t>
            </a:r>
            <a:r>
              <a:rPr lang="en-US" sz="2400" b="1" dirty="0" err="1">
                <a:solidFill>
                  <a:srgbClr val="0000FF"/>
                </a:solidFill>
              </a:rPr>
              <a:t>lũ</a:t>
            </a:r>
            <a:r>
              <a:rPr lang="en-US" sz="2400" b="1" dirty="0">
                <a:solidFill>
                  <a:srgbClr val="0000FF"/>
                </a:solidFill>
              </a:rPr>
              <a:t> </a:t>
            </a:r>
            <a:r>
              <a:rPr lang="en-US" sz="2400" b="1" dirty="0" err="1">
                <a:solidFill>
                  <a:srgbClr val="0000FF"/>
                </a:solidFill>
              </a:rPr>
              <a:t>lụt</a:t>
            </a:r>
            <a:r>
              <a:rPr lang="en-US" sz="2400" b="1" dirty="0">
                <a:solidFill>
                  <a:srgbClr val="0000FF"/>
                </a:solidFill>
              </a:rPr>
              <a:t>.</a:t>
            </a:r>
          </a:p>
        </p:txBody>
      </p:sp>
      <p:pic>
        <p:nvPicPr>
          <p:cNvPr id="74765" name="Picture 13" descr="IMG_11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76600"/>
            <a:ext cx="4648200" cy="2951163"/>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74767" name="Picture 15" descr="ANd9GcQg-DUTY2kO07j2_689WeNY93zoQv1sufWD9UGY2Oyu0xPTSuXHEEdVXKiW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124200"/>
            <a:ext cx="4495800" cy="2989263"/>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74762"/>
                                        </p:tgtEl>
                                        <p:attrNameLst>
                                          <p:attrName>style.visibility</p:attrName>
                                        </p:attrNameLst>
                                      </p:cBhvr>
                                      <p:to>
                                        <p:strVal val="visible"/>
                                      </p:to>
                                    </p:set>
                                    <p:anim calcmode="lin" valueType="num">
                                      <p:cBhvr>
                                        <p:cTn id="7" dur="500" fill="hold"/>
                                        <p:tgtEl>
                                          <p:spTgt spid="74762"/>
                                        </p:tgtEl>
                                        <p:attrNameLst>
                                          <p:attrName>ppt_w</p:attrName>
                                        </p:attrNameLst>
                                      </p:cBhvr>
                                      <p:tavLst>
                                        <p:tav tm="0">
                                          <p:val>
                                            <p:fltVal val="0"/>
                                          </p:val>
                                        </p:tav>
                                        <p:tav tm="100000">
                                          <p:val>
                                            <p:strVal val="#ppt_w"/>
                                          </p:val>
                                        </p:tav>
                                      </p:tavLst>
                                    </p:anim>
                                    <p:anim calcmode="lin" valueType="num">
                                      <p:cBhvr>
                                        <p:cTn id="8" dur="500" fill="hold"/>
                                        <p:tgtEl>
                                          <p:spTgt spid="74762"/>
                                        </p:tgtEl>
                                        <p:attrNameLst>
                                          <p:attrName>ppt_h</p:attrName>
                                        </p:attrNameLst>
                                      </p:cBhvr>
                                      <p:tavLst>
                                        <p:tav tm="0">
                                          <p:val>
                                            <p:fltVal val="0"/>
                                          </p:val>
                                        </p:tav>
                                        <p:tav tm="100000">
                                          <p:val>
                                            <p:strVal val="#ppt_h"/>
                                          </p:val>
                                        </p:tav>
                                      </p:tavLst>
                                    </p:anim>
                                  </p:childTnLst>
                                </p:cTn>
                              </p:par>
                              <p:par>
                                <p:cTn id="9" presetID="53" presetClass="entr" presetSubtype="0" fill="hold" nodeType="withEffect">
                                  <p:stCondLst>
                                    <p:cond delay="0"/>
                                  </p:stCondLst>
                                  <p:childTnLst>
                                    <p:set>
                                      <p:cBhvr>
                                        <p:cTn id="10" dur="1" fill="hold">
                                          <p:stCondLst>
                                            <p:cond delay="0"/>
                                          </p:stCondLst>
                                        </p:cTn>
                                        <p:tgtEl>
                                          <p:spTgt spid="74765"/>
                                        </p:tgtEl>
                                        <p:attrNameLst>
                                          <p:attrName>style.visibility</p:attrName>
                                        </p:attrNameLst>
                                      </p:cBhvr>
                                      <p:to>
                                        <p:strVal val="visible"/>
                                      </p:to>
                                    </p:set>
                                    <p:anim calcmode="lin" valueType="num">
                                      <p:cBhvr>
                                        <p:cTn id="11" dur="500" fill="hold"/>
                                        <p:tgtEl>
                                          <p:spTgt spid="74765"/>
                                        </p:tgtEl>
                                        <p:attrNameLst>
                                          <p:attrName>ppt_w</p:attrName>
                                        </p:attrNameLst>
                                      </p:cBhvr>
                                      <p:tavLst>
                                        <p:tav tm="0">
                                          <p:val>
                                            <p:fltVal val="0"/>
                                          </p:val>
                                        </p:tav>
                                        <p:tav tm="100000">
                                          <p:val>
                                            <p:strVal val="#ppt_w"/>
                                          </p:val>
                                        </p:tav>
                                      </p:tavLst>
                                    </p:anim>
                                    <p:anim calcmode="lin" valueType="num">
                                      <p:cBhvr>
                                        <p:cTn id="12" dur="500" fill="hold"/>
                                        <p:tgtEl>
                                          <p:spTgt spid="74765"/>
                                        </p:tgtEl>
                                        <p:attrNameLst>
                                          <p:attrName>ppt_h</p:attrName>
                                        </p:attrNameLst>
                                      </p:cBhvr>
                                      <p:tavLst>
                                        <p:tav tm="0">
                                          <p:val>
                                            <p:fltVal val="0"/>
                                          </p:val>
                                        </p:tav>
                                        <p:tav tm="100000">
                                          <p:val>
                                            <p:strVal val="#ppt_h"/>
                                          </p:val>
                                        </p:tav>
                                      </p:tavLst>
                                    </p:anim>
                                    <p:animEffect transition="in" filter="fade">
                                      <p:cBhvr>
                                        <p:cTn id="13" dur="500"/>
                                        <p:tgtEl>
                                          <p:spTgt spid="74765"/>
                                        </p:tgtEl>
                                      </p:cBhvr>
                                    </p:animEffect>
                                  </p:childTnLst>
                                </p:cTn>
                              </p:par>
                            </p:childTnLst>
                          </p:cTn>
                        </p:par>
                        <p:par>
                          <p:cTn id="14" fill="hold" nodeType="afterGroup">
                            <p:stCondLst>
                              <p:cond delay="500"/>
                            </p:stCondLst>
                            <p:childTnLst>
                              <p:par>
                                <p:cTn id="15" presetID="53" presetClass="entr" presetSubtype="0" fill="hold" nodeType="afterEffect">
                                  <p:stCondLst>
                                    <p:cond delay="0"/>
                                  </p:stCondLst>
                                  <p:childTnLst>
                                    <p:set>
                                      <p:cBhvr>
                                        <p:cTn id="16" dur="1" fill="hold">
                                          <p:stCondLst>
                                            <p:cond delay="0"/>
                                          </p:stCondLst>
                                        </p:cTn>
                                        <p:tgtEl>
                                          <p:spTgt spid="74767"/>
                                        </p:tgtEl>
                                        <p:attrNameLst>
                                          <p:attrName>style.visibility</p:attrName>
                                        </p:attrNameLst>
                                      </p:cBhvr>
                                      <p:to>
                                        <p:strVal val="visible"/>
                                      </p:to>
                                    </p:set>
                                    <p:anim calcmode="lin" valueType="num">
                                      <p:cBhvr>
                                        <p:cTn id="17" dur="500" fill="hold"/>
                                        <p:tgtEl>
                                          <p:spTgt spid="74767"/>
                                        </p:tgtEl>
                                        <p:attrNameLst>
                                          <p:attrName>ppt_w</p:attrName>
                                        </p:attrNameLst>
                                      </p:cBhvr>
                                      <p:tavLst>
                                        <p:tav tm="0">
                                          <p:val>
                                            <p:fltVal val="0"/>
                                          </p:val>
                                        </p:tav>
                                        <p:tav tm="100000">
                                          <p:val>
                                            <p:strVal val="#ppt_w"/>
                                          </p:val>
                                        </p:tav>
                                      </p:tavLst>
                                    </p:anim>
                                    <p:anim calcmode="lin" valueType="num">
                                      <p:cBhvr>
                                        <p:cTn id="18" dur="500" fill="hold"/>
                                        <p:tgtEl>
                                          <p:spTgt spid="74767"/>
                                        </p:tgtEl>
                                        <p:attrNameLst>
                                          <p:attrName>ppt_h</p:attrName>
                                        </p:attrNameLst>
                                      </p:cBhvr>
                                      <p:tavLst>
                                        <p:tav tm="0">
                                          <p:val>
                                            <p:fltVal val="0"/>
                                          </p:val>
                                        </p:tav>
                                        <p:tav tm="100000">
                                          <p:val>
                                            <p:strVal val="#ppt_h"/>
                                          </p:val>
                                        </p:tav>
                                      </p:tavLst>
                                    </p:anim>
                                    <p:animEffect transition="in" filter="fade">
                                      <p:cBhvr>
                                        <p:cTn id="19" dur="500"/>
                                        <p:tgtEl>
                                          <p:spTgt spid="74767"/>
                                        </p:tgtEl>
                                      </p:cBhvr>
                                    </p:animEffect>
                                  </p:childTnLst>
                                </p:cTn>
                              </p:par>
                            </p:childTnLst>
                          </p:cTn>
                        </p:par>
                        <p:par>
                          <p:cTn id="20" fill="hold" nodeType="afterGroup">
                            <p:stCondLst>
                              <p:cond delay="1000"/>
                            </p:stCondLst>
                            <p:childTnLst>
                              <p:par>
                                <p:cTn id="21" presetID="8" presetClass="entr" presetSubtype="16" fill="hold" grpId="0" nodeType="afterEffect">
                                  <p:stCondLst>
                                    <p:cond delay="0"/>
                                  </p:stCondLst>
                                  <p:childTnLst>
                                    <p:set>
                                      <p:cBhvr>
                                        <p:cTn id="22" dur="1" fill="hold">
                                          <p:stCondLst>
                                            <p:cond delay="0"/>
                                          </p:stCondLst>
                                        </p:cTn>
                                        <p:tgtEl>
                                          <p:spTgt spid="74763"/>
                                        </p:tgtEl>
                                        <p:attrNameLst>
                                          <p:attrName>style.visibility</p:attrName>
                                        </p:attrNameLst>
                                      </p:cBhvr>
                                      <p:to>
                                        <p:strVal val="visible"/>
                                      </p:to>
                                    </p:set>
                                    <p:animEffect transition="in" filter="diamond(in)">
                                      <p:cBhvr>
                                        <p:cTn id="23" dur="1000"/>
                                        <p:tgtEl>
                                          <p:spTgt spid="74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ext Box 9"/>
          <p:cNvSpPr txBox="1">
            <a:spLocks noChangeArrowheads="1"/>
          </p:cNvSpPr>
          <p:nvPr/>
        </p:nvSpPr>
        <p:spPr bwMode="auto">
          <a:xfrm>
            <a:off x="838200" y="1493838"/>
            <a:ext cx="81772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i="1" u="sng">
                <a:solidFill>
                  <a:srgbClr val="0000FF"/>
                </a:solidFill>
                <a:latin typeface="Times New Roman" pitchFamily="18" charset="0"/>
              </a:rPr>
              <a:t>Hoạt động 1</a:t>
            </a:r>
            <a:r>
              <a:rPr lang="en-US" sz="2800" b="1">
                <a:solidFill>
                  <a:srgbClr val="0000FF"/>
                </a:solidFill>
                <a:latin typeface="Times New Roman" pitchFamily="18" charset="0"/>
              </a:rPr>
              <a:t>: Xử lý tình huống</a:t>
            </a:r>
          </a:p>
        </p:txBody>
      </p:sp>
      <p:sp>
        <p:nvSpPr>
          <p:cNvPr id="8" name="Text Box 3"/>
          <p:cNvSpPr txBox="1">
            <a:spLocks noChangeArrowheads="1"/>
          </p:cNvSpPr>
          <p:nvPr/>
        </p:nvSpPr>
        <p:spPr bwMode="auto">
          <a:xfrm>
            <a:off x="838200" y="3200400"/>
            <a:ext cx="8077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i="1" u="sng">
                <a:solidFill>
                  <a:srgbClr val="FF0000"/>
                </a:solidFill>
                <a:latin typeface="Times New Roman" pitchFamily="18" charset="0"/>
              </a:rPr>
              <a:t>Kết luận</a:t>
            </a:r>
            <a:r>
              <a:rPr lang="en-US" sz="2800" b="1" i="1">
                <a:solidFill>
                  <a:srgbClr val="FF0000"/>
                </a:solidFill>
                <a:latin typeface="Times New Roman" pitchFamily="18" charset="0"/>
              </a:rPr>
              <a:t>: </a:t>
            </a:r>
            <a:r>
              <a:rPr lang="en-US" sz="2800" b="1">
                <a:solidFill>
                  <a:srgbClr val="FF0000"/>
                </a:solidFill>
                <a:latin typeface="Times New Roman" pitchFamily="18" charset="0"/>
              </a:rPr>
              <a:t>Khi Ủy ban nhân dân đưa ra các thông báo hoặc phát động các phong trào, bản thân chúng ta cần tích cực tham gia và vận động mọi người cùng tham gia.</a:t>
            </a:r>
          </a:p>
        </p:txBody>
      </p:sp>
      <p:sp>
        <p:nvSpPr>
          <p:cNvPr id="9" name="Text Box 3"/>
          <p:cNvSpPr txBox="1">
            <a:spLocks noChangeArrowheads="1"/>
          </p:cNvSpPr>
          <p:nvPr/>
        </p:nvSpPr>
        <p:spPr bwMode="auto">
          <a:xfrm>
            <a:off x="647700" y="2189163"/>
            <a:ext cx="8077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i="1">
                <a:solidFill>
                  <a:srgbClr val="0070C0"/>
                </a:solidFill>
                <a:latin typeface="Times New Roman" pitchFamily="18" charset="0"/>
              </a:rPr>
              <a:t>    </a:t>
            </a:r>
            <a:r>
              <a:rPr lang="en-US" sz="2800" b="1">
                <a:solidFill>
                  <a:srgbClr val="0070C0"/>
                </a:solidFill>
                <a:latin typeface="Times New Roman" pitchFamily="18" charset="0"/>
              </a:rPr>
              <a:t>Khi Ủy ban nhân dân đưa ra các thông báo hoặc phát động các phong trào, chúng ta cần làm gì?</a:t>
            </a:r>
          </a:p>
        </p:txBody>
      </p:sp>
      <p:sp>
        <p:nvSpPr>
          <p:cNvPr id="10" name="Text Box 3"/>
          <p:cNvSpPr txBox="1">
            <a:spLocks noChangeArrowheads="1"/>
          </p:cNvSpPr>
          <p:nvPr/>
        </p:nvSpPr>
        <p:spPr bwMode="auto">
          <a:xfrm>
            <a:off x="795338" y="2012950"/>
            <a:ext cx="8077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i="1">
                <a:solidFill>
                  <a:srgbClr val="0070C0"/>
                </a:solidFill>
                <a:latin typeface="Times New Roman" pitchFamily="18" charset="0"/>
              </a:rPr>
              <a:t>    </a:t>
            </a:r>
            <a:r>
              <a:rPr lang="en-US" sz="2800" b="1">
                <a:solidFill>
                  <a:srgbClr val="0070C0"/>
                </a:solidFill>
                <a:latin typeface="Times New Roman" pitchFamily="18" charset="0"/>
              </a:rPr>
              <a:t>Ở địa phương mình, Ủy ban nhân dân xã đã làm được những việc gì cho trẻ em?</a:t>
            </a:r>
          </a:p>
        </p:txBody>
      </p:sp>
      <p:sp>
        <p:nvSpPr>
          <p:cNvPr id="11" name="Text Box 3"/>
          <p:cNvSpPr txBox="1">
            <a:spLocks noChangeArrowheads="1"/>
          </p:cNvSpPr>
          <p:nvPr/>
        </p:nvSpPr>
        <p:spPr bwMode="auto">
          <a:xfrm>
            <a:off x="762000" y="3135313"/>
            <a:ext cx="82026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solidFill>
                  <a:srgbClr val="FF0000"/>
                </a:solidFill>
                <a:latin typeface="Times New Roman" pitchFamily="18" charset="0"/>
              </a:rPr>
              <a:t> =&gt;Bảo vệ các quyền lợi, tổ chức nhiều hoạt động vui chơi cho trẻ em vào Ngày Quốc tế Thiếu nhi, xây dựng trường học, tặng quà, học bổng cho học sinh nghèo,...</a:t>
            </a:r>
          </a:p>
        </p:txBody>
      </p:sp>
      <p:sp>
        <p:nvSpPr>
          <p:cNvPr id="4" name="Text Box 7">
            <a:extLst>
              <a:ext uri="{FF2B5EF4-FFF2-40B4-BE49-F238E27FC236}">
                <a16:creationId xmlns:a16="http://schemas.microsoft.com/office/drawing/2014/main" id="{333F2757-C239-D6F4-FED1-1E5D083C570C}"/>
              </a:ext>
            </a:extLst>
          </p:cNvPr>
          <p:cNvSpPr txBox="1">
            <a:spLocks noChangeArrowheads="1"/>
          </p:cNvSpPr>
          <p:nvPr/>
        </p:nvSpPr>
        <p:spPr bwMode="auto">
          <a:xfrm>
            <a:off x="750888" y="873919"/>
            <a:ext cx="784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a:solidFill>
                  <a:srgbClr val="FF3300"/>
                </a:solidFill>
                <a:latin typeface="Times New Roman" pitchFamily="18" charset="0"/>
              </a:rPr>
              <a:t>UỶ BAN NHÂN DÂN XÃ (PHƯỜNG) EM (T2)</a:t>
            </a:r>
          </a:p>
        </p:txBody>
      </p:sp>
      <p:sp>
        <p:nvSpPr>
          <p:cNvPr id="5" name="TextBox 6">
            <a:extLst>
              <a:ext uri="{FF2B5EF4-FFF2-40B4-BE49-F238E27FC236}">
                <a16:creationId xmlns:a16="http://schemas.microsoft.com/office/drawing/2014/main" id="{421AA0FC-5994-324D-9B54-D2085C5667DA}"/>
              </a:ext>
            </a:extLst>
          </p:cNvPr>
          <p:cNvSpPr txBox="1">
            <a:spLocks noChangeArrowheads="1"/>
          </p:cNvSpPr>
          <p:nvPr/>
        </p:nvSpPr>
        <p:spPr bwMode="auto">
          <a:xfrm>
            <a:off x="1239838" y="-46038"/>
            <a:ext cx="670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dirty="0">
                <a:solidFill>
                  <a:srgbClr val="0000FF"/>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Thứ</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hai </a:t>
            </a:r>
            <a:r>
              <a:rPr lang="en-US" altLang="en-US" sz="2800" b="1" dirty="0" err="1">
                <a:solidFill>
                  <a:srgbClr val="FF0000"/>
                </a:solidFill>
                <a:latin typeface="Times New Roman" panose="02020603050405020304" pitchFamily="18" charset="0"/>
              </a:rPr>
              <a:t>ngày</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27</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tháng</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02</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năm</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2023</a:t>
            </a:r>
            <a:endParaRPr lang="en-US" altLang="en-US" sz="2800" b="1" dirty="0">
              <a:solidFill>
                <a:srgbClr val="0000FF"/>
              </a:solidFill>
              <a:latin typeface="Times New Roman" panose="02020603050405020304" pitchFamily="18" charset="0"/>
            </a:endParaRPr>
          </a:p>
          <a:p>
            <a:pPr algn="ctr">
              <a:spcBef>
                <a:spcPct val="0"/>
              </a:spcBef>
              <a:buFontTx/>
              <a:buNone/>
            </a:pPr>
            <a:r>
              <a:rPr lang="vi-VN" altLang="en-US" sz="2800" b="1" dirty="0">
                <a:solidFill>
                  <a:srgbClr val="0000FF"/>
                </a:solidFill>
                <a:latin typeface="Times New Roman" panose="02020603050405020304" pitchFamily="18" charset="0"/>
              </a:rPr>
              <a:t>Đạo đức</a:t>
            </a:r>
            <a:endParaRPr lang="en-US" altLang="en-US" sz="2800" b="1" dirty="0">
              <a:solidFill>
                <a:srgbClr val="0000FF"/>
              </a:solidFill>
              <a:latin typeface="Times New Roman" panose="02020603050405020304" pitchFamily="18"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xit" presetSubtype="0" fill="hold" grpId="1"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par>
                                <p:cTn id="32" presetID="6" presetClass="entr" presetSubtype="16"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0" grpId="1"/>
      <p:bldP spid="11" grpId="0"/>
      <p:bldP spid="11" grpId="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6" name="Rectangle 4"/>
          <p:cNvSpPr>
            <a:spLocks noChangeArrowheads="1"/>
          </p:cNvSpPr>
          <p:nvPr/>
        </p:nvSpPr>
        <p:spPr bwMode="auto">
          <a:xfrm>
            <a:off x="1089025" y="16764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2800" b="1" i="1" u="sng">
                <a:solidFill>
                  <a:srgbClr val="0000FF"/>
                </a:solidFill>
                <a:latin typeface="Times New Roman" pitchFamily="18" charset="0"/>
                <a:cs typeface="Times New Roman" pitchFamily="18" charset="0"/>
              </a:rPr>
              <a:t>Hoạt động 2: </a:t>
            </a:r>
            <a:r>
              <a:rPr lang="en-US" sz="2800" b="1">
                <a:solidFill>
                  <a:srgbClr val="0000FF"/>
                </a:solidFill>
                <a:latin typeface="Times New Roman" pitchFamily="18" charset="0"/>
                <a:cs typeface="Times New Roman" pitchFamily="18" charset="0"/>
              </a:rPr>
              <a:t>Làm bài tập 3</a:t>
            </a:r>
            <a:endParaRPr lang="en-US" sz="2800">
              <a:solidFill>
                <a:srgbClr val="0000FF"/>
              </a:solidFill>
              <a:latin typeface="Times New Roman" pitchFamily="18" charset="0"/>
              <a:cs typeface="Times New Roman" pitchFamily="18" charset="0"/>
            </a:endParaRPr>
          </a:p>
        </p:txBody>
      </p:sp>
      <p:sp>
        <p:nvSpPr>
          <p:cNvPr id="172037" name="Text Box 5"/>
          <p:cNvSpPr txBox="1">
            <a:spLocks noChangeArrowheads="1"/>
          </p:cNvSpPr>
          <p:nvPr/>
        </p:nvSpPr>
        <p:spPr bwMode="auto">
          <a:xfrm>
            <a:off x="1089025" y="2155825"/>
            <a:ext cx="76962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US" sz="2200" b="1">
                <a:solidFill>
                  <a:schemeClr val="accent2"/>
                </a:solidFill>
              </a:rPr>
              <a:t>Những hành vi, việc làm nào dưới đây là phù hợp khi đến Ủy ban nhân dân xã?</a:t>
            </a:r>
          </a:p>
        </p:txBody>
      </p:sp>
      <p:sp>
        <p:nvSpPr>
          <p:cNvPr id="172043" name="Rectangle 11"/>
          <p:cNvSpPr>
            <a:spLocks noChangeArrowheads="1"/>
          </p:cNvSpPr>
          <p:nvPr/>
        </p:nvSpPr>
        <p:spPr bwMode="auto">
          <a:xfrm>
            <a:off x="849313" y="3051175"/>
            <a:ext cx="7924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nSpc>
                <a:spcPct val="90000"/>
              </a:lnSpc>
              <a:spcBef>
                <a:spcPct val="20000"/>
              </a:spcBef>
            </a:pPr>
            <a:r>
              <a:rPr lang="en-US" sz="2200" b="1" i="1">
                <a:solidFill>
                  <a:srgbClr val="0000FF"/>
                </a:solidFill>
              </a:rPr>
              <a:t>a) Nói chuyện to trong phòng làm việc.</a:t>
            </a:r>
          </a:p>
          <a:p>
            <a:pPr marL="609600" indent="-609600">
              <a:lnSpc>
                <a:spcPct val="90000"/>
              </a:lnSpc>
              <a:spcBef>
                <a:spcPct val="20000"/>
              </a:spcBef>
            </a:pPr>
            <a:endParaRPr lang="en-US" sz="2200" b="1" i="1">
              <a:solidFill>
                <a:srgbClr val="0000FF"/>
              </a:solidFill>
            </a:endParaRPr>
          </a:p>
          <a:p>
            <a:pPr marL="609600" indent="-609600">
              <a:lnSpc>
                <a:spcPct val="90000"/>
              </a:lnSpc>
              <a:spcBef>
                <a:spcPct val="20000"/>
              </a:spcBef>
            </a:pPr>
            <a:r>
              <a:rPr lang="en-US" sz="2200" b="1" i="1">
                <a:solidFill>
                  <a:srgbClr val="0000FF"/>
                </a:solidFill>
              </a:rPr>
              <a:t>b) Chào hỏi khi gặp các bác cán bộ Ủy ban nhân dân xã.</a:t>
            </a:r>
          </a:p>
          <a:p>
            <a:pPr marL="609600" indent="-609600">
              <a:lnSpc>
                <a:spcPct val="90000"/>
              </a:lnSpc>
              <a:spcBef>
                <a:spcPct val="20000"/>
              </a:spcBef>
            </a:pPr>
            <a:endParaRPr lang="en-US" sz="2200" b="1" i="1">
              <a:solidFill>
                <a:srgbClr val="0000FF"/>
              </a:solidFill>
            </a:endParaRPr>
          </a:p>
          <a:p>
            <a:pPr marL="609600" indent="-609600">
              <a:lnSpc>
                <a:spcPct val="90000"/>
              </a:lnSpc>
              <a:spcBef>
                <a:spcPct val="20000"/>
              </a:spcBef>
            </a:pPr>
            <a:r>
              <a:rPr lang="en-US" sz="2200" b="1" i="1">
                <a:solidFill>
                  <a:srgbClr val="0000FF"/>
                </a:solidFill>
              </a:rPr>
              <a:t>c) Xếp thứ tự để đợi giải quyết công việc.</a:t>
            </a:r>
          </a:p>
          <a:p>
            <a:pPr marL="609600" indent="-609600">
              <a:lnSpc>
                <a:spcPct val="90000"/>
              </a:lnSpc>
              <a:spcBef>
                <a:spcPct val="20000"/>
              </a:spcBef>
            </a:pPr>
            <a:endParaRPr lang="en-US" sz="2200" b="1" i="1">
              <a:solidFill>
                <a:srgbClr val="0000FF"/>
              </a:solidFill>
            </a:endParaRPr>
          </a:p>
        </p:txBody>
      </p:sp>
      <p:sp>
        <p:nvSpPr>
          <p:cNvPr id="4" name="Text Box 7">
            <a:extLst>
              <a:ext uri="{FF2B5EF4-FFF2-40B4-BE49-F238E27FC236}">
                <a16:creationId xmlns:a16="http://schemas.microsoft.com/office/drawing/2014/main" id="{938F467E-80AC-2AAA-CDA7-5F5B0AACBC8C}"/>
              </a:ext>
            </a:extLst>
          </p:cNvPr>
          <p:cNvSpPr txBox="1">
            <a:spLocks noChangeArrowheads="1"/>
          </p:cNvSpPr>
          <p:nvPr/>
        </p:nvSpPr>
        <p:spPr bwMode="auto">
          <a:xfrm>
            <a:off x="750888" y="873919"/>
            <a:ext cx="784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a:solidFill>
                  <a:srgbClr val="FF3300"/>
                </a:solidFill>
                <a:latin typeface="Times New Roman" pitchFamily="18" charset="0"/>
              </a:rPr>
              <a:t>UỶ BAN NHÂN DÂN XÃ (PHƯỜNG) EM (T2)</a:t>
            </a:r>
          </a:p>
        </p:txBody>
      </p:sp>
      <p:sp>
        <p:nvSpPr>
          <p:cNvPr id="5" name="TextBox 6">
            <a:extLst>
              <a:ext uri="{FF2B5EF4-FFF2-40B4-BE49-F238E27FC236}">
                <a16:creationId xmlns:a16="http://schemas.microsoft.com/office/drawing/2014/main" id="{16B47518-971E-3C20-5B97-46F8C7C27E8C}"/>
              </a:ext>
            </a:extLst>
          </p:cNvPr>
          <p:cNvSpPr txBox="1">
            <a:spLocks noChangeArrowheads="1"/>
          </p:cNvSpPr>
          <p:nvPr/>
        </p:nvSpPr>
        <p:spPr bwMode="auto">
          <a:xfrm>
            <a:off x="1239838" y="-46038"/>
            <a:ext cx="670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dirty="0">
                <a:solidFill>
                  <a:srgbClr val="0000FF"/>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Thứ</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hai </a:t>
            </a:r>
            <a:r>
              <a:rPr lang="en-US" altLang="en-US" sz="2800" b="1" dirty="0" err="1">
                <a:solidFill>
                  <a:srgbClr val="FF0000"/>
                </a:solidFill>
                <a:latin typeface="Times New Roman" panose="02020603050405020304" pitchFamily="18" charset="0"/>
              </a:rPr>
              <a:t>ngày</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27</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tháng</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02</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năm</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2023</a:t>
            </a:r>
            <a:endParaRPr lang="en-US" altLang="en-US" sz="2800" b="1" dirty="0">
              <a:solidFill>
                <a:srgbClr val="0000FF"/>
              </a:solidFill>
              <a:latin typeface="Times New Roman" panose="02020603050405020304" pitchFamily="18" charset="0"/>
            </a:endParaRPr>
          </a:p>
          <a:p>
            <a:pPr algn="ctr">
              <a:spcBef>
                <a:spcPct val="0"/>
              </a:spcBef>
              <a:buFontTx/>
              <a:buNone/>
            </a:pPr>
            <a:r>
              <a:rPr lang="vi-VN" altLang="en-US" sz="2800" b="1" dirty="0">
                <a:solidFill>
                  <a:srgbClr val="0000FF"/>
                </a:solidFill>
                <a:latin typeface="Times New Roman" panose="02020603050405020304" pitchFamily="18" charset="0"/>
              </a:rPr>
              <a:t>Đạo đức</a:t>
            </a:r>
            <a:endParaRPr lang="en-US" altLang="en-US" sz="2800" b="1" dirty="0">
              <a:solidFill>
                <a:srgbClr val="0000FF"/>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ChangeArrowheads="1"/>
          </p:cNvSpPr>
          <p:nvPr/>
        </p:nvSpPr>
        <p:spPr bwMode="auto">
          <a:xfrm>
            <a:off x="1066800" y="1905000"/>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2800" b="1" i="1" u="sng">
                <a:solidFill>
                  <a:schemeClr val="accent2"/>
                </a:solidFill>
                <a:latin typeface="Times New Roman" pitchFamily="18" charset="0"/>
                <a:cs typeface="Times New Roman" pitchFamily="18" charset="0"/>
              </a:rPr>
              <a:t>Hoạt động 2:</a:t>
            </a:r>
            <a:r>
              <a:rPr lang="en-US" sz="2800" b="1">
                <a:solidFill>
                  <a:schemeClr val="accent2"/>
                </a:solidFill>
              </a:rPr>
              <a:t> Làm bài tập 3</a:t>
            </a:r>
            <a:endParaRPr lang="en-US" sz="2800">
              <a:solidFill>
                <a:schemeClr val="tx2"/>
              </a:solidFill>
            </a:endParaRPr>
          </a:p>
        </p:txBody>
      </p:sp>
      <p:sp>
        <p:nvSpPr>
          <p:cNvPr id="72707" name="Text Box 5"/>
          <p:cNvSpPr txBox="1">
            <a:spLocks noChangeArrowheads="1"/>
          </p:cNvSpPr>
          <p:nvPr/>
        </p:nvSpPr>
        <p:spPr bwMode="auto">
          <a:xfrm>
            <a:off x="1077913" y="2590800"/>
            <a:ext cx="73914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US" sz="2200" b="1">
                <a:solidFill>
                  <a:schemeClr val="accent2"/>
                </a:solidFill>
              </a:rPr>
              <a:t>Những hành vi, việc làm nào dưới đây là phù hợp khi đến Ủy ban nhân dân xã ?</a:t>
            </a:r>
          </a:p>
        </p:txBody>
      </p:sp>
      <p:sp>
        <p:nvSpPr>
          <p:cNvPr id="72708" name="Rectangle 10"/>
          <p:cNvSpPr>
            <a:spLocks noChangeArrowheads="1"/>
          </p:cNvSpPr>
          <p:nvPr/>
        </p:nvSpPr>
        <p:spPr bwMode="auto">
          <a:xfrm>
            <a:off x="1227138" y="3722688"/>
            <a:ext cx="6553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nSpc>
                <a:spcPct val="90000"/>
              </a:lnSpc>
              <a:spcBef>
                <a:spcPct val="20000"/>
              </a:spcBef>
            </a:pPr>
            <a:r>
              <a:rPr lang="en-US" sz="2200" b="1" i="1">
                <a:solidFill>
                  <a:srgbClr val="0000FF"/>
                </a:solidFill>
              </a:rPr>
              <a:t>a) Nói chuyện to trong phòng làm việc.</a:t>
            </a:r>
          </a:p>
        </p:txBody>
      </p:sp>
      <p:sp>
        <p:nvSpPr>
          <p:cNvPr id="200716" name="AutoShape 12"/>
          <p:cNvSpPr>
            <a:spLocks noChangeArrowheads="1"/>
          </p:cNvSpPr>
          <p:nvPr/>
        </p:nvSpPr>
        <p:spPr bwMode="auto">
          <a:xfrm>
            <a:off x="3924300" y="5481638"/>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FF0000"/>
                </a:solidFill>
              </a:rPr>
              <a:t>0</a:t>
            </a:r>
          </a:p>
        </p:txBody>
      </p:sp>
      <p:sp>
        <p:nvSpPr>
          <p:cNvPr id="200717" name="AutoShape 13"/>
          <p:cNvSpPr>
            <a:spLocks noChangeArrowheads="1"/>
          </p:cNvSpPr>
          <p:nvPr/>
        </p:nvSpPr>
        <p:spPr bwMode="auto">
          <a:xfrm>
            <a:off x="3927475" y="5487988"/>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800000"/>
                </a:solidFill>
              </a:rPr>
              <a:t>1</a:t>
            </a:r>
          </a:p>
        </p:txBody>
      </p:sp>
      <p:sp>
        <p:nvSpPr>
          <p:cNvPr id="200718" name="AutoShape 14"/>
          <p:cNvSpPr>
            <a:spLocks noChangeArrowheads="1"/>
          </p:cNvSpPr>
          <p:nvPr/>
        </p:nvSpPr>
        <p:spPr bwMode="auto">
          <a:xfrm>
            <a:off x="3932238"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0033CC"/>
                </a:solidFill>
              </a:rPr>
              <a:t>2</a:t>
            </a:r>
          </a:p>
        </p:txBody>
      </p:sp>
      <p:sp>
        <p:nvSpPr>
          <p:cNvPr id="200719" name="AutoShape 15"/>
          <p:cNvSpPr>
            <a:spLocks noChangeArrowheads="1"/>
          </p:cNvSpPr>
          <p:nvPr/>
        </p:nvSpPr>
        <p:spPr bwMode="auto">
          <a:xfrm>
            <a:off x="3924300" y="54673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0033CC"/>
                </a:solidFill>
              </a:rPr>
              <a:t>3</a:t>
            </a:r>
          </a:p>
        </p:txBody>
      </p:sp>
      <p:sp>
        <p:nvSpPr>
          <p:cNvPr id="200720" name="AutoShape 16"/>
          <p:cNvSpPr>
            <a:spLocks noChangeArrowheads="1"/>
          </p:cNvSpPr>
          <p:nvPr/>
        </p:nvSpPr>
        <p:spPr bwMode="auto">
          <a:xfrm>
            <a:off x="3924300"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0033CC"/>
                </a:solidFill>
              </a:rPr>
              <a:t>4</a:t>
            </a:r>
          </a:p>
        </p:txBody>
      </p:sp>
      <p:sp>
        <p:nvSpPr>
          <p:cNvPr id="200721" name="AutoShape 17"/>
          <p:cNvSpPr>
            <a:spLocks noChangeArrowheads="1"/>
          </p:cNvSpPr>
          <p:nvPr/>
        </p:nvSpPr>
        <p:spPr bwMode="auto">
          <a:xfrm>
            <a:off x="3914775" y="546258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0033CC"/>
                </a:solidFill>
              </a:rPr>
              <a:t>5</a:t>
            </a:r>
          </a:p>
        </p:txBody>
      </p:sp>
      <p:grpSp>
        <p:nvGrpSpPr>
          <p:cNvPr id="2" name="Group 24"/>
          <p:cNvGrpSpPr>
            <a:grpSpLocks/>
          </p:cNvGrpSpPr>
          <p:nvPr/>
        </p:nvGrpSpPr>
        <p:grpSpPr bwMode="auto">
          <a:xfrm>
            <a:off x="2430463" y="5464175"/>
            <a:ext cx="3436937" cy="936625"/>
            <a:chOff x="912" y="2592"/>
            <a:chExt cx="3072" cy="960"/>
          </a:xfrm>
        </p:grpSpPr>
        <p:sp>
          <p:nvSpPr>
            <p:cNvPr id="72719" name="Oval 25"/>
            <p:cNvSpPr>
              <a:spLocks noChangeArrowheads="1"/>
            </p:cNvSpPr>
            <p:nvPr/>
          </p:nvSpPr>
          <p:spPr bwMode="auto">
            <a:xfrm>
              <a:off x="912" y="2592"/>
              <a:ext cx="3072" cy="960"/>
            </a:xfrm>
            <a:prstGeom prst="ellipse">
              <a:avLst/>
            </a:prstGeom>
            <a:solidFill>
              <a:srgbClr val="00FF00"/>
            </a:solidFill>
            <a:ln w="9525">
              <a:solidFill>
                <a:srgbClr val="FF0000"/>
              </a:solidFill>
              <a:round/>
              <a:headEnd/>
              <a:tailEnd/>
            </a:ln>
          </p:spPr>
          <p:txBody>
            <a:bodyPr wrap="none" anchor="ctr"/>
            <a:lstStyle/>
            <a:p>
              <a:endParaRPr lang="en-US"/>
            </a:p>
          </p:txBody>
        </p:sp>
        <p:sp>
          <p:nvSpPr>
            <p:cNvPr id="72720" name="WordArt 26"/>
            <p:cNvSpPr>
              <a:spLocks noChangeArrowheads="1" noChangeShapeType="1" noTextEdit="1"/>
            </p:cNvSpPr>
            <p:nvPr/>
          </p:nvSpPr>
          <p:spPr bwMode="auto">
            <a:xfrm>
              <a:off x="1488" y="2880"/>
              <a:ext cx="1884" cy="408"/>
            </a:xfrm>
            <a:prstGeom prst="rect">
              <a:avLst/>
            </a:prstGeom>
          </p:spPr>
          <p:txBody>
            <a:bodyPr wrap="none" fromWordArt="1">
              <a:prstTxWarp prst="textPlain">
                <a:avLst>
                  <a:gd name="adj" fmla="val 50000"/>
                </a:avLst>
              </a:prstTxWarp>
            </a:bodyPr>
            <a:lstStyle/>
            <a:p>
              <a:pPr algn="ctr"/>
              <a:r>
                <a:rPr lang="vi-VN" sz="3600" b="1" i="1" kern="10" dirty="0">
                  <a:ln w="9525">
                    <a:solidFill>
                      <a:srgbClr val="FF0000"/>
                    </a:solidFill>
                    <a:round/>
                    <a:headEnd/>
                    <a:tailEnd/>
                  </a:ln>
                  <a:solidFill>
                    <a:srgbClr val="FF6600"/>
                  </a:solidFill>
                  <a:latin typeface=".VnTime"/>
                </a:rPr>
                <a:t>Hết giờ</a:t>
              </a:r>
              <a:endParaRPr lang="en-US" sz="3600" b="1" i="1" kern="10" dirty="0">
                <a:ln w="9525">
                  <a:solidFill>
                    <a:srgbClr val="FF0000"/>
                  </a:solidFill>
                  <a:round/>
                  <a:headEnd/>
                  <a:tailEnd/>
                </a:ln>
                <a:solidFill>
                  <a:srgbClr val="FF6600"/>
                </a:solidFill>
                <a:latin typeface=".VnTime"/>
              </a:endParaRPr>
            </a:p>
          </p:txBody>
        </p:sp>
      </p:grpSp>
      <p:sp>
        <p:nvSpPr>
          <p:cNvPr id="200733" name="Rectangle 29"/>
          <p:cNvSpPr>
            <a:spLocks noChangeArrowheads="1"/>
          </p:cNvSpPr>
          <p:nvPr/>
        </p:nvSpPr>
        <p:spPr bwMode="auto">
          <a:xfrm>
            <a:off x="914400" y="3657600"/>
            <a:ext cx="304800" cy="369888"/>
          </a:xfrm>
          <a:prstGeom prst="rect">
            <a:avLst/>
          </a:prstGeom>
          <a:solidFill>
            <a:srgbClr val="0099FF"/>
          </a:solidFill>
          <a:ln w="9525">
            <a:solidFill>
              <a:schemeClr val="tx1"/>
            </a:solidFill>
            <a:miter lim="800000"/>
            <a:headEnd/>
            <a:tailEnd/>
          </a:ln>
        </p:spPr>
        <p:txBody>
          <a:bodyPr wrap="none" anchor="ctr"/>
          <a:lstStyle/>
          <a:p>
            <a:pPr algn="ctr"/>
            <a:endParaRPr lang="en-US">
              <a:solidFill>
                <a:schemeClr val="hlink"/>
              </a:solidFill>
            </a:endParaRPr>
          </a:p>
        </p:txBody>
      </p:sp>
      <p:sp>
        <p:nvSpPr>
          <p:cNvPr id="5" name="Text Box 7">
            <a:extLst>
              <a:ext uri="{FF2B5EF4-FFF2-40B4-BE49-F238E27FC236}">
                <a16:creationId xmlns:a16="http://schemas.microsoft.com/office/drawing/2014/main" id="{E1D46BCD-6D8E-F490-239D-1B1091F79A15}"/>
              </a:ext>
            </a:extLst>
          </p:cNvPr>
          <p:cNvSpPr txBox="1">
            <a:spLocks noChangeArrowheads="1"/>
          </p:cNvSpPr>
          <p:nvPr/>
        </p:nvSpPr>
        <p:spPr bwMode="auto">
          <a:xfrm>
            <a:off x="750888" y="873919"/>
            <a:ext cx="784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a:solidFill>
                  <a:srgbClr val="FF3300"/>
                </a:solidFill>
                <a:latin typeface="Times New Roman" pitchFamily="18" charset="0"/>
              </a:rPr>
              <a:t>UỶ BAN NHÂN DÂN XÃ (PHƯỜNG) EM (T2)</a:t>
            </a:r>
          </a:p>
        </p:txBody>
      </p:sp>
      <p:sp>
        <p:nvSpPr>
          <p:cNvPr id="6" name="TextBox 6">
            <a:extLst>
              <a:ext uri="{FF2B5EF4-FFF2-40B4-BE49-F238E27FC236}">
                <a16:creationId xmlns:a16="http://schemas.microsoft.com/office/drawing/2014/main" id="{8246EE39-031E-E994-99A9-A2F3ED8DA785}"/>
              </a:ext>
            </a:extLst>
          </p:cNvPr>
          <p:cNvSpPr txBox="1">
            <a:spLocks noChangeArrowheads="1"/>
          </p:cNvSpPr>
          <p:nvPr/>
        </p:nvSpPr>
        <p:spPr bwMode="auto">
          <a:xfrm>
            <a:off x="1239838" y="-46038"/>
            <a:ext cx="670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dirty="0">
                <a:solidFill>
                  <a:srgbClr val="0000FF"/>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Thứ</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hai </a:t>
            </a:r>
            <a:r>
              <a:rPr lang="en-US" altLang="en-US" sz="2800" b="1" dirty="0" err="1">
                <a:solidFill>
                  <a:srgbClr val="FF0000"/>
                </a:solidFill>
                <a:latin typeface="Times New Roman" panose="02020603050405020304" pitchFamily="18" charset="0"/>
              </a:rPr>
              <a:t>ngày</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27</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tháng</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02</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năm</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2023</a:t>
            </a:r>
            <a:endParaRPr lang="en-US" altLang="en-US" sz="2800" b="1" dirty="0">
              <a:solidFill>
                <a:srgbClr val="0000FF"/>
              </a:solidFill>
              <a:latin typeface="Times New Roman" panose="02020603050405020304" pitchFamily="18" charset="0"/>
            </a:endParaRPr>
          </a:p>
          <a:p>
            <a:pPr algn="ctr">
              <a:spcBef>
                <a:spcPct val="0"/>
              </a:spcBef>
              <a:buFontTx/>
              <a:buNone/>
            </a:pPr>
            <a:r>
              <a:rPr lang="vi-VN" altLang="en-US" sz="2800" b="1" dirty="0">
                <a:solidFill>
                  <a:srgbClr val="0000FF"/>
                </a:solidFill>
                <a:latin typeface="Times New Roman" panose="02020603050405020304" pitchFamily="18" charset="0"/>
              </a:rPr>
              <a:t>Đạo đức</a:t>
            </a:r>
            <a:endParaRPr lang="en-US" altLang="en-US" sz="2800" b="1" dirty="0">
              <a:solidFill>
                <a:srgbClr val="0000FF"/>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xit" presetSubtype="0" decel="100000" fill="hold" grpId="0" nodeType="clickEffect">
                                  <p:stCondLst>
                                    <p:cond delay="0"/>
                                  </p:stCondLst>
                                  <p:childTnLst>
                                    <p:anim calcmode="lin" valueType="num">
                                      <p:cBhvr>
                                        <p:cTn id="6" dur="1000"/>
                                        <p:tgtEl>
                                          <p:spTgt spid="200721"/>
                                        </p:tgtEl>
                                        <p:attrNameLst>
                                          <p:attrName>ppt_w</p:attrName>
                                        </p:attrNameLst>
                                      </p:cBhvr>
                                      <p:tavLst>
                                        <p:tav tm="0">
                                          <p:val>
                                            <p:strVal val="ppt_w"/>
                                          </p:val>
                                        </p:tav>
                                        <p:tav tm="100000">
                                          <p:val>
                                            <p:strVal val="ppt_w*0.05"/>
                                          </p:val>
                                        </p:tav>
                                      </p:tavLst>
                                    </p:anim>
                                    <p:anim calcmode="lin" valueType="num">
                                      <p:cBhvr>
                                        <p:cTn id="7" dur="1000"/>
                                        <p:tgtEl>
                                          <p:spTgt spid="200721"/>
                                        </p:tgtEl>
                                        <p:attrNameLst>
                                          <p:attrName>ppt_h</p:attrName>
                                        </p:attrNameLst>
                                      </p:cBhvr>
                                      <p:tavLst>
                                        <p:tav tm="0">
                                          <p:val>
                                            <p:strVal val="ppt_h"/>
                                          </p:val>
                                        </p:tav>
                                        <p:tav tm="100000">
                                          <p:val>
                                            <p:strVal val="ppt_h"/>
                                          </p:val>
                                        </p:tav>
                                      </p:tavLst>
                                    </p:anim>
                                    <p:anim calcmode="lin" valueType="num">
                                      <p:cBhvr>
                                        <p:cTn id="8" dur="1000"/>
                                        <p:tgtEl>
                                          <p:spTgt spid="200721"/>
                                        </p:tgtEl>
                                        <p:attrNameLst>
                                          <p:attrName>ppt_x</p:attrName>
                                        </p:attrNameLst>
                                      </p:cBhvr>
                                      <p:tavLst>
                                        <p:tav tm="0">
                                          <p:val>
                                            <p:strVal val="ppt_x"/>
                                          </p:val>
                                        </p:tav>
                                        <p:tav tm="100000">
                                          <p:val>
                                            <p:strVal val="ppt_x-.2"/>
                                          </p:val>
                                        </p:tav>
                                      </p:tavLst>
                                    </p:anim>
                                    <p:anim calcmode="lin" valueType="num">
                                      <p:cBhvr>
                                        <p:cTn id="9" dur="1000"/>
                                        <p:tgtEl>
                                          <p:spTgt spid="200721"/>
                                        </p:tgtEl>
                                        <p:attrNameLst>
                                          <p:attrName>ppt_y</p:attrName>
                                        </p:attrNameLst>
                                      </p:cBhvr>
                                      <p:tavLst>
                                        <p:tav tm="0">
                                          <p:val>
                                            <p:strVal val="ppt_y"/>
                                          </p:val>
                                        </p:tav>
                                        <p:tav tm="100000">
                                          <p:val>
                                            <p:strVal val="ppt_y"/>
                                          </p:val>
                                        </p:tav>
                                      </p:tavLst>
                                    </p:anim>
                                    <p:animEffect transition="out" filter="fade">
                                      <p:cBhvr>
                                        <p:cTn id="10" dur="1000"/>
                                        <p:tgtEl>
                                          <p:spTgt spid="200721"/>
                                        </p:tgtEl>
                                      </p:cBhvr>
                                    </p:animEffect>
                                    <p:set>
                                      <p:cBhvr>
                                        <p:cTn id="11" dur="1" fill="hold">
                                          <p:stCondLst>
                                            <p:cond delay="999"/>
                                          </p:stCondLst>
                                        </p:cTn>
                                        <p:tgtEl>
                                          <p:spTgt spid="20072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2" fill="hold" nodeType="afterGroup">
                            <p:stCondLst>
                              <p:cond delay="1000"/>
                            </p:stCondLst>
                            <p:childTnLst>
                              <p:par>
                                <p:cTn id="13" presetID="54" presetClass="exit" presetSubtype="0" decel="100000" fill="hold" grpId="0" nodeType="afterEffect">
                                  <p:stCondLst>
                                    <p:cond delay="0"/>
                                  </p:stCondLst>
                                  <p:childTnLst>
                                    <p:anim calcmode="lin" valueType="num">
                                      <p:cBhvr>
                                        <p:cTn id="14" dur="1000"/>
                                        <p:tgtEl>
                                          <p:spTgt spid="200720"/>
                                        </p:tgtEl>
                                        <p:attrNameLst>
                                          <p:attrName>ppt_w</p:attrName>
                                        </p:attrNameLst>
                                      </p:cBhvr>
                                      <p:tavLst>
                                        <p:tav tm="0">
                                          <p:val>
                                            <p:strVal val="ppt_w"/>
                                          </p:val>
                                        </p:tav>
                                        <p:tav tm="100000">
                                          <p:val>
                                            <p:strVal val="ppt_w*0.05"/>
                                          </p:val>
                                        </p:tav>
                                      </p:tavLst>
                                    </p:anim>
                                    <p:anim calcmode="lin" valueType="num">
                                      <p:cBhvr>
                                        <p:cTn id="15" dur="1000"/>
                                        <p:tgtEl>
                                          <p:spTgt spid="200720"/>
                                        </p:tgtEl>
                                        <p:attrNameLst>
                                          <p:attrName>ppt_h</p:attrName>
                                        </p:attrNameLst>
                                      </p:cBhvr>
                                      <p:tavLst>
                                        <p:tav tm="0">
                                          <p:val>
                                            <p:strVal val="ppt_h"/>
                                          </p:val>
                                        </p:tav>
                                        <p:tav tm="100000">
                                          <p:val>
                                            <p:strVal val="ppt_h"/>
                                          </p:val>
                                        </p:tav>
                                      </p:tavLst>
                                    </p:anim>
                                    <p:anim calcmode="lin" valueType="num">
                                      <p:cBhvr>
                                        <p:cTn id="16" dur="1000"/>
                                        <p:tgtEl>
                                          <p:spTgt spid="200720"/>
                                        </p:tgtEl>
                                        <p:attrNameLst>
                                          <p:attrName>ppt_x</p:attrName>
                                        </p:attrNameLst>
                                      </p:cBhvr>
                                      <p:tavLst>
                                        <p:tav tm="0">
                                          <p:val>
                                            <p:strVal val="ppt_x"/>
                                          </p:val>
                                        </p:tav>
                                        <p:tav tm="100000">
                                          <p:val>
                                            <p:strVal val="ppt_x-.2"/>
                                          </p:val>
                                        </p:tav>
                                      </p:tavLst>
                                    </p:anim>
                                    <p:anim calcmode="lin" valueType="num">
                                      <p:cBhvr>
                                        <p:cTn id="17" dur="1000"/>
                                        <p:tgtEl>
                                          <p:spTgt spid="200720"/>
                                        </p:tgtEl>
                                        <p:attrNameLst>
                                          <p:attrName>ppt_y</p:attrName>
                                        </p:attrNameLst>
                                      </p:cBhvr>
                                      <p:tavLst>
                                        <p:tav tm="0">
                                          <p:val>
                                            <p:strVal val="ppt_y"/>
                                          </p:val>
                                        </p:tav>
                                        <p:tav tm="100000">
                                          <p:val>
                                            <p:strVal val="ppt_y"/>
                                          </p:val>
                                        </p:tav>
                                      </p:tavLst>
                                    </p:anim>
                                    <p:animEffect transition="out" filter="fade">
                                      <p:cBhvr>
                                        <p:cTn id="18" dur="1000"/>
                                        <p:tgtEl>
                                          <p:spTgt spid="200720"/>
                                        </p:tgtEl>
                                      </p:cBhvr>
                                    </p:animEffect>
                                    <p:set>
                                      <p:cBhvr>
                                        <p:cTn id="19" dur="1" fill="hold">
                                          <p:stCondLst>
                                            <p:cond delay="999"/>
                                          </p:stCondLst>
                                        </p:cTn>
                                        <p:tgtEl>
                                          <p:spTgt spid="200720"/>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20" fill="hold" nodeType="afterGroup">
                            <p:stCondLst>
                              <p:cond delay="2000"/>
                            </p:stCondLst>
                            <p:childTnLst>
                              <p:par>
                                <p:cTn id="21" presetID="54" presetClass="exit" presetSubtype="0" decel="100000" fill="hold" grpId="0" nodeType="afterEffect">
                                  <p:stCondLst>
                                    <p:cond delay="0"/>
                                  </p:stCondLst>
                                  <p:childTnLst>
                                    <p:anim calcmode="lin" valueType="num">
                                      <p:cBhvr>
                                        <p:cTn id="22" dur="1000"/>
                                        <p:tgtEl>
                                          <p:spTgt spid="200719"/>
                                        </p:tgtEl>
                                        <p:attrNameLst>
                                          <p:attrName>ppt_w</p:attrName>
                                        </p:attrNameLst>
                                      </p:cBhvr>
                                      <p:tavLst>
                                        <p:tav tm="0">
                                          <p:val>
                                            <p:strVal val="ppt_w"/>
                                          </p:val>
                                        </p:tav>
                                        <p:tav tm="100000">
                                          <p:val>
                                            <p:strVal val="ppt_w*0.05"/>
                                          </p:val>
                                        </p:tav>
                                      </p:tavLst>
                                    </p:anim>
                                    <p:anim calcmode="lin" valueType="num">
                                      <p:cBhvr>
                                        <p:cTn id="23" dur="1000"/>
                                        <p:tgtEl>
                                          <p:spTgt spid="200719"/>
                                        </p:tgtEl>
                                        <p:attrNameLst>
                                          <p:attrName>ppt_h</p:attrName>
                                        </p:attrNameLst>
                                      </p:cBhvr>
                                      <p:tavLst>
                                        <p:tav tm="0">
                                          <p:val>
                                            <p:strVal val="ppt_h"/>
                                          </p:val>
                                        </p:tav>
                                        <p:tav tm="100000">
                                          <p:val>
                                            <p:strVal val="ppt_h"/>
                                          </p:val>
                                        </p:tav>
                                      </p:tavLst>
                                    </p:anim>
                                    <p:anim calcmode="lin" valueType="num">
                                      <p:cBhvr>
                                        <p:cTn id="24" dur="1000"/>
                                        <p:tgtEl>
                                          <p:spTgt spid="200719"/>
                                        </p:tgtEl>
                                        <p:attrNameLst>
                                          <p:attrName>ppt_x</p:attrName>
                                        </p:attrNameLst>
                                      </p:cBhvr>
                                      <p:tavLst>
                                        <p:tav tm="0">
                                          <p:val>
                                            <p:strVal val="ppt_x"/>
                                          </p:val>
                                        </p:tav>
                                        <p:tav tm="100000">
                                          <p:val>
                                            <p:strVal val="ppt_x-.2"/>
                                          </p:val>
                                        </p:tav>
                                      </p:tavLst>
                                    </p:anim>
                                    <p:anim calcmode="lin" valueType="num">
                                      <p:cBhvr>
                                        <p:cTn id="25" dur="1000"/>
                                        <p:tgtEl>
                                          <p:spTgt spid="200719"/>
                                        </p:tgtEl>
                                        <p:attrNameLst>
                                          <p:attrName>ppt_y</p:attrName>
                                        </p:attrNameLst>
                                      </p:cBhvr>
                                      <p:tavLst>
                                        <p:tav tm="0">
                                          <p:val>
                                            <p:strVal val="ppt_y"/>
                                          </p:val>
                                        </p:tav>
                                        <p:tav tm="100000">
                                          <p:val>
                                            <p:strVal val="ppt_y"/>
                                          </p:val>
                                        </p:tav>
                                      </p:tavLst>
                                    </p:anim>
                                    <p:animEffect transition="out" filter="fade">
                                      <p:cBhvr>
                                        <p:cTn id="26" dur="1000"/>
                                        <p:tgtEl>
                                          <p:spTgt spid="200719"/>
                                        </p:tgtEl>
                                      </p:cBhvr>
                                    </p:animEffect>
                                    <p:set>
                                      <p:cBhvr>
                                        <p:cTn id="27" dur="1" fill="hold">
                                          <p:stCondLst>
                                            <p:cond delay="999"/>
                                          </p:stCondLst>
                                        </p:cTn>
                                        <p:tgtEl>
                                          <p:spTgt spid="200719"/>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8" fill="hold" nodeType="afterGroup">
                            <p:stCondLst>
                              <p:cond delay="3000"/>
                            </p:stCondLst>
                            <p:childTnLst>
                              <p:par>
                                <p:cTn id="29" presetID="54" presetClass="exit" presetSubtype="0" decel="100000" fill="hold" grpId="0" nodeType="afterEffect">
                                  <p:stCondLst>
                                    <p:cond delay="0"/>
                                  </p:stCondLst>
                                  <p:childTnLst>
                                    <p:anim calcmode="lin" valueType="num">
                                      <p:cBhvr>
                                        <p:cTn id="30" dur="1000"/>
                                        <p:tgtEl>
                                          <p:spTgt spid="200718"/>
                                        </p:tgtEl>
                                        <p:attrNameLst>
                                          <p:attrName>ppt_w</p:attrName>
                                        </p:attrNameLst>
                                      </p:cBhvr>
                                      <p:tavLst>
                                        <p:tav tm="0">
                                          <p:val>
                                            <p:strVal val="ppt_w"/>
                                          </p:val>
                                        </p:tav>
                                        <p:tav tm="100000">
                                          <p:val>
                                            <p:strVal val="ppt_w*0.05"/>
                                          </p:val>
                                        </p:tav>
                                      </p:tavLst>
                                    </p:anim>
                                    <p:anim calcmode="lin" valueType="num">
                                      <p:cBhvr>
                                        <p:cTn id="31" dur="1000"/>
                                        <p:tgtEl>
                                          <p:spTgt spid="200718"/>
                                        </p:tgtEl>
                                        <p:attrNameLst>
                                          <p:attrName>ppt_h</p:attrName>
                                        </p:attrNameLst>
                                      </p:cBhvr>
                                      <p:tavLst>
                                        <p:tav tm="0">
                                          <p:val>
                                            <p:strVal val="ppt_h"/>
                                          </p:val>
                                        </p:tav>
                                        <p:tav tm="100000">
                                          <p:val>
                                            <p:strVal val="ppt_h"/>
                                          </p:val>
                                        </p:tav>
                                      </p:tavLst>
                                    </p:anim>
                                    <p:anim calcmode="lin" valueType="num">
                                      <p:cBhvr>
                                        <p:cTn id="32" dur="1000"/>
                                        <p:tgtEl>
                                          <p:spTgt spid="200718"/>
                                        </p:tgtEl>
                                        <p:attrNameLst>
                                          <p:attrName>ppt_x</p:attrName>
                                        </p:attrNameLst>
                                      </p:cBhvr>
                                      <p:tavLst>
                                        <p:tav tm="0">
                                          <p:val>
                                            <p:strVal val="ppt_x"/>
                                          </p:val>
                                        </p:tav>
                                        <p:tav tm="100000">
                                          <p:val>
                                            <p:strVal val="ppt_x-.2"/>
                                          </p:val>
                                        </p:tav>
                                      </p:tavLst>
                                    </p:anim>
                                    <p:anim calcmode="lin" valueType="num">
                                      <p:cBhvr>
                                        <p:cTn id="33" dur="1000"/>
                                        <p:tgtEl>
                                          <p:spTgt spid="200718"/>
                                        </p:tgtEl>
                                        <p:attrNameLst>
                                          <p:attrName>ppt_y</p:attrName>
                                        </p:attrNameLst>
                                      </p:cBhvr>
                                      <p:tavLst>
                                        <p:tav tm="0">
                                          <p:val>
                                            <p:strVal val="ppt_y"/>
                                          </p:val>
                                        </p:tav>
                                        <p:tav tm="100000">
                                          <p:val>
                                            <p:strVal val="ppt_y"/>
                                          </p:val>
                                        </p:tav>
                                      </p:tavLst>
                                    </p:anim>
                                    <p:animEffect transition="out" filter="fade">
                                      <p:cBhvr>
                                        <p:cTn id="34" dur="1000"/>
                                        <p:tgtEl>
                                          <p:spTgt spid="200718"/>
                                        </p:tgtEl>
                                      </p:cBhvr>
                                    </p:animEffect>
                                    <p:set>
                                      <p:cBhvr>
                                        <p:cTn id="35" dur="1" fill="hold">
                                          <p:stCondLst>
                                            <p:cond delay="999"/>
                                          </p:stCondLst>
                                        </p:cTn>
                                        <p:tgtEl>
                                          <p:spTgt spid="200718"/>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6" fill="hold" nodeType="afterGroup">
                            <p:stCondLst>
                              <p:cond delay="4000"/>
                            </p:stCondLst>
                            <p:childTnLst>
                              <p:par>
                                <p:cTn id="37" presetID="54" presetClass="exit" presetSubtype="0" decel="100000" fill="hold" grpId="0" nodeType="afterEffect">
                                  <p:stCondLst>
                                    <p:cond delay="0"/>
                                  </p:stCondLst>
                                  <p:childTnLst>
                                    <p:anim calcmode="lin" valueType="num">
                                      <p:cBhvr>
                                        <p:cTn id="38" dur="1000"/>
                                        <p:tgtEl>
                                          <p:spTgt spid="200717"/>
                                        </p:tgtEl>
                                        <p:attrNameLst>
                                          <p:attrName>ppt_w</p:attrName>
                                        </p:attrNameLst>
                                      </p:cBhvr>
                                      <p:tavLst>
                                        <p:tav tm="0">
                                          <p:val>
                                            <p:strVal val="ppt_w"/>
                                          </p:val>
                                        </p:tav>
                                        <p:tav tm="100000">
                                          <p:val>
                                            <p:strVal val="ppt_w*0.05"/>
                                          </p:val>
                                        </p:tav>
                                      </p:tavLst>
                                    </p:anim>
                                    <p:anim calcmode="lin" valueType="num">
                                      <p:cBhvr>
                                        <p:cTn id="39" dur="1000"/>
                                        <p:tgtEl>
                                          <p:spTgt spid="200717"/>
                                        </p:tgtEl>
                                        <p:attrNameLst>
                                          <p:attrName>ppt_h</p:attrName>
                                        </p:attrNameLst>
                                      </p:cBhvr>
                                      <p:tavLst>
                                        <p:tav tm="0">
                                          <p:val>
                                            <p:strVal val="ppt_h"/>
                                          </p:val>
                                        </p:tav>
                                        <p:tav tm="100000">
                                          <p:val>
                                            <p:strVal val="ppt_h"/>
                                          </p:val>
                                        </p:tav>
                                      </p:tavLst>
                                    </p:anim>
                                    <p:anim calcmode="lin" valueType="num">
                                      <p:cBhvr>
                                        <p:cTn id="40" dur="1000"/>
                                        <p:tgtEl>
                                          <p:spTgt spid="200717"/>
                                        </p:tgtEl>
                                        <p:attrNameLst>
                                          <p:attrName>ppt_x</p:attrName>
                                        </p:attrNameLst>
                                      </p:cBhvr>
                                      <p:tavLst>
                                        <p:tav tm="0">
                                          <p:val>
                                            <p:strVal val="ppt_x"/>
                                          </p:val>
                                        </p:tav>
                                        <p:tav tm="100000">
                                          <p:val>
                                            <p:strVal val="ppt_x-.2"/>
                                          </p:val>
                                        </p:tav>
                                      </p:tavLst>
                                    </p:anim>
                                    <p:anim calcmode="lin" valueType="num">
                                      <p:cBhvr>
                                        <p:cTn id="41" dur="1000"/>
                                        <p:tgtEl>
                                          <p:spTgt spid="200717"/>
                                        </p:tgtEl>
                                        <p:attrNameLst>
                                          <p:attrName>ppt_y</p:attrName>
                                        </p:attrNameLst>
                                      </p:cBhvr>
                                      <p:tavLst>
                                        <p:tav tm="0">
                                          <p:val>
                                            <p:strVal val="ppt_y"/>
                                          </p:val>
                                        </p:tav>
                                        <p:tav tm="100000">
                                          <p:val>
                                            <p:strVal val="ppt_y"/>
                                          </p:val>
                                        </p:tav>
                                      </p:tavLst>
                                    </p:anim>
                                    <p:animEffect transition="out" filter="fade">
                                      <p:cBhvr>
                                        <p:cTn id="42" dur="1000"/>
                                        <p:tgtEl>
                                          <p:spTgt spid="200717"/>
                                        </p:tgtEl>
                                      </p:cBhvr>
                                    </p:animEffect>
                                    <p:set>
                                      <p:cBhvr>
                                        <p:cTn id="43" dur="1" fill="hold">
                                          <p:stCondLst>
                                            <p:cond delay="999"/>
                                          </p:stCondLst>
                                        </p:cTn>
                                        <p:tgtEl>
                                          <p:spTgt spid="200717"/>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44" fill="hold" nodeType="afterGroup">
                            <p:stCondLst>
                              <p:cond delay="5000"/>
                            </p:stCondLst>
                            <p:childTnLst>
                              <p:par>
                                <p:cTn id="45" presetID="6" presetClass="emph" presetSubtype="0" fill="hold" grpId="0" nodeType="afterEffect">
                                  <p:stCondLst>
                                    <p:cond delay="0"/>
                                  </p:stCondLst>
                                  <p:childTnLst>
                                    <p:animScale>
                                      <p:cBhvr>
                                        <p:cTn id="46" dur="1000" fill="hold"/>
                                        <p:tgtEl>
                                          <p:spTgt spid="200716"/>
                                        </p:tgtEl>
                                      </p:cBhvr>
                                      <p:by x="130000" y="130000"/>
                                    </p:animScale>
                                  </p:childTnLst>
                                  <p:subTnLst>
                                    <p:audio>
                                      <p:cMediaNode>
                                        <p:cTn display="0" masterRel="sameClick">
                                          <p:stCondLst>
                                            <p:cond evt="begin" delay="0">
                                              <p:tn val="45"/>
                                            </p:cond>
                                          </p:stCondLst>
                                          <p:endCondLst>
                                            <p:cond evt="onStopAudio" delay="0">
                                              <p:tgtEl>
                                                <p:sldTgt/>
                                              </p:tgtEl>
                                            </p:cond>
                                          </p:endCondLst>
                                        </p:cTn>
                                        <p:tgtEl>
                                          <p:sndTgt r:embed="rId3" name="BELL.WAV"/>
                                        </p:tgtEl>
                                      </p:cMediaNode>
                                    </p:audio>
                                  </p:subTnLst>
                                </p:cTn>
                              </p:par>
                            </p:childTnLst>
                          </p:cTn>
                        </p:par>
                        <p:par>
                          <p:cTn id="47" fill="hold" nodeType="afterGroup">
                            <p:stCondLst>
                              <p:cond delay="6000"/>
                            </p:stCondLst>
                            <p:childTnLst>
                              <p:par>
                                <p:cTn id="48" presetID="23" presetClass="entr" presetSubtype="16" fill="remove"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p:cTn id="50" dur="3000" fill="hold"/>
                                        <p:tgtEl>
                                          <p:spTgt spid="2"/>
                                        </p:tgtEl>
                                        <p:attrNameLst>
                                          <p:attrName>ppt_w</p:attrName>
                                        </p:attrNameLst>
                                      </p:cBhvr>
                                      <p:tavLst>
                                        <p:tav tm="0">
                                          <p:val>
                                            <p:fltVal val="0"/>
                                          </p:val>
                                        </p:tav>
                                        <p:tav tm="100000">
                                          <p:val>
                                            <p:strVal val="#ppt_w"/>
                                          </p:val>
                                        </p:tav>
                                      </p:tavLst>
                                    </p:anim>
                                    <p:anim calcmode="lin" valueType="num">
                                      <p:cBhvr>
                                        <p:cTn id="51" dur="30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8"/>
                                            </p:cond>
                                          </p:stCondLst>
                                          <p:endCondLst>
                                            <p:cond evt="onStopAudio" delay="0">
                                              <p:tgtEl>
                                                <p:sldTgt/>
                                              </p:tgtEl>
                                            </p:cond>
                                          </p:endCondLst>
                                        </p:cTn>
                                        <p:tgtEl>
                                          <p:sndTgt r:embed="rId4" name="Cau hoi.wav"/>
                                        </p:tgtEl>
                                      </p:cMediaNode>
                                    </p:audio>
                                  </p:subTnLst>
                                </p:cTn>
                              </p:par>
                            </p:childTnLst>
                          </p:cTn>
                        </p:par>
                        <p:par>
                          <p:cTn id="52" fill="hold" nodeType="afterGroup">
                            <p:stCondLst>
                              <p:cond delay="9000"/>
                            </p:stCondLst>
                            <p:childTnLst>
                              <p:par>
                                <p:cTn id="53" presetID="39" presetClass="exit" presetSubtype="0" decel="100000" fill="hold" grpId="1" nodeType="afterEffect">
                                  <p:stCondLst>
                                    <p:cond delay="0"/>
                                  </p:stCondLst>
                                  <p:childTnLst>
                                    <p:anim calcmode="lin" valueType="num">
                                      <p:cBhvr>
                                        <p:cTn id="54" dur="500"/>
                                        <p:tgtEl>
                                          <p:spTgt spid="200716"/>
                                        </p:tgtEl>
                                        <p:attrNameLst>
                                          <p:attrName>ppt_h</p:attrName>
                                        </p:attrNameLst>
                                      </p:cBhvr>
                                      <p:tavLst>
                                        <p:tav tm="0">
                                          <p:val>
                                            <p:strVal val="ppt_h"/>
                                          </p:val>
                                        </p:tav>
                                        <p:tav tm="50000">
                                          <p:val>
                                            <p:strVal val="ppt_h/20"/>
                                          </p:val>
                                        </p:tav>
                                        <p:tav tm="100000">
                                          <p:val>
                                            <p:strVal val="ppt_h/20"/>
                                          </p:val>
                                        </p:tav>
                                      </p:tavLst>
                                    </p:anim>
                                    <p:anim calcmode="lin" valueType="num">
                                      <p:cBhvr>
                                        <p:cTn id="55" dur="500"/>
                                        <p:tgtEl>
                                          <p:spTgt spid="200716"/>
                                        </p:tgtEl>
                                        <p:attrNameLst>
                                          <p:attrName>ppt_w</p:attrName>
                                        </p:attrNameLst>
                                      </p:cBhvr>
                                      <p:tavLst>
                                        <p:tav tm="0">
                                          <p:val>
                                            <p:strVal val="ppt_w"/>
                                          </p:val>
                                        </p:tav>
                                        <p:tav tm="50000">
                                          <p:val>
                                            <p:strVal val="ppt_w+.3"/>
                                          </p:val>
                                        </p:tav>
                                        <p:tav tm="100000">
                                          <p:val>
                                            <p:strVal val="ppt_w+.3"/>
                                          </p:val>
                                        </p:tav>
                                      </p:tavLst>
                                    </p:anim>
                                    <p:anim calcmode="lin" valueType="num">
                                      <p:cBhvr>
                                        <p:cTn id="56" dur="500"/>
                                        <p:tgtEl>
                                          <p:spTgt spid="200716"/>
                                        </p:tgtEl>
                                        <p:attrNameLst>
                                          <p:attrName>ppt_x</p:attrName>
                                        </p:attrNameLst>
                                      </p:cBhvr>
                                      <p:tavLst>
                                        <p:tav tm="0">
                                          <p:val>
                                            <p:strVal val="ppt_x"/>
                                          </p:val>
                                        </p:tav>
                                        <p:tav tm="50000">
                                          <p:val>
                                            <p:strVal val="ppt_x"/>
                                          </p:val>
                                        </p:tav>
                                        <p:tav tm="100000">
                                          <p:val>
                                            <p:strVal val="ppt_x-.3"/>
                                          </p:val>
                                        </p:tav>
                                      </p:tavLst>
                                    </p:anim>
                                    <p:anim calcmode="lin" valueType="num">
                                      <p:cBhvr>
                                        <p:cTn id="57" dur="500"/>
                                        <p:tgtEl>
                                          <p:spTgt spid="200716"/>
                                        </p:tgtEl>
                                        <p:attrNameLst>
                                          <p:attrName>ppt_y</p:attrName>
                                        </p:attrNameLst>
                                      </p:cBhvr>
                                      <p:tavLst>
                                        <p:tav tm="0">
                                          <p:val>
                                            <p:strVal val="ppt_y"/>
                                          </p:val>
                                        </p:tav>
                                        <p:tav tm="100000">
                                          <p:val>
                                            <p:strVal val="ppt_y"/>
                                          </p:val>
                                        </p:tav>
                                      </p:tavLst>
                                    </p:anim>
                                    <p:set>
                                      <p:cBhvr>
                                        <p:cTn id="58" dur="1" fill="hold">
                                          <p:stCondLst>
                                            <p:cond delay="499"/>
                                          </p:stCondLst>
                                        </p:cTn>
                                        <p:tgtEl>
                                          <p:spTgt spid="200716"/>
                                        </p:tgtEl>
                                        <p:attrNameLst>
                                          <p:attrName>style.visibility</p:attrName>
                                        </p:attrNameLst>
                                      </p:cBhvr>
                                      <p:to>
                                        <p:strVal val="hidden"/>
                                      </p:to>
                                    </p:set>
                                  </p:childTnLst>
                                </p:cTn>
                              </p:par>
                              <p:par>
                                <p:cTn id="59" presetID="39" presetClass="exit" presetSubtype="0" decel="100000" fill="hold" grpId="1" nodeType="withEffect">
                                  <p:stCondLst>
                                    <p:cond delay="0"/>
                                  </p:stCondLst>
                                  <p:childTnLst>
                                    <p:anim calcmode="lin" valueType="num">
                                      <p:cBhvr>
                                        <p:cTn id="60" dur="500"/>
                                        <p:tgtEl>
                                          <p:spTgt spid="200717"/>
                                        </p:tgtEl>
                                        <p:attrNameLst>
                                          <p:attrName>ppt_h</p:attrName>
                                        </p:attrNameLst>
                                      </p:cBhvr>
                                      <p:tavLst>
                                        <p:tav tm="0">
                                          <p:val>
                                            <p:strVal val="ppt_h"/>
                                          </p:val>
                                        </p:tav>
                                        <p:tav tm="50000">
                                          <p:val>
                                            <p:strVal val="ppt_h/20"/>
                                          </p:val>
                                        </p:tav>
                                        <p:tav tm="100000">
                                          <p:val>
                                            <p:strVal val="ppt_h/20"/>
                                          </p:val>
                                        </p:tav>
                                      </p:tavLst>
                                    </p:anim>
                                    <p:anim calcmode="lin" valueType="num">
                                      <p:cBhvr>
                                        <p:cTn id="61" dur="500"/>
                                        <p:tgtEl>
                                          <p:spTgt spid="200717"/>
                                        </p:tgtEl>
                                        <p:attrNameLst>
                                          <p:attrName>ppt_w</p:attrName>
                                        </p:attrNameLst>
                                      </p:cBhvr>
                                      <p:tavLst>
                                        <p:tav tm="0">
                                          <p:val>
                                            <p:strVal val="ppt_w"/>
                                          </p:val>
                                        </p:tav>
                                        <p:tav tm="50000">
                                          <p:val>
                                            <p:strVal val="ppt_w+.3"/>
                                          </p:val>
                                        </p:tav>
                                        <p:tav tm="100000">
                                          <p:val>
                                            <p:strVal val="ppt_w+.3"/>
                                          </p:val>
                                        </p:tav>
                                      </p:tavLst>
                                    </p:anim>
                                    <p:anim calcmode="lin" valueType="num">
                                      <p:cBhvr>
                                        <p:cTn id="62" dur="500"/>
                                        <p:tgtEl>
                                          <p:spTgt spid="200717"/>
                                        </p:tgtEl>
                                        <p:attrNameLst>
                                          <p:attrName>ppt_x</p:attrName>
                                        </p:attrNameLst>
                                      </p:cBhvr>
                                      <p:tavLst>
                                        <p:tav tm="0">
                                          <p:val>
                                            <p:strVal val="ppt_x"/>
                                          </p:val>
                                        </p:tav>
                                        <p:tav tm="50000">
                                          <p:val>
                                            <p:strVal val="ppt_x"/>
                                          </p:val>
                                        </p:tav>
                                        <p:tav tm="100000">
                                          <p:val>
                                            <p:strVal val="ppt_x-.3"/>
                                          </p:val>
                                        </p:tav>
                                      </p:tavLst>
                                    </p:anim>
                                    <p:anim calcmode="lin" valueType="num">
                                      <p:cBhvr>
                                        <p:cTn id="63" dur="500"/>
                                        <p:tgtEl>
                                          <p:spTgt spid="200717"/>
                                        </p:tgtEl>
                                        <p:attrNameLst>
                                          <p:attrName>ppt_y</p:attrName>
                                        </p:attrNameLst>
                                      </p:cBhvr>
                                      <p:tavLst>
                                        <p:tav tm="0">
                                          <p:val>
                                            <p:strVal val="ppt_y"/>
                                          </p:val>
                                        </p:tav>
                                        <p:tav tm="100000">
                                          <p:val>
                                            <p:strVal val="ppt_y"/>
                                          </p:val>
                                        </p:tav>
                                      </p:tavLst>
                                    </p:anim>
                                    <p:set>
                                      <p:cBhvr>
                                        <p:cTn id="64" dur="1" fill="hold">
                                          <p:stCondLst>
                                            <p:cond delay="499"/>
                                          </p:stCondLst>
                                        </p:cTn>
                                        <p:tgtEl>
                                          <p:spTgt spid="200717"/>
                                        </p:tgtEl>
                                        <p:attrNameLst>
                                          <p:attrName>style.visibility</p:attrName>
                                        </p:attrNameLst>
                                      </p:cBhvr>
                                      <p:to>
                                        <p:strVal val="hidden"/>
                                      </p:to>
                                    </p:set>
                                  </p:childTnLst>
                                </p:cTn>
                              </p:par>
                              <p:par>
                                <p:cTn id="65" presetID="39" presetClass="exit" presetSubtype="0" decel="100000" fill="hold" grpId="1" nodeType="withEffect">
                                  <p:stCondLst>
                                    <p:cond delay="0"/>
                                  </p:stCondLst>
                                  <p:childTnLst>
                                    <p:anim calcmode="lin" valueType="num">
                                      <p:cBhvr>
                                        <p:cTn id="66" dur="500"/>
                                        <p:tgtEl>
                                          <p:spTgt spid="200718"/>
                                        </p:tgtEl>
                                        <p:attrNameLst>
                                          <p:attrName>ppt_h</p:attrName>
                                        </p:attrNameLst>
                                      </p:cBhvr>
                                      <p:tavLst>
                                        <p:tav tm="0">
                                          <p:val>
                                            <p:strVal val="ppt_h"/>
                                          </p:val>
                                        </p:tav>
                                        <p:tav tm="50000">
                                          <p:val>
                                            <p:strVal val="ppt_h/20"/>
                                          </p:val>
                                        </p:tav>
                                        <p:tav tm="100000">
                                          <p:val>
                                            <p:strVal val="ppt_h/20"/>
                                          </p:val>
                                        </p:tav>
                                      </p:tavLst>
                                    </p:anim>
                                    <p:anim calcmode="lin" valueType="num">
                                      <p:cBhvr>
                                        <p:cTn id="67" dur="500"/>
                                        <p:tgtEl>
                                          <p:spTgt spid="200718"/>
                                        </p:tgtEl>
                                        <p:attrNameLst>
                                          <p:attrName>ppt_w</p:attrName>
                                        </p:attrNameLst>
                                      </p:cBhvr>
                                      <p:tavLst>
                                        <p:tav tm="0">
                                          <p:val>
                                            <p:strVal val="ppt_w"/>
                                          </p:val>
                                        </p:tav>
                                        <p:tav tm="50000">
                                          <p:val>
                                            <p:strVal val="ppt_w+.3"/>
                                          </p:val>
                                        </p:tav>
                                        <p:tav tm="100000">
                                          <p:val>
                                            <p:strVal val="ppt_w+.3"/>
                                          </p:val>
                                        </p:tav>
                                      </p:tavLst>
                                    </p:anim>
                                    <p:anim calcmode="lin" valueType="num">
                                      <p:cBhvr>
                                        <p:cTn id="68" dur="500"/>
                                        <p:tgtEl>
                                          <p:spTgt spid="200718"/>
                                        </p:tgtEl>
                                        <p:attrNameLst>
                                          <p:attrName>ppt_x</p:attrName>
                                        </p:attrNameLst>
                                      </p:cBhvr>
                                      <p:tavLst>
                                        <p:tav tm="0">
                                          <p:val>
                                            <p:strVal val="ppt_x"/>
                                          </p:val>
                                        </p:tav>
                                        <p:tav tm="50000">
                                          <p:val>
                                            <p:strVal val="ppt_x"/>
                                          </p:val>
                                        </p:tav>
                                        <p:tav tm="100000">
                                          <p:val>
                                            <p:strVal val="ppt_x-.3"/>
                                          </p:val>
                                        </p:tav>
                                      </p:tavLst>
                                    </p:anim>
                                    <p:anim calcmode="lin" valueType="num">
                                      <p:cBhvr>
                                        <p:cTn id="69" dur="500"/>
                                        <p:tgtEl>
                                          <p:spTgt spid="200718"/>
                                        </p:tgtEl>
                                        <p:attrNameLst>
                                          <p:attrName>ppt_y</p:attrName>
                                        </p:attrNameLst>
                                      </p:cBhvr>
                                      <p:tavLst>
                                        <p:tav tm="0">
                                          <p:val>
                                            <p:strVal val="ppt_y"/>
                                          </p:val>
                                        </p:tav>
                                        <p:tav tm="100000">
                                          <p:val>
                                            <p:strVal val="ppt_y"/>
                                          </p:val>
                                        </p:tav>
                                      </p:tavLst>
                                    </p:anim>
                                    <p:set>
                                      <p:cBhvr>
                                        <p:cTn id="70" dur="1" fill="hold">
                                          <p:stCondLst>
                                            <p:cond delay="499"/>
                                          </p:stCondLst>
                                        </p:cTn>
                                        <p:tgtEl>
                                          <p:spTgt spid="200718"/>
                                        </p:tgtEl>
                                        <p:attrNameLst>
                                          <p:attrName>style.visibility</p:attrName>
                                        </p:attrNameLst>
                                      </p:cBhvr>
                                      <p:to>
                                        <p:strVal val="hidden"/>
                                      </p:to>
                                    </p:set>
                                  </p:childTnLst>
                                </p:cTn>
                              </p:par>
                              <p:par>
                                <p:cTn id="71" presetID="39" presetClass="exit" presetSubtype="0" decel="100000" fill="hold" grpId="1" nodeType="withEffect">
                                  <p:stCondLst>
                                    <p:cond delay="0"/>
                                  </p:stCondLst>
                                  <p:childTnLst>
                                    <p:anim calcmode="lin" valueType="num">
                                      <p:cBhvr>
                                        <p:cTn id="72" dur="500"/>
                                        <p:tgtEl>
                                          <p:spTgt spid="200719"/>
                                        </p:tgtEl>
                                        <p:attrNameLst>
                                          <p:attrName>ppt_h</p:attrName>
                                        </p:attrNameLst>
                                      </p:cBhvr>
                                      <p:tavLst>
                                        <p:tav tm="0">
                                          <p:val>
                                            <p:strVal val="ppt_h"/>
                                          </p:val>
                                        </p:tav>
                                        <p:tav tm="50000">
                                          <p:val>
                                            <p:strVal val="ppt_h/20"/>
                                          </p:val>
                                        </p:tav>
                                        <p:tav tm="100000">
                                          <p:val>
                                            <p:strVal val="ppt_h/20"/>
                                          </p:val>
                                        </p:tav>
                                      </p:tavLst>
                                    </p:anim>
                                    <p:anim calcmode="lin" valueType="num">
                                      <p:cBhvr>
                                        <p:cTn id="73" dur="500"/>
                                        <p:tgtEl>
                                          <p:spTgt spid="200719"/>
                                        </p:tgtEl>
                                        <p:attrNameLst>
                                          <p:attrName>ppt_w</p:attrName>
                                        </p:attrNameLst>
                                      </p:cBhvr>
                                      <p:tavLst>
                                        <p:tav tm="0">
                                          <p:val>
                                            <p:strVal val="ppt_w"/>
                                          </p:val>
                                        </p:tav>
                                        <p:tav tm="50000">
                                          <p:val>
                                            <p:strVal val="ppt_w+.3"/>
                                          </p:val>
                                        </p:tav>
                                        <p:tav tm="100000">
                                          <p:val>
                                            <p:strVal val="ppt_w+.3"/>
                                          </p:val>
                                        </p:tav>
                                      </p:tavLst>
                                    </p:anim>
                                    <p:anim calcmode="lin" valueType="num">
                                      <p:cBhvr>
                                        <p:cTn id="74" dur="500"/>
                                        <p:tgtEl>
                                          <p:spTgt spid="200719"/>
                                        </p:tgtEl>
                                        <p:attrNameLst>
                                          <p:attrName>ppt_x</p:attrName>
                                        </p:attrNameLst>
                                      </p:cBhvr>
                                      <p:tavLst>
                                        <p:tav tm="0">
                                          <p:val>
                                            <p:strVal val="ppt_x"/>
                                          </p:val>
                                        </p:tav>
                                        <p:tav tm="50000">
                                          <p:val>
                                            <p:strVal val="ppt_x"/>
                                          </p:val>
                                        </p:tav>
                                        <p:tav tm="100000">
                                          <p:val>
                                            <p:strVal val="ppt_x-.3"/>
                                          </p:val>
                                        </p:tav>
                                      </p:tavLst>
                                    </p:anim>
                                    <p:anim calcmode="lin" valueType="num">
                                      <p:cBhvr>
                                        <p:cTn id="75" dur="500"/>
                                        <p:tgtEl>
                                          <p:spTgt spid="200719"/>
                                        </p:tgtEl>
                                        <p:attrNameLst>
                                          <p:attrName>ppt_y</p:attrName>
                                        </p:attrNameLst>
                                      </p:cBhvr>
                                      <p:tavLst>
                                        <p:tav tm="0">
                                          <p:val>
                                            <p:strVal val="ppt_y"/>
                                          </p:val>
                                        </p:tav>
                                        <p:tav tm="100000">
                                          <p:val>
                                            <p:strVal val="ppt_y"/>
                                          </p:val>
                                        </p:tav>
                                      </p:tavLst>
                                    </p:anim>
                                    <p:set>
                                      <p:cBhvr>
                                        <p:cTn id="76" dur="1" fill="hold">
                                          <p:stCondLst>
                                            <p:cond delay="499"/>
                                          </p:stCondLst>
                                        </p:cTn>
                                        <p:tgtEl>
                                          <p:spTgt spid="200719"/>
                                        </p:tgtEl>
                                        <p:attrNameLst>
                                          <p:attrName>style.visibility</p:attrName>
                                        </p:attrNameLst>
                                      </p:cBhvr>
                                      <p:to>
                                        <p:strVal val="hidden"/>
                                      </p:to>
                                    </p:set>
                                  </p:childTnLst>
                                </p:cTn>
                              </p:par>
                              <p:par>
                                <p:cTn id="77" presetID="39" presetClass="exit" presetSubtype="0" decel="100000" fill="hold" grpId="1" nodeType="withEffect">
                                  <p:stCondLst>
                                    <p:cond delay="0"/>
                                  </p:stCondLst>
                                  <p:childTnLst>
                                    <p:anim calcmode="lin" valueType="num">
                                      <p:cBhvr>
                                        <p:cTn id="78" dur="500"/>
                                        <p:tgtEl>
                                          <p:spTgt spid="200720"/>
                                        </p:tgtEl>
                                        <p:attrNameLst>
                                          <p:attrName>ppt_h</p:attrName>
                                        </p:attrNameLst>
                                      </p:cBhvr>
                                      <p:tavLst>
                                        <p:tav tm="0">
                                          <p:val>
                                            <p:strVal val="ppt_h"/>
                                          </p:val>
                                        </p:tav>
                                        <p:tav tm="50000">
                                          <p:val>
                                            <p:strVal val="ppt_h/20"/>
                                          </p:val>
                                        </p:tav>
                                        <p:tav tm="100000">
                                          <p:val>
                                            <p:strVal val="ppt_h/20"/>
                                          </p:val>
                                        </p:tav>
                                      </p:tavLst>
                                    </p:anim>
                                    <p:anim calcmode="lin" valueType="num">
                                      <p:cBhvr>
                                        <p:cTn id="79" dur="500"/>
                                        <p:tgtEl>
                                          <p:spTgt spid="200720"/>
                                        </p:tgtEl>
                                        <p:attrNameLst>
                                          <p:attrName>ppt_w</p:attrName>
                                        </p:attrNameLst>
                                      </p:cBhvr>
                                      <p:tavLst>
                                        <p:tav tm="0">
                                          <p:val>
                                            <p:strVal val="ppt_w"/>
                                          </p:val>
                                        </p:tav>
                                        <p:tav tm="50000">
                                          <p:val>
                                            <p:strVal val="ppt_w+.3"/>
                                          </p:val>
                                        </p:tav>
                                        <p:tav tm="100000">
                                          <p:val>
                                            <p:strVal val="ppt_w+.3"/>
                                          </p:val>
                                        </p:tav>
                                      </p:tavLst>
                                    </p:anim>
                                    <p:anim calcmode="lin" valueType="num">
                                      <p:cBhvr>
                                        <p:cTn id="80" dur="500"/>
                                        <p:tgtEl>
                                          <p:spTgt spid="200720"/>
                                        </p:tgtEl>
                                        <p:attrNameLst>
                                          <p:attrName>ppt_x</p:attrName>
                                        </p:attrNameLst>
                                      </p:cBhvr>
                                      <p:tavLst>
                                        <p:tav tm="0">
                                          <p:val>
                                            <p:strVal val="ppt_x"/>
                                          </p:val>
                                        </p:tav>
                                        <p:tav tm="50000">
                                          <p:val>
                                            <p:strVal val="ppt_x"/>
                                          </p:val>
                                        </p:tav>
                                        <p:tav tm="100000">
                                          <p:val>
                                            <p:strVal val="ppt_x-.3"/>
                                          </p:val>
                                        </p:tav>
                                      </p:tavLst>
                                    </p:anim>
                                    <p:anim calcmode="lin" valueType="num">
                                      <p:cBhvr>
                                        <p:cTn id="81" dur="500"/>
                                        <p:tgtEl>
                                          <p:spTgt spid="200720"/>
                                        </p:tgtEl>
                                        <p:attrNameLst>
                                          <p:attrName>ppt_y</p:attrName>
                                        </p:attrNameLst>
                                      </p:cBhvr>
                                      <p:tavLst>
                                        <p:tav tm="0">
                                          <p:val>
                                            <p:strVal val="ppt_y"/>
                                          </p:val>
                                        </p:tav>
                                        <p:tav tm="100000">
                                          <p:val>
                                            <p:strVal val="ppt_y"/>
                                          </p:val>
                                        </p:tav>
                                      </p:tavLst>
                                    </p:anim>
                                    <p:set>
                                      <p:cBhvr>
                                        <p:cTn id="82" dur="1" fill="hold">
                                          <p:stCondLst>
                                            <p:cond delay="499"/>
                                          </p:stCondLst>
                                        </p:cTn>
                                        <p:tgtEl>
                                          <p:spTgt spid="200720"/>
                                        </p:tgtEl>
                                        <p:attrNameLst>
                                          <p:attrName>style.visibility</p:attrName>
                                        </p:attrNameLst>
                                      </p:cBhvr>
                                      <p:to>
                                        <p:strVal val="hidden"/>
                                      </p:to>
                                    </p:set>
                                  </p:childTnLst>
                                </p:cTn>
                              </p:par>
                              <p:par>
                                <p:cTn id="83" presetID="39" presetClass="exit" presetSubtype="0" decel="100000" fill="hold" grpId="1" nodeType="withEffect">
                                  <p:stCondLst>
                                    <p:cond delay="0"/>
                                  </p:stCondLst>
                                  <p:childTnLst>
                                    <p:anim calcmode="lin" valueType="num">
                                      <p:cBhvr>
                                        <p:cTn id="84" dur="500"/>
                                        <p:tgtEl>
                                          <p:spTgt spid="200721"/>
                                        </p:tgtEl>
                                        <p:attrNameLst>
                                          <p:attrName>ppt_h</p:attrName>
                                        </p:attrNameLst>
                                      </p:cBhvr>
                                      <p:tavLst>
                                        <p:tav tm="0">
                                          <p:val>
                                            <p:strVal val="ppt_h"/>
                                          </p:val>
                                        </p:tav>
                                        <p:tav tm="50000">
                                          <p:val>
                                            <p:strVal val="ppt_h/20"/>
                                          </p:val>
                                        </p:tav>
                                        <p:tav tm="100000">
                                          <p:val>
                                            <p:strVal val="ppt_h/20"/>
                                          </p:val>
                                        </p:tav>
                                      </p:tavLst>
                                    </p:anim>
                                    <p:anim calcmode="lin" valueType="num">
                                      <p:cBhvr>
                                        <p:cTn id="85" dur="500"/>
                                        <p:tgtEl>
                                          <p:spTgt spid="200721"/>
                                        </p:tgtEl>
                                        <p:attrNameLst>
                                          <p:attrName>ppt_w</p:attrName>
                                        </p:attrNameLst>
                                      </p:cBhvr>
                                      <p:tavLst>
                                        <p:tav tm="0">
                                          <p:val>
                                            <p:strVal val="ppt_w"/>
                                          </p:val>
                                        </p:tav>
                                        <p:tav tm="50000">
                                          <p:val>
                                            <p:strVal val="ppt_w+.3"/>
                                          </p:val>
                                        </p:tav>
                                        <p:tav tm="100000">
                                          <p:val>
                                            <p:strVal val="ppt_w+.3"/>
                                          </p:val>
                                        </p:tav>
                                      </p:tavLst>
                                    </p:anim>
                                    <p:anim calcmode="lin" valueType="num">
                                      <p:cBhvr>
                                        <p:cTn id="86" dur="500"/>
                                        <p:tgtEl>
                                          <p:spTgt spid="200721"/>
                                        </p:tgtEl>
                                        <p:attrNameLst>
                                          <p:attrName>ppt_x</p:attrName>
                                        </p:attrNameLst>
                                      </p:cBhvr>
                                      <p:tavLst>
                                        <p:tav tm="0">
                                          <p:val>
                                            <p:strVal val="ppt_x"/>
                                          </p:val>
                                        </p:tav>
                                        <p:tav tm="50000">
                                          <p:val>
                                            <p:strVal val="ppt_x"/>
                                          </p:val>
                                        </p:tav>
                                        <p:tav tm="100000">
                                          <p:val>
                                            <p:strVal val="ppt_x-.3"/>
                                          </p:val>
                                        </p:tav>
                                      </p:tavLst>
                                    </p:anim>
                                    <p:anim calcmode="lin" valueType="num">
                                      <p:cBhvr>
                                        <p:cTn id="87" dur="500"/>
                                        <p:tgtEl>
                                          <p:spTgt spid="200721"/>
                                        </p:tgtEl>
                                        <p:attrNameLst>
                                          <p:attrName>ppt_y</p:attrName>
                                        </p:attrNameLst>
                                      </p:cBhvr>
                                      <p:tavLst>
                                        <p:tav tm="0">
                                          <p:val>
                                            <p:strVal val="ppt_y"/>
                                          </p:val>
                                        </p:tav>
                                        <p:tav tm="100000">
                                          <p:val>
                                            <p:strVal val="ppt_y"/>
                                          </p:val>
                                        </p:tav>
                                      </p:tavLst>
                                    </p:anim>
                                    <p:set>
                                      <p:cBhvr>
                                        <p:cTn id="88" dur="1" fill="hold">
                                          <p:stCondLst>
                                            <p:cond delay="499"/>
                                          </p:stCondLst>
                                        </p:cTn>
                                        <p:tgtEl>
                                          <p:spTgt spid="200721"/>
                                        </p:tgtEl>
                                        <p:attrNameLst>
                                          <p:attrName>style.visibility</p:attrName>
                                        </p:attrNameLst>
                                      </p:cBhvr>
                                      <p:to>
                                        <p:strVal val="hidden"/>
                                      </p:to>
                                    </p:set>
                                  </p:childTnLst>
                                </p:cTn>
                              </p:par>
                              <p:par>
                                <p:cTn id="89" presetID="39" presetClass="exit" presetSubtype="0" decel="100000" fill="hold" nodeType="withEffect">
                                  <p:stCondLst>
                                    <p:cond delay="0"/>
                                  </p:stCondLst>
                                  <p:childTnLst>
                                    <p:anim calcmode="lin" valueType="num">
                                      <p:cBhvr>
                                        <p:cTn id="90" dur="500"/>
                                        <p:tgtEl>
                                          <p:spTgt spid="2"/>
                                        </p:tgtEl>
                                        <p:attrNameLst>
                                          <p:attrName>ppt_h</p:attrName>
                                        </p:attrNameLst>
                                      </p:cBhvr>
                                      <p:tavLst>
                                        <p:tav tm="0">
                                          <p:val>
                                            <p:strVal val="ppt_h"/>
                                          </p:val>
                                        </p:tav>
                                        <p:tav tm="50000">
                                          <p:val>
                                            <p:strVal val="ppt_h/20"/>
                                          </p:val>
                                        </p:tav>
                                        <p:tav tm="100000">
                                          <p:val>
                                            <p:strVal val="ppt_h/20"/>
                                          </p:val>
                                        </p:tav>
                                      </p:tavLst>
                                    </p:anim>
                                    <p:anim calcmode="lin" valueType="num">
                                      <p:cBhvr>
                                        <p:cTn id="91" dur="500"/>
                                        <p:tgtEl>
                                          <p:spTgt spid="2"/>
                                        </p:tgtEl>
                                        <p:attrNameLst>
                                          <p:attrName>ppt_w</p:attrName>
                                        </p:attrNameLst>
                                      </p:cBhvr>
                                      <p:tavLst>
                                        <p:tav tm="0">
                                          <p:val>
                                            <p:strVal val="ppt_w"/>
                                          </p:val>
                                        </p:tav>
                                        <p:tav tm="50000">
                                          <p:val>
                                            <p:strVal val="ppt_w+.3"/>
                                          </p:val>
                                        </p:tav>
                                        <p:tav tm="100000">
                                          <p:val>
                                            <p:strVal val="ppt_w+.3"/>
                                          </p:val>
                                        </p:tav>
                                      </p:tavLst>
                                    </p:anim>
                                    <p:anim calcmode="lin" valueType="num">
                                      <p:cBhvr>
                                        <p:cTn id="92" dur="500"/>
                                        <p:tgtEl>
                                          <p:spTgt spid="2"/>
                                        </p:tgtEl>
                                        <p:attrNameLst>
                                          <p:attrName>ppt_x</p:attrName>
                                        </p:attrNameLst>
                                      </p:cBhvr>
                                      <p:tavLst>
                                        <p:tav tm="0">
                                          <p:val>
                                            <p:strVal val="ppt_x"/>
                                          </p:val>
                                        </p:tav>
                                        <p:tav tm="50000">
                                          <p:val>
                                            <p:strVal val="ppt_x"/>
                                          </p:val>
                                        </p:tav>
                                        <p:tav tm="100000">
                                          <p:val>
                                            <p:strVal val="ppt_x-.3"/>
                                          </p:val>
                                        </p:tav>
                                      </p:tavLst>
                                    </p:anim>
                                    <p:anim calcmode="lin" valueType="num">
                                      <p:cBhvr>
                                        <p:cTn id="93" dur="500"/>
                                        <p:tgtEl>
                                          <p:spTgt spid="2"/>
                                        </p:tgtEl>
                                        <p:attrNameLst>
                                          <p:attrName>ppt_y</p:attrName>
                                        </p:attrNameLst>
                                      </p:cBhvr>
                                      <p:tavLst>
                                        <p:tav tm="0">
                                          <p:val>
                                            <p:strVal val="ppt_y"/>
                                          </p:val>
                                        </p:tav>
                                        <p:tav tm="100000">
                                          <p:val>
                                            <p:strVal val="ppt_y"/>
                                          </p:val>
                                        </p:tav>
                                      </p:tavLst>
                                    </p:anim>
                                    <p:set>
                                      <p:cBhvr>
                                        <p:cTn id="94" dur="1" fill="hold">
                                          <p:stCondLst>
                                            <p:cond delay="499"/>
                                          </p:stCondLst>
                                        </p:cTn>
                                        <p:tgtEl>
                                          <p:spTgt spid="2"/>
                                        </p:tgtEl>
                                        <p:attrNameLst>
                                          <p:attrName>style.visibility</p:attrName>
                                        </p:attrNameLst>
                                      </p:cBhvr>
                                      <p:to>
                                        <p:strVal val="hidden"/>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23" presetClass="entr" presetSubtype="16" fill="hold" grpId="0" nodeType="clickEffect">
                                  <p:stCondLst>
                                    <p:cond delay="0"/>
                                  </p:stCondLst>
                                  <p:childTnLst>
                                    <p:set>
                                      <p:cBhvr>
                                        <p:cTn id="98" dur="1" fill="hold">
                                          <p:stCondLst>
                                            <p:cond delay="0"/>
                                          </p:stCondLst>
                                        </p:cTn>
                                        <p:tgtEl>
                                          <p:spTgt spid="200733"/>
                                        </p:tgtEl>
                                        <p:attrNameLst>
                                          <p:attrName>style.visibility</p:attrName>
                                        </p:attrNameLst>
                                      </p:cBhvr>
                                      <p:to>
                                        <p:strVal val="visible"/>
                                      </p:to>
                                    </p:set>
                                    <p:anim calcmode="lin" valueType="num">
                                      <p:cBhvr>
                                        <p:cTn id="99" dur="1000" fill="hold"/>
                                        <p:tgtEl>
                                          <p:spTgt spid="200733"/>
                                        </p:tgtEl>
                                        <p:attrNameLst>
                                          <p:attrName>ppt_w</p:attrName>
                                        </p:attrNameLst>
                                      </p:cBhvr>
                                      <p:tavLst>
                                        <p:tav tm="0">
                                          <p:val>
                                            <p:fltVal val="0"/>
                                          </p:val>
                                        </p:tav>
                                        <p:tav tm="100000">
                                          <p:val>
                                            <p:strVal val="#ppt_w"/>
                                          </p:val>
                                        </p:tav>
                                      </p:tavLst>
                                    </p:anim>
                                    <p:anim calcmode="lin" valueType="num">
                                      <p:cBhvr>
                                        <p:cTn id="100" dur="1000" fill="hold"/>
                                        <p:tgtEl>
                                          <p:spTgt spid="200733"/>
                                        </p:tgtEl>
                                        <p:attrNameLst>
                                          <p:attrName>ppt_h</p:attrName>
                                        </p:attrNameLst>
                                      </p:cBhvr>
                                      <p:tavLst>
                                        <p:tav tm="0">
                                          <p:val>
                                            <p:fltVal val="0"/>
                                          </p:val>
                                        </p:tav>
                                        <p:tav tm="100000">
                                          <p:val>
                                            <p:strVal val="#ppt_h"/>
                                          </p:val>
                                        </p:tav>
                                      </p:tavLst>
                                    </p:anim>
                                  </p:childTnLst>
                                </p:cTn>
                              </p:par>
                              <p:par>
                                <p:cTn id="101" presetID="6" presetClass="entr" presetSubtype="16" fill="hold" grpId="0" nodeType="withEffect">
                                  <p:stCondLst>
                                    <p:cond delay="0"/>
                                  </p:stCondLst>
                                  <p:childTnLst>
                                    <p:set>
                                      <p:cBhvr>
                                        <p:cTn id="102" dur="1" fill="hold">
                                          <p:stCondLst>
                                            <p:cond delay="0"/>
                                          </p:stCondLst>
                                        </p:cTn>
                                        <p:tgtEl>
                                          <p:spTgt spid="5"/>
                                        </p:tgtEl>
                                        <p:attrNameLst>
                                          <p:attrName>style.visibility</p:attrName>
                                        </p:attrNameLst>
                                      </p:cBhvr>
                                      <p:to>
                                        <p:strVal val="visible"/>
                                      </p:to>
                                    </p:set>
                                    <p:animEffect transition="in" filter="circle(in)">
                                      <p:cBhvr>
                                        <p:cTn id="10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6" grpId="0" animBg="1"/>
      <p:bldP spid="200716" grpId="1" animBg="1"/>
      <p:bldP spid="200717" grpId="0" animBg="1"/>
      <p:bldP spid="200717" grpId="1" animBg="1"/>
      <p:bldP spid="200718" grpId="0" animBg="1"/>
      <p:bldP spid="200718" grpId="1" animBg="1"/>
      <p:bldP spid="200719" grpId="0" animBg="1"/>
      <p:bldP spid="200719" grpId="1" animBg="1"/>
      <p:bldP spid="200720" grpId="0" animBg="1"/>
      <p:bldP spid="200720" grpId="1" animBg="1"/>
      <p:bldP spid="200721" grpId="0" animBg="1"/>
      <p:bldP spid="200721" grpId="1" animBg="1"/>
      <p:bldP spid="200733"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5"/>
          <p:cNvSpPr txBox="1">
            <a:spLocks noChangeArrowheads="1"/>
          </p:cNvSpPr>
          <p:nvPr/>
        </p:nvSpPr>
        <p:spPr bwMode="auto">
          <a:xfrm>
            <a:off x="1066800" y="2286000"/>
            <a:ext cx="76200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US" sz="2200" b="1">
                <a:solidFill>
                  <a:schemeClr val="accent2"/>
                </a:solidFill>
              </a:rPr>
              <a:t>Những hành vi, việc làm nào dưới đây là phù hợp khi đến Ủy ban nhân dân xã ?</a:t>
            </a:r>
          </a:p>
        </p:txBody>
      </p:sp>
      <p:sp>
        <p:nvSpPr>
          <p:cNvPr id="73731" name="Rectangle 10"/>
          <p:cNvSpPr>
            <a:spLocks noChangeArrowheads="1"/>
          </p:cNvSpPr>
          <p:nvPr/>
        </p:nvSpPr>
        <p:spPr bwMode="auto">
          <a:xfrm>
            <a:off x="1219200" y="3352800"/>
            <a:ext cx="6553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nSpc>
                <a:spcPct val="90000"/>
              </a:lnSpc>
              <a:spcBef>
                <a:spcPct val="20000"/>
              </a:spcBef>
            </a:pPr>
            <a:r>
              <a:rPr lang="en-US" sz="2200" b="1" i="1">
                <a:solidFill>
                  <a:srgbClr val="0000FF"/>
                </a:solidFill>
              </a:rPr>
              <a:t>a) Nói chuyện to trong phòng làm việc.</a:t>
            </a:r>
          </a:p>
        </p:txBody>
      </p:sp>
      <p:sp>
        <p:nvSpPr>
          <p:cNvPr id="201740" name="Rectangle 12"/>
          <p:cNvSpPr>
            <a:spLocks noChangeArrowheads="1"/>
          </p:cNvSpPr>
          <p:nvPr/>
        </p:nvSpPr>
        <p:spPr bwMode="auto">
          <a:xfrm>
            <a:off x="1219200" y="40386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nSpc>
                <a:spcPct val="90000"/>
              </a:lnSpc>
              <a:spcBef>
                <a:spcPct val="20000"/>
              </a:spcBef>
            </a:pPr>
            <a:r>
              <a:rPr lang="en-US" sz="2200" b="1" i="1">
                <a:solidFill>
                  <a:srgbClr val="0000FF"/>
                </a:solidFill>
              </a:rPr>
              <a:t>b) Chào hỏi khi gặp các bác cán bộ Ủy ban nhân dân xã.</a:t>
            </a:r>
          </a:p>
        </p:txBody>
      </p:sp>
      <p:sp>
        <p:nvSpPr>
          <p:cNvPr id="201742" name="AutoShape 14"/>
          <p:cNvSpPr>
            <a:spLocks noChangeArrowheads="1"/>
          </p:cNvSpPr>
          <p:nvPr/>
        </p:nvSpPr>
        <p:spPr bwMode="auto">
          <a:xfrm>
            <a:off x="3924300" y="5481638"/>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FF0000"/>
                </a:solidFill>
              </a:rPr>
              <a:t>0</a:t>
            </a:r>
          </a:p>
        </p:txBody>
      </p:sp>
      <p:sp>
        <p:nvSpPr>
          <p:cNvPr id="201743" name="AutoShape 15"/>
          <p:cNvSpPr>
            <a:spLocks noChangeArrowheads="1"/>
          </p:cNvSpPr>
          <p:nvPr/>
        </p:nvSpPr>
        <p:spPr bwMode="auto">
          <a:xfrm>
            <a:off x="3927475" y="5487988"/>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800000"/>
                </a:solidFill>
              </a:rPr>
              <a:t>1</a:t>
            </a:r>
          </a:p>
        </p:txBody>
      </p:sp>
      <p:sp>
        <p:nvSpPr>
          <p:cNvPr id="201744" name="AutoShape 16"/>
          <p:cNvSpPr>
            <a:spLocks noChangeArrowheads="1"/>
          </p:cNvSpPr>
          <p:nvPr/>
        </p:nvSpPr>
        <p:spPr bwMode="auto">
          <a:xfrm>
            <a:off x="3932238"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0033CC"/>
                </a:solidFill>
              </a:rPr>
              <a:t>2</a:t>
            </a:r>
          </a:p>
        </p:txBody>
      </p:sp>
      <p:sp>
        <p:nvSpPr>
          <p:cNvPr id="201745" name="AutoShape 17"/>
          <p:cNvSpPr>
            <a:spLocks noChangeArrowheads="1"/>
          </p:cNvSpPr>
          <p:nvPr/>
        </p:nvSpPr>
        <p:spPr bwMode="auto">
          <a:xfrm>
            <a:off x="3924300" y="54673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0033CC"/>
                </a:solidFill>
              </a:rPr>
              <a:t>3</a:t>
            </a:r>
          </a:p>
        </p:txBody>
      </p:sp>
      <p:sp>
        <p:nvSpPr>
          <p:cNvPr id="201746" name="AutoShape 18"/>
          <p:cNvSpPr>
            <a:spLocks noChangeArrowheads="1"/>
          </p:cNvSpPr>
          <p:nvPr/>
        </p:nvSpPr>
        <p:spPr bwMode="auto">
          <a:xfrm>
            <a:off x="3924300"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0033CC"/>
                </a:solidFill>
              </a:rPr>
              <a:t>4</a:t>
            </a:r>
          </a:p>
        </p:txBody>
      </p:sp>
      <p:sp>
        <p:nvSpPr>
          <p:cNvPr id="201747" name="AutoShape 19"/>
          <p:cNvSpPr>
            <a:spLocks noChangeArrowheads="1"/>
          </p:cNvSpPr>
          <p:nvPr/>
        </p:nvSpPr>
        <p:spPr bwMode="auto">
          <a:xfrm>
            <a:off x="3914775" y="546258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0033CC"/>
                </a:solidFill>
              </a:rPr>
              <a:t>5</a:t>
            </a:r>
          </a:p>
        </p:txBody>
      </p:sp>
      <p:grpSp>
        <p:nvGrpSpPr>
          <p:cNvPr id="2" name="Group 26"/>
          <p:cNvGrpSpPr>
            <a:grpSpLocks/>
          </p:cNvGrpSpPr>
          <p:nvPr/>
        </p:nvGrpSpPr>
        <p:grpSpPr bwMode="auto">
          <a:xfrm>
            <a:off x="2667000" y="5410200"/>
            <a:ext cx="3436938" cy="936625"/>
            <a:chOff x="912" y="2592"/>
            <a:chExt cx="3072" cy="960"/>
          </a:xfrm>
        </p:grpSpPr>
        <p:sp>
          <p:nvSpPr>
            <p:cNvPr id="73745" name="Oval 27"/>
            <p:cNvSpPr>
              <a:spLocks noChangeArrowheads="1"/>
            </p:cNvSpPr>
            <p:nvPr/>
          </p:nvSpPr>
          <p:spPr bwMode="auto">
            <a:xfrm>
              <a:off x="912" y="2592"/>
              <a:ext cx="3072" cy="960"/>
            </a:xfrm>
            <a:prstGeom prst="ellipse">
              <a:avLst/>
            </a:prstGeom>
            <a:solidFill>
              <a:srgbClr val="00FF00"/>
            </a:solidFill>
            <a:ln w="9525">
              <a:solidFill>
                <a:srgbClr val="FF0000"/>
              </a:solidFill>
              <a:round/>
              <a:headEnd/>
              <a:tailEnd/>
            </a:ln>
          </p:spPr>
          <p:txBody>
            <a:bodyPr wrap="none" anchor="ctr"/>
            <a:lstStyle/>
            <a:p>
              <a:endParaRPr lang="en-US"/>
            </a:p>
          </p:txBody>
        </p:sp>
        <p:sp>
          <p:nvSpPr>
            <p:cNvPr id="73746" name="WordArt 28"/>
            <p:cNvSpPr>
              <a:spLocks noChangeArrowheads="1" noChangeShapeType="1" noTextEdit="1"/>
            </p:cNvSpPr>
            <p:nvPr/>
          </p:nvSpPr>
          <p:spPr bwMode="auto">
            <a:xfrm>
              <a:off x="1488" y="2880"/>
              <a:ext cx="1884" cy="408"/>
            </a:xfrm>
            <a:prstGeom prst="rect">
              <a:avLst/>
            </a:prstGeom>
          </p:spPr>
          <p:txBody>
            <a:bodyPr wrap="none" fromWordArt="1">
              <a:prstTxWarp prst="textPlain">
                <a:avLst>
                  <a:gd name="adj" fmla="val 50000"/>
                </a:avLst>
              </a:prstTxWarp>
            </a:bodyPr>
            <a:lstStyle/>
            <a:p>
              <a:pPr algn="ctr"/>
              <a:r>
                <a:rPr lang="vi-VN" sz="3600" b="1" i="1" kern="10" dirty="0">
                  <a:ln w="9525">
                    <a:solidFill>
                      <a:srgbClr val="FF0000"/>
                    </a:solidFill>
                    <a:round/>
                    <a:headEnd/>
                    <a:tailEnd/>
                  </a:ln>
                  <a:solidFill>
                    <a:srgbClr val="FF6600"/>
                  </a:solidFill>
                  <a:latin typeface=".VnTime"/>
                </a:rPr>
                <a:t>Hết giờ</a:t>
              </a:r>
            </a:p>
          </p:txBody>
        </p:sp>
      </p:grpSp>
      <p:sp>
        <p:nvSpPr>
          <p:cNvPr id="73741" name="Rectangle 31"/>
          <p:cNvSpPr>
            <a:spLocks noChangeArrowheads="1"/>
          </p:cNvSpPr>
          <p:nvPr/>
        </p:nvSpPr>
        <p:spPr bwMode="auto">
          <a:xfrm>
            <a:off x="914400" y="3152775"/>
            <a:ext cx="304800" cy="533400"/>
          </a:xfrm>
          <a:prstGeom prst="rect">
            <a:avLst/>
          </a:prstGeom>
          <a:solidFill>
            <a:srgbClr val="0099FF"/>
          </a:solidFill>
          <a:ln w="9525">
            <a:solidFill>
              <a:schemeClr val="tx1"/>
            </a:solidFill>
            <a:miter lim="800000"/>
            <a:headEnd/>
            <a:tailEnd/>
          </a:ln>
        </p:spPr>
        <p:txBody>
          <a:bodyPr wrap="none" anchor="ctr"/>
          <a:lstStyle/>
          <a:p>
            <a:pPr algn="ctr"/>
            <a:endParaRPr lang="en-US">
              <a:solidFill>
                <a:schemeClr val="hlink"/>
              </a:solidFill>
            </a:endParaRPr>
          </a:p>
        </p:txBody>
      </p:sp>
      <p:sp>
        <p:nvSpPr>
          <p:cNvPr id="201760" name="Rectangle 32"/>
          <p:cNvSpPr>
            <a:spLocks noChangeArrowheads="1"/>
          </p:cNvSpPr>
          <p:nvPr/>
        </p:nvSpPr>
        <p:spPr bwMode="auto">
          <a:xfrm>
            <a:off x="917575" y="3838575"/>
            <a:ext cx="304800" cy="533400"/>
          </a:xfrm>
          <a:prstGeom prst="rect">
            <a:avLst/>
          </a:prstGeom>
          <a:solidFill>
            <a:srgbClr val="FF3300"/>
          </a:solidFill>
          <a:ln w="9525">
            <a:solidFill>
              <a:schemeClr val="tx1"/>
            </a:solidFill>
            <a:miter lim="800000"/>
            <a:headEnd/>
            <a:tailEnd/>
          </a:ln>
        </p:spPr>
        <p:txBody>
          <a:bodyPr wrap="none" anchor="ctr"/>
          <a:lstStyle/>
          <a:p>
            <a:pPr algn="ctr"/>
            <a:endParaRPr lang="en-US">
              <a:solidFill>
                <a:schemeClr val="hlink"/>
              </a:solidFill>
            </a:endParaRPr>
          </a:p>
        </p:txBody>
      </p:sp>
      <p:sp>
        <p:nvSpPr>
          <p:cNvPr id="73744" name="Rectangle 4"/>
          <p:cNvSpPr>
            <a:spLocks noChangeArrowheads="1"/>
          </p:cNvSpPr>
          <p:nvPr/>
        </p:nvSpPr>
        <p:spPr bwMode="auto">
          <a:xfrm>
            <a:off x="1069975" y="1828800"/>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2800" b="1" i="1" u="sng">
                <a:solidFill>
                  <a:schemeClr val="accent2"/>
                </a:solidFill>
                <a:latin typeface="Times New Roman" pitchFamily="18" charset="0"/>
                <a:cs typeface="Times New Roman" pitchFamily="18" charset="0"/>
              </a:rPr>
              <a:t>Hoạt động 2:</a:t>
            </a:r>
            <a:r>
              <a:rPr lang="en-US" sz="2800" b="1">
                <a:solidFill>
                  <a:schemeClr val="accent2"/>
                </a:solidFill>
              </a:rPr>
              <a:t> Làm bài tập 3</a:t>
            </a:r>
            <a:endParaRPr lang="en-US" sz="2800">
              <a:solidFill>
                <a:schemeClr val="tx2"/>
              </a:solidFill>
            </a:endParaRPr>
          </a:p>
        </p:txBody>
      </p:sp>
      <p:sp>
        <p:nvSpPr>
          <p:cNvPr id="3" name="Text Box 7">
            <a:extLst>
              <a:ext uri="{FF2B5EF4-FFF2-40B4-BE49-F238E27FC236}">
                <a16:creationId xmlns:a16="http://schemas.microsoft.com/office/drawing/2014/main" id="{411E8313-2964-9A38-CE7D-2F995D2E652C}"/>
              </a:ext>
            </a:extLst>
          </p:cNvPr>
          <p:cNvSpPr txBox="1">
            <a:spLocks noChangeArrowheads="1"/>
          </p:cNvSpPr>
          <p:nvPr/>
        </p:nvSpPr>
        <p:spPr bwMode="auto">
          <a:xfrm>
            <a:off x="750888" y="873919"/>
            <a:ext cx="784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a:solidFill>
                  <a:srgbClr val="FF3300"/>
                </a:solidFill>
                <a:latin typeface="Times New Roman" pitchFamily="18" charset="0"/>
              </a:rPr>
              <a:t>UỶ BAN NHÂN DÂN XÃ (PHƯỜNG) EM (T2)</a:t>
            </a:r>
          </a:p>
        </p:txBody>
      </p:sp>
      <p:sp>
        <p:nvSpPr>
          <p:cNvPr id="4" name="TextBox 6">
            <a:extLst>
              <a:ext uri="{FF2B5EF4-FFF2-40B4-BE49-F238E27FC236}">
                <a16:creationId xmlns:a16="http://schemas.microsoft.com/office/drawing/2014/main" id="{2EFFCEC1-B942-14A9-CAC5-7793E0A8FD6C}"/>
              </a:ext>
            </a:extLst>
          </p:cNvPr>
          <p:cNvSpPr txBox="1">
            <a:spLocks noChangeArrowheads="1"/>
          </p:cNvSpPr>
          <p:nvPr/>
        </p:nvSpPr>
        <p:spPr bwMode="auto">
          <a:xfrm>
            <a:off x="1239838" y="-46038"/>
            <a:ext cx="670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dirty="0">
                <a:solidFill>
                  <a:srgbClr val="0000FF"/>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Thứ</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hai </a:t>
            </a:r>
            <a:r>
              <a:rPr lang="en-US" altLang="en-US" sz="2800" b="1" dirty="0" err="1">
                <a:solidFill>
                  <a:srgbClr val="FF0000"/>
                </a:solidFill>
                <a:latin typeface="Times New Roman" panose="02020603050405020304" pitchFamily="18" charset="0"/>
              </a:rPr>
              <a:t>ngày</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27</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tháng</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02</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năm</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2023</a:t>
            </a:r>
            <a:endParaRPr lang="en-US" altLang="en-US" sz="2800" b="1" dirty="0">
              <a:solidFill>
                <a:srgbClr val="0000FF"/>
              </a:solidFill>
              <a:latin typeface="Times New Roman" panose="02020603050405020304" pitchFamily="18" charset="0"/>
            </a:endParaRPr>
          </a:p>
          <a:p>
            <a:pPr algn="ctr">
              <a:spcBef>
                <a:spcPct val="0"/>
              </a:spcBef>
              <a:buFontTx/>
              <a:buNone/>
            </a:pPr>
            <a:r>
              <a:rPr lang="vi-VN" altLang="en-US" sz="2800" b="1" dirty="0">
                <a:solidFill>
                  <a:srgbClr val="0000FF"/>
                </a:solidFill>
                <a:latin typeface="Times New Roman" panose="02020603050405020304" pitchFamily="18" charset="0"/>
              </a:rPr>
              <a:t>Đạo đức</a:t>
            </a:r>
            <a:endParaRPr lang="en-US" altLang="en-US" sz="2800" b="1" dirty="0">
              <a:solidFill>
                <a:srgbClr val="0000FF"/>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1740"/>
                                        </p:tgtEl>
                                        <p:attrNameLst>
                                          <p:attrName>style.visibility</p:attrName>
                                        </p:attrNameLst>
                                      </p:cBhvr>
                                      <p:to>
                                        <p:strVal val="visible"/>
                                      </p:to>
                                    </p:set>
                                    <p:animEffect transition="in" filter="blinds(horizontal)">
                                      <p:cBhvr>
                                        <p:cTn id="7" dur="500"/>
                                        <p:tgtEl>
                                          <p:spTgt spid="2017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xit" presetSubtype="0" decel="100000" fill="hold" grpId="0" nodeType="clickEffect">
                                  <p:stCondLst>
                                    <p:cond delay="0"/>
                                  </p:stCondLst>
                                  <p:childTnLst>
                                    <p:anim calcmode="lin" valueType="num">
                                      <p:cBhvr>
                                        <p:cTn id="11" dur="1000"/>
                                        <p:tgtEl>
                                          <p:spTgt spid="201747"/>
                                        </p:tgtEl>
                                        <p:attrNameLst>
                                          <p:attrName>ppt_w</p:attrName>
                                        </p:attrNameLst>
                                      </p:cBhvr>
                                      <p:tavLst>
                                        <p:tav tm="0">
                                          <p:val>
                                            <p:strVal val="ppt_w"/>
                                          </p:val>
                                        </p:tav>
                                        <p:tav tm="100000">
                                          <p:val>
                                            <p:strVal val="ppt_w*0.05"/>
                                          </p:val>
                                        </p:tav>
                                      </p:tavLst>
                                    </p:anim>
                                    <p:anim calcmode="lin" valueType="num">
                                      <p:cBhvr>
                                        <p:cTn id="12" dur="1000"/>
                                        <p:tgtEl>
                                          <p:spTgt spid="201747"/>
                                        </p:tgtEl>
                                        <p:attrNameLst>
                                          <p:attrName>ppt_h</p:attrName>
                                        </p:attrNameLst>
                                      </p:cBhvr>
                                      <p:tavLst>
                                        <p:tav tm="0">
                                          <p:val>
                                            <p:strVal val="ppt_h"/>
                                          </p:val>
                                        </p:tav>
                                        <p:tav tm="100000">
                                          <p:val>
                                            <p:strVal val="ppt_h"/>
                                          </p:val>
                                        </p:tav>
                                      </p:tavLst>
                                    </p:anim>
                                    <p:anim calcmode="lin" valueType="num">
                                      <p:cBhvr>
                                        <p:cTn id="13" dur="1000"/>
                                        <p:tgtEl>
                                          <p:spTgt spid="201747"/>
                                        </p:tgtEl>
                                        <p:attrNameLst>
                                          <p:attrName>ppt_x</p:attrName>
                                        </p:attrNameLst>
                                      </p:cBhvr>
                                      <p:tavLst>
                                        <p:tav tm="0">
                                          <p:val>
                                            <p:strVal val="ppt_x"/>
                                          </p:val>
                                        </p:tav>
                                        <p:tav tm="100000">
                                          <p:val>
                                            <p:strVal val="ppt_x-.2"/>
                                          </p:val>
                                        </p:tav>
                                      </p:tavLst>
                                    </p:anim>
                                    <p:anim calcmode="lin" valueType="num">
                                      <p:cBhvr>
                                        <p:cTn id="14" dur="1000"/>
                                        <p:tgtEl>
                                          <p:spTgt spid="201747"/>
                                        </p:tgtEl>
                                        <p:attrNameLst>
                                          <p:attrName>ppt_y</p:attrName>
                                        </p:attrNameLst>
                                      </p:cBhvr>
                                      <p:tavLst>
                                        <p:tav tm="0">
                                          <p:val>
                                            <p:strVal val="ppt_y"/>
                                          </p:val>
                                        </p:tav>
                                        <p:tav tm="100000">
                                          <p:val>
                                            <p:strVal val="ppt_y"/>
                                          </p:val>
                                        </p:tav>
                                      </p:tavLst>
                                    </p:anim>
                                    <p:animEffect transition="out" filter="fade">
                                      <p:cBhvr>
                                        <p:cTn id="15" dur="1000"/>
                                        <p:tgtEl>
                                          <p:spTgt spid="201747"/>
                                        </p:tgtEl>
                                      </p:cBhvr>
                                    </p:animEffect>
                                    <p:set>
                                      <p:cBhvr>
                                        <p:cTn id="16" dur="1" fill="hold">
                                          <p:stCondLst>
                                            <p:cond delay="999"/>
                                          </p:stCondLst>
                                        </p:cTn>
                                        <p:tgtEl>
                                          <p:spTgt spid="201747"/>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par>
                          <p:cTn id="17" fill="hold" nodeType="afterGroup">
                            <p:stCondLst>
                              <p:cond delay="1000"/>
                            </p:stCondLst>
                            <p:childTnLst>
                              <p:par>
                                <p:cTn id="18" presetID="54" presetClass="exit" presetSubtype="0" decel="100000" fill="hold" grpId="0" nodeType="afterEffect">
                                  <p:stCondLst>
                                    <p:cond delay="0"/>
                                  </p:stCondLst>
                                  <p:childTnLst>
                                    <p:anim calcmode="lin" valueType="num">
                                      <p:cBhvr>
                                        <p:cTn id="19" dur="1000"/>
                                        <p:tgtEl>
                                          <p:spTgt spid="201746"/>
                                        </p:tgtEl>
                                        <p:attrNameLst>
                                          <p:attrName>ppt_w</p:attrName>
                                        </p:attrNameLst>
                                      </p:cBhvr>
                                      <p:tavLst>
                                        <p:tav tm="0">
                                          <p:val>
                                            <p:strVal val="ppt_w"/>
                                          </p:val>
                                        </p:tav>
                                        <p:tav tm="100000">
                                          <p:val>
                                            <p:strVal val="ppt_w*0.05"/>
                                          </p:val>
                                        </p:tav>
                                      </p:tavLst>
                                    </p:anim>
                                    <p:anim calcmode="lin" valueType="num">
                                      <p:cBhvr>
                                        <p:cTn id="20" dur="1000"/>
                                        <p:tgtEl>
                                          <p:spTgt spid="201746"/>
                                        </p:tgtEl>
                                        <p:attrNameLst>
                                          <p:attrName>ppt_h</p:attrName>
                                        </p:attrNameLst>
                                      </p:cBhvr>
                                      <p:tavLst>
                                        <p:tav tm="0">
                                          <p:val>
                                            <p:strVal val="ppt_h"/>
                                          </p:val>
                                        </p:tav>
                                        <p:tav tm="100000">
                                          <p:val>
                                            <p:strVal val="ppt_h"/>
                                          </p:val>
                                        </p:tav>
                                      </p:tavLst>
                                    </p:anim>
                                    <p:anim calcmode="lin" valueType="num">
                                      <p:cBhvr>
                                        <p:cTn id="21" dur="1000"/>
                                        <p:tgtEl>
                                          <p:spTgt spid="201746"/>
                                        </p:tgtEl>
                                        <p:attrNameLst>
                                          <p:attrName>ppt_x</p:attrName>
                                        </p:attrNameLst>
                                      </p:cBhvr>
                                      <p:tavLst>
                                        <p:tav tm="0">
                                          <p:val>
                                            <p:strVal val="ppt_x"/>
                                          </p:val>
                                        </p:tav>
                                        <p:tav tm="100000">
                                          <p:val>
                                            <p:strVal val="ppt_x-.2"/>
                                          </p:val>
                                        </p:tav>
                                      </p:tavLst>
                                    </p:anim>
                                    <p:anim calcmode="lin" valueType="num">
                                      <p:cBhvr>
                                        <p:cTn id="22" dur="1000"/>
                                        <p:tgtEl>
                                          <p:spTgt spid="201746"/>
                                        </p:tgtEl>
                                        <p:attrNameLst>
                                          <p:attrName>ppt_y</p:attrName>
                                        </p:attrNameLst>
                                      </p:cBhvr>
                                      <p:tavLst>
                                        <p:tav tm="0">
                                          <p:val>
                                            <p:strVal val="ppt_y"/>
                                          </p:val>
                                        </p:tav>
                                        <p:tav tm="100000">
                                          <p:val>
                                            <p:strVal val="ppt_y"/>
                                          </p:val>
                                        </p:tav>
                                      </p:tavLst>
                                    </p:anim>
                                    <p:animEffect transition="out" filter="fade">
                                      <p:cBhvr>
                                        <p:cTn id="23" dur="1000"/>
                                        <p:tgtEl>
                                          <p:spTgt spid="201746"/>
                                        </p:tgtEl>
                                      </p:cBhvr>
                                    </p:animEffect>
                                    <p:set>
                                      <p:cBhvr>
                                        <p:cTn id="24" dur="1" fill="hold">
                                          <p:stCondLst>
                                            <p:cond delay="999"/>
                                          </p:stCondLst>
                                        </p:cTn>
                                        <p:tgtEl>
                                          <p:spTgt spid="201746"/>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5" fill="hold" nodeType="afterGroup">
                            <p:stCondLst>
                              <p:cond delay="2000"/>
                            </p:stCondLst>
                            <p:childTnLst>
                              <p:par>
                                <p:cTn id="26" presetID="54" presetClass="exit" presetSubtype="0" decel="100000" fill="hold" grpId="0" nodeType="afterEffect">
                                  <p:stCondLst>
                                    <p:cond delay="0"/>
                                  </p:stCondLst>
                                  <p:childTnLst>
                                    <p:anim calcmode="lin" valueType="num">
                                      <p:cBhvr>
                                        <p:cTn id="27" dur="1000"/>
                                        <p:tgtEl>
                                          <p:spTgt spid="201745"/>
                                        </p:tgtEl>
                                        <p:attrNameLst>
                                          <p:attrName>ppt_w</p:attrName>
                                        </p:attrNameLst>
                                      </p:cBhvr>
                                      <p:tavLst>
                                        <p:tav tm="0">
                                          <p:val>
                                            <p:strVal val="ppt_w"/>
                                          </p:val>
                                        </p:tav>
                                        <p:tav tm="100000">
                                          <p:val>
                                            <p:strVal val="ppt_w*0.05"/>
                                          </p:val>
                                        </p:tav>
                                      </p:tavLst>
                                    </p:anim>
                                    <p:anim calcmode="lin" valueType="num">
                                      <p:cBhvr>
                                        <p:cTn id="28" dur="1000"/>
                                        <p:tgtEl>
                                          <p:spTgt spid="201745"/>
                                        </p:tgtEl>
                                        <p:attrNameLst>
                                          <p:attrName>ppt_h</p:attrName>
                                        </p:attrNameLst>
                                      </p:cBhvr>
                                      <p:tavLst>
                                        <p:tav tm="0">
                                          <p:val>
                                            <p:strVal val="ppt_h"/>
                                          </p:val>
                                        </p:tav>
                                        <p:tav tm="100000">
                                          <p:val>
                                            <p:strVal val="ppt_h"/>
                                          </p:val>
                                        </p:tav>
                                      </p:tavLst>
                                    </p:anim>
                                    <p:anim calcmode="lin" valueType="num">
                                      <p:cBhvr>
                                        <p:cTn id="29" dur="1000"/>
                                        <p:tgtEl>
                                          <p:spTgt spid="201745"/>
                                        </p:tgtEl>
                                        <p:attrNameLst>
                                          <p:attrName>ppt_x</p:attrName>
                                        </p:attrNameLst>
                                      </p:cBhvr>
                                      <p:tavLst>
                                        <p:tav tm="0">
                                          <p:val>
                                            <p:strVal val="ppt_x"/>
                                          </p:val>
                                        </p:tav>
                                        <p:tav tm="100000">
                                          <p:val>
                                            <p:strVal val="ppt_x-.2"/>
                                          </p:val>
                                        </p:tav>
                                      </p:tavLst>
                                    </p:anim>
                                    <p:anim calcmode="lin" valueType="num">
                                      <p:cBhvr>
                                        <p:cTn id="30" dur="1000"/>
                                        <p:tgtEl>
                                          <p:spTgt spid="201745"/>
                                        </p:tgtEl>
                                        <p:attrNameLst>
                                          <p:attrName>ppt_y</p:attrName>
                                        </p:attrNameLst>
                                      </p:cBhvr>
                                      <p:tavLst>
                                        <p:tav tm="0">
                                          <p:val>
                                            <p:strVal val="ppt_y"/>
                                          </p:val>
                                        </p:tav>
                                        <p:tav tm="100000">
                                          <p:val>
                                            <p:strVal val="ppt_y"/>
                                          </p:val>
                                        </p:tav>
                                      </p:tavLst>
                                    </p:anim>
                                    <p:animEffect transition="out" filter="fade">
                                      <p:cBhvr>
                                        <p:cTn id="31" dur="1000"/>
                                        <p:tgtEl>
                                          <p:spTgt spid="201745"/>
                                        </p:tgtEl>
                                      </p:cBhvr>
                                    </p:animEffect>
                                    <p:set>
                                      <p:cBhvr>
                                        <p:cTn id="32" dur="1" fill="hold">
                                          <p:stCondLst>
                                            <p:cond delay="999"/>
                                          </p:stCondLst>
                                        </p:cTn>
                                        <p:tgtEl>
                                          <p:spTgt spid="201745"/>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33" fill="hold" nodeType="afterGroup">
                            <p:stCondLst>
                              <p:cond delay="3000"/>
                            </p:stCondLst>
                            <p:childTnLst>
                              <p:par>
                                <p:cTn id="34" presetID="54" presetClass="exit" presetSubtype="0" decel="100000" fill="hold" grpId="0" nodeType="afterEffect">
                                  <p:stCondLst>
                                    <p:cond delay="0"/>
                                  </p:stCondLst>
                                  <p:childTnLst>
                                    <p:anim calcmode="lin" valueType="num">
                                      <p:cBhvr>
                                        <p:cTn id="35" dur="1000"/>
                                        <p:tgtEl>
                                          <p:spTgt spid="201744"/>
                                        </p:tgtEl>
                                        <p:attrNameLst>
                                          <p:attrName>ppt_w</p:attrName>
                                        </p:attrNameLst>
                                      </p:cBhvr>
                                      <p:tavLst>
                                        <p:tav tm="0">
                                          <p:val>
                                            <p:strVal val="ppt_w"/>
                                          </p:val>
                                        </p:tav>
                                        <p:tav tm="100000">
                                          <p:val>
                                            <p:strVal val="ppt_w*0.05"/>
                                          </p:val>
                                        </p:tav>
                                      </p:tavLst>
                                    </p:anim>
                                    <p:anim calcmode="lin" valueType="num">
                                      <p:cBhvr>
                                        <p:cTn id="36" dur="1000"/>
                                        <p:tgtEl>
                                          <p:spTgt spid="201744"/>
                                        </p:tgtEl>
                                        <p:attrNameLst>
                                          <p:attrName>ppt_h</p:attrName>
                                        </p:attrNameLst>
                                      </p:cBhvr>
                                      <p:tavLst>
                                        <p:tav tm="0">
                                          <p:val>
                                            <p:strVal val="ppt_h"/>
                                          </p:val>
                                        </p:tav>
                                        <p:tav tm="100000">
                                          <p:val>
                                            <p:strVal val="ppt_h"/>
                                          </p:val>
                                        </p:tav>
                                      </p:tavLst>
                                    </p:anim>
                                    <p:anim calcmode="lin" valueType="num">
                                      <p:cBhvr>
                                        <p:cTn id="37" dur="1000"/>
                                        <p:tgtEl>
                                          <p:spTgt spid="201744"/>
                                        </p:tgtEl>
                                        <p:attrNameLst>
                                          <p:attrName>ppt_x</p:attrName>
                                        </p:attrNameLst>
                                      </p:cBhvr>
                                      <p:tavLst>
                                        <p:tav tm="0">
                                          <p:val>
                                            <p:strVal val="ppt_x"/>
                                          </p:val>
                                        </p:tav>
                                        <p:tav tm="100000">
                                          <p:val>
                                            <p:strVal val="ppt_x-.2"/>
                                          </p:val>
                                        </p:tav>
                                      </p:tavLst>
                                    </p:anim>
                                    <p:anim calcmode="lin" valueType="num">
                                      <p:cBhvr>
                                        <p:cTn id="38" dur="1000"/>
                                        <p:tgtEl>
                                          <p:spTgt spid="201744"/>
                                        </p:tgtEl>
                                        <p:attrNameLst>
                                          <p:attrName>ppt_y</p:attrName>
                                        </p:attrNameLst>
                                      </p:cBhvr>
                                      <p:tavLst>
                                        <p:tav tm="0">
                                          <p:val>
                                            <p:strVal val="ppt_y"/>
                                          </p:val>
                                        </p:tav>
                                        <p:tav tm="100000">
                                          <p:val>
                                            <p:strVal val="ppt_y"/>
                                          </p:val>
                                        </p:tav>
                                      </p:tavLst>
                                    </p:anim>
                                    <p:animEffect transition="out" filter="fade">
                                      <p:cBhvr>
                                        <p:cTn id="39" dur="1000"/>
                                        <p:tgtEl>
                                          <p:spTgt spid="201744"/>
                                        </p:tgtEl>
                                      </p:cBhvr>
                                    </p:animEffect>
                                    <p:set>
                                      <p:cBhvr>
                                        <p:cTn id="40" dur="1" fill="hold">
                                          <p:stCondLst>
                                            <p:cond delay="999"/>
                                          </p:stCondLst>
                                        </p:cTn>
                                        <p:tgtEl>
                                          <p:spTgt spid="201744"/>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41" fill="hold" nodeType="afterGroup">
                            <p:stCondLst>
                              <p:cond delay="4000"/>
                            </p:stCondLst>
                            <p:childTnLst>
                              <p:par>
                                <p:cTn id="42" presetID="54" presetClass="exit" presetSubtype="0" decel="100000" fill="hold" grpId="0" nodeType="afterEffect">
                                  <p:stCondLst>
                                    <p:cond delay="0"/>
                                  </p:stCondLst>
                                  <p:childTnLst>
                                    <p:anim calcmode="lin" valueType="num">
                                      <p:cBhvr>
                                        <p:cTn id="43" dur="1000"/>
                                        <p:tgtEl>
                                          <p:spTgt spid="201743"/>
                                        </p:tgtEl>
                                        <p:attrNameLst>
                                          <p:attrName>ppt_w</p:attrName>
                                        </p:attrNameLst>
                                      </p:cBhvr>
                                      <p:tavLst>
                                        <p:tav tm="0">
                                          <p:val>
                                            <p:strVal val="ppt_w"/>
                                          </p:val>
                                        </p:tav>
                                        <p:tav tm="100000">
                                          <p:val>
                                            <p:strVal val="ppt_w*0.05"/>
                                          </p:val>
                                        </p:tav>
                                      </p:tavLst>
                                    </p:anim>
                                    <p:anim calcmode="lin" valueType="num">
                                      <p:cBhvr>
                                        <p:cTn id="44" dur="1000"/>
                                        <p:tgtEl>
                                          <p:spTgt spid="201743"/>
                                        </p:tgtEl>
                                        <p:attrNameLst>
                                          <p:attrName>ppt_h</p:attrName>
                                        </p:attrNameLst>
                                      </p:cBhvr>
                                      <p:tavLst>
                                        <p:tav tm="0">
                                          <p:val>
                                            <p:strVal val="ppt_h"/>
                                          </p:val>
                                        </p:tav>
                                        <p:tav tm="100000">
                                          <p:val>
                                            <p:strVal val="ppt_h"/>
                                          </p:val>
                                        </p:tav>
                                      </p:tavLst>
                                    </p:anim>
                                    <p:anim calcmode="lin" valueType="num">
                                      <p:cBhvr>
                                        <p:cTn id="45" dur="1000"/>
                                        <p:tgtEl>
                                          <p:spTgt spid="201743"/>
                                        </p:tgtEl>
                                        <p:attrNameLst>
                                          <p:attrName>ppt_x</p:attrName>
                                        </p:attrNameLst>
                                      </p:cBhvr>
                                      <p:tavLst>
                                        <p:tav tm="0">
                                          <p:val>
                                            <p:strVal val="ppt_x"/>
                                          </p:val>
                                        </p:tav>
                                        <p:tav tm="100000">
                                          <p:val>
                                            <p:strVal val="ppt_x-.2"/>
                                          </p:val>
                                        </p:tav>
                                      </p:tavLst>
                                    </p:anim>
                                    <p:anim calcmode="lin" valueType="num">
                                      <p:cBhvr>
                                        <p:cTn id="46" dur="1000"/>
                                        <p:tgtEl>
                                          <p:spTgt spid="201743"/>
                                        </p:tgtEl>
                                        <p:attrNameLst>
                                          <p:attrName>ppt_y</p:attrName>
                                        </p:attrNameLst>
                                      </p:cBhvr>
                                      <p:tavLst>
                                        <p:tav tm="0">
                                          <p:val>
                                            <p:strVal val="ppt_y"/>
                                          </p:val>
                                        </p:tav>
                                        <p:tav tm="100000">
                                          <p:val>
                                            <p:strVal val="ppt_y"/>
                                          </p:val>
                                        </p:tav>
                                      </p:tavLst>
                                    </p:anim>
                                    <p:animEffect transition="out" filter="fade">
                                      <p:cBhvr>
                                        <p:cTn id="47" dur="1000"/>
                                        <p:tgtEl>
                                          <p:spTgt spid="201743"/>
                                        </p:tgtEl>
                                      </p:cBhvr>
                                    </p:animEffect>
                                    <p:set>
                                      <p:cBhvr>
                                        <p:cTn id="48" dur="1" fill="hold">
                                          <p:stCondLst>
                                            <p:cond delay="999"/>
                                          </p:stCondLst>
                                        </p:cTn>
                                        <p:tgtEl>
                                          <p:spTgt spid="201743"/>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9" fill="hold" nodeType="afterGroup">
                            <p:stCondLst>
                              <p:cond delay="5000"/>
                            </p:stCondLst>
                            <p:childTnLst>
                              <p:par>
                                <p:cTn id="50" presetID="6" presetClass="emph" presetSubtype="0" fill="hold" grpId="0" nodeType="afterEffect">
                                  <p:stCondLst>
                                    <p:cond delay="0"/>
                                  </p:stCondLst>
                                  <p:childTnLst>
                                    <p:animScale>
                                      <p:cBhvr>
                                        <p:cTn id="51" dur="1000" fill="hold"/>
                                        <p:tgtEl>
                                          <p:spTgt spid="201742"/>
                                        </p:tgtEl>
                                      </p:cBhvr>
                                      <p:by x="130000" y="130000"/>
                                    </p:animScale>
                                  </p:childTnLst>
                                  <p:subTnLst>
                                    <p:audio>
                                      <p:cMediaNode>
                                        <p:cTn display="0" masterRel="sameClick">
                                          <p:stCondLst>
                                            <p:cond evt="begin" delay="0">
                                              <p:tn val="50"/>
                                            </p:cond>
                                          </p:stCondLst>
                                          <p:endCondLst>
                                            <p:cond evt="onStopAudio" delay="0">
                                              <p:tgtEl>
                                                <p:sldTgt/>
                                              </p:tgtEl>
                                            </p:cond>
                                          </p:endCondLst>
                                        </p:cTn>
                                        <p:tgtEl>
                                          <p:sndTgt r:embed="rId3" name="BELL.WAV"/>
                                        </p:tgtEl>
                                      </p:cMediaNode>
                                    </p:audio>
                                  </p:subTnLst>
                                </p:cTn>
                              </p:par>
                            </p:childTnLst>
                          </p:cTn>
                        </p:par>
                        <p:par>
                          <p:cTn id="52" fill="hold" nodeType="afterGroup">
                            <p:stCondLst>
                              <p:cond delay="6000"/>
                            </p:stCondLst>
                            <p:childTnLst>
                              <p:par>
                                <p:cTn id="53" presetID="23" presetClass="entr" presetSubtype="16" fill="remove"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3000" fill="hold"/>
                                        <p:tgtEl>
                                          <p:spTgt spid="2"/>
                                        </p:tgtEl>
                                        <p:attrNameLst>
                                          <p:attrName>ppt_w</p:attrName>
                                        </p:attrNameLst>
                                      </p:cBhvr>
                                      <p:tavLst>
                                        <p:tav tm="0">
                                          <p:val>
                                            <p:fltVal val="0"/>
                                          </p:val>
                                        </p:tav>
                                        <p:tav tm="100000">
                                          <p:val>
                                            <p:strVal val="#ppt_w"/>
                                          </p:val>
                                        </p:tav>
                                      </p:tavLst>
                                    </p:anim>
                                    <p:anim calcmode="lin" valueType="num">
                                      <p:cBhvr>
                                        <p:cTn id="56" dur="30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4" name="Cau hoi.wav"/>
                                        </p:tgtEl>
                                      </p:cMediaNode>
                                    </p:audio>
                                  </p:subTnLst>
                                </p:cTn>
                              </p:par>
                            </p:childTnLst>
                          </p:cTn>
                        </p:par>
                        <p:par>
                          <p:cTn id="57" fill="hold" nodeType="afterGroup">
                            <p:stCondLst>
                              <p:cond delay="9000"/>
                            </p:stCondLst>
                            <p:childTnLst>
                              <p:par>
                                <p:cTn id="58" presetID="39" presetClass="exit" presetSubtype="0" decel="100000" fill="hold" grpId="1" nodeType="afterEffect">
                                  <p:stCondLst>
                                    <p:cond delay="0"/>
                                  </p:stCondLst>
                                  <p:childTnLst>
                                    <p:anim calcmode="lin" valueType="num">
                                      <p:cBhvr>
                                        <p:cTn id="59" dur="500"/>
                                        <p:tgtEl>
                                          <p:spTgt spid="201742"/>
                                        </p:tgtEl>
                                        <p:attrNameLst>
                                          <p:attrName>ppt_h</p:attrName>
                                        </p:attrNameLst>
                                      </p:cBhvr>
                                      <p:tavLst>
                                        <p:tav tm="0">
                                          <p:val>
                                            <p:strVal val="ppt_h"/>
                                          </p:val>
                                        </p:tav>
                                        <p:tav tm="50000">
                                          <p:val>
                                            <p:strVal val="ppt_h/20"/>
                                          </p:val>
                                        </p:tav>
                                        <p:tav tm="100000">
                                          <p:val>
                                            <p:strVal val="ppt_h/20"/>
                                          </p:val>
                                        </p:tav>
                                      </p:tavLst>
                                    </p:anim>
                                    <p:anim calcmode="lin" valueType="num">
                                      <p:cBhvr>
                                        <p:cTn id="60" dur="500"/>
                                        <p:tgtEl>
                                          <p:spTgt spid="201742"/>
                                        </p:tgtEl>
                                        <p:attrNameLst>
                                          <p:attrName>ppt_w</p:attrName>
                                        </p:attrNameLst>
                                      </p:cBhvr>
                                      <p:tavLst>
                                        <p:tav tm="0">
                                          <p:val>
                                            <p:strVal val="ppt_w"/>
                                          </p:val>
                                        </p:tav>
                                        <p:tav tm="50000">
                                          <p:val>
                                            <p:strVal val="ppt_w+.3"/>
                                          </p:val>
                                        </p:tav>
                                        <p:tav tm="100000">
                                          <p:val>
                                            <p:strVal val="ppt_w+.3"/>
                                          </p:val>
                                        </p:tav>
                                      </p:tavLst>
                                    </p:anim>
                                    <p:anim calcmode="lin" valueType="num">
                                      <p:cBhvr>
                                        <p:cTn id="61" dur="500"/>
                                        <p:tgtEl>
                                          <p:spTgt spid="201742"/>
                                        </p:tgtEl>
                                        <p:attrNameLst>
                                          <p:attrName>ppt_x</p:attrName>
                                        </p:attrNameLst>
                                      </p:cBhvr>
                                      <p:tavLst>
                                        <p:tav tm="0">
                                          <p:val>
                                            <p:strVal val="ppt_x"/>
                                          </p:val>
                                        </p:tav>
                                        <p:tav tm="50000">
                                          <p:val>
                                            <p:strVal val="ppt_x"/>
                                          </p:val>
                                        </p:tav>
                                        <p:tav tm="100000">
                                          <p:val>
                                            <p:strVal val="ppt_x-.3"/>
                                          </p:val>
                                        </p:tav>
                                      </p:tavLst>
                                    </p:anim>
                                    <p:anim calcmode="lin" valueType="num">
                                      <p:cBhvr>
                                        <p:cTn id="62" dur="500"/>
                                        <p:tgtEl>
                                          <p:spTgt spid="201742"/>
                                        </p:tgtEl>
                                        <p:attrNameLst>
                                          <p:attrName>ppt_y</p:attrName>
                                        </p:attrNameLst>
                                      </p:cBhvr>
                                      <p:tavLst>
                                        <p:tav tm="0">
                                          <p:val>
                                            <p:strVal val="ppt_y"/>
                                          </p:val>
                                        </p:tav>
                                        <p:tav tm="100000">
                                          <p:val>
                                            <p:strVal val="ppt_y"/>
                                          </p:val>
                                        </p:tav>
                                      </p:tavLst>
                                    </p:anim>
                                    <p:set>
                                      <p:cBhvr>
                                        <p:cTn id="63" dur="1" fill="hold">
                                          <p:stCondLst>
                                            <p:cond delay="499"/>
                                          </p:stCondLst>
                                        </p:cTn>
                                        <p:tgtEl>
                                          <p:spTgt spid="201742"/>
                                        </p:tgtEl>
                                        <p:attrNameLst>
                                          <p:attrName>style.visibility</p:attrName>
                                        </p:attrNameLst>
                                      </p:cBhvr>
                                      <p:to>
                                        <p:strVal val="hidden"/>
                                      </p:to>
                                    </p:set>
                                  </p:childTnLst>
                                </p:cTn>
                              </p:par>
                              <p:par>
                                <p:cTn id="64" presetID="39" presetClass="exit" presetSubtype="0" decel="100000" fill="hold" grpId="1" nodeType="withEffect">
                                  <p:stCondLst>
                                    <p:cond delay="0"/>
                                  </p:stCondLst>
                                  <p:childTnLst>
                                    <p:anim calcmode="lin" valueType="num">
                                      <p:cBhvr>
                                        <p:cTn id="65" dur="500"/>
                                        <p:tgtEl>
                                          <p:spTgt spid="201743"/>
                                        </p:tgtEl>
                                        <p:attrNameLst>
                                          <p:attrName>ppt_h</p:attrName>
                                        </p:attrNameLst>
                                      </p:cBhvr>
                                      <p:tavLst>
                                        <p:tav tm="0">
                                          <p:val>
                                            <p:strVal val="ppt_h"/>
                                          </p:val>
                                        </p:tav>
                                        <p:tav tm="50000">
                                          <p:val>
                                            <p:strVal val="ppt_h/20"/>
                                          </p:val>
                                        </p:tav>
                                        <p:tav tm="100000">
                                          <p:val>
                                            <p:strVal val="ppt_h/20"/>
                                          </p:val>
                                        </p:tav>
                                      </p:tavLst>
                                    </p:anim>
                                    <p:anim calcmode="lin" valueType="num">
                                      <p:cBhvr>
                                        <p:cTn id="66" dur="500"/>
                                        <p:tgtEl>
                                          <p:spTgt spid="201743"/>
                                        </p:tgtEl>
                                        <p:attrNameLst>
                                          <p:attrName>ppt_w</p:attrName>
                                        </p:attrNameLst>
                                      </p:cBhvr>
                                      <p:tavLst>
                                        <p:tav tm="0">
                                          <p:val>
                                            <p:strVal val="ppt_w"/>
                                          </p:val>
                                        </p:tav>
                                        <p:tav tm="50000">
                                          <p:val>
                                            <p:strVal val="ppt_w+.3"/>
                                          </p:val>
                                        </p:tav>
                                        <p:tav tm="100000">
                                          <p:val>
                                            <p:strVal val="ppt_w+.3"/>
                                          </p:val>
                                        </p:tav>
                                      </p:tavLst>
                                    </p:anim>
                                    <p:anim calcmode="lin" valueType="num">
                                      <p:cBhvr>
                                        <p:cTn id="67" dur="500"/>
                                        <p:tgtEl>
                                          <p:spTgt spid="201743"/>
                                        </p:tgtEl>
                                        <p:attrNameLst>
                                          <p:attrName>ppt_x</p:attrName>
                                        </p:attrNameLst>
                                      </p:cBhvr>
                                      <p:tavLst>
                                        <p:tav tm="0">
                                          <p:val>
                                            <p:strVal val="ppt_x"/>
                                          </p:val>
                                        </p:tav>
                                        <p:tav tm="50000">
                                          <p:val>
                                            <p:strVal val="ppt_x"/>
                                          </p:val>
                                        </p:tav>
                                        <p:tav tm="100000">
                                          <p:val>
                                            <p:strVal val="ppt_x-.3"/>
                                          </p:val>
                                        </p:tav>
                                      </p:tavLst>
                                    </p:anim>
                                    <p:anim calcmode="lin" valueType="num">
                                      <p:cBhvr>
                                        <p:cTn id="68" dur="500"/>
                                        <p:tgtEl>
                                          <p:spTgt spid="201743"/>
                                        </p:tgtEl>
                                        <p:attrNameLst>
                                          <p:attrName>ppt_y</p:attrName>
                                        </p:attrNameLst>
                                      </p:cBhvr>
                                      <p:tavLst>
                                        <p:tav tm="0">
                                          <p:val>
                                            <p:strVal val="ppt_y"/>
                                          </p:val>
                                        </p:tav>
                                        <p:tav tm="100000">
                                          <p:val>
                                            <p:strVal val="ppt_y"/>
                                          </p:val>
                                        </p:tav>
                                      </p:tavLst>
                                    </p:anim>
                                    <p:set>
                                      <p:cBhvr>
                                        <p:cTn id="69" dur="1" fill="hold">
                                          <p:stCondLst>
                                            <p:cond delay="499"/>
                                          </p:stCondLst>
                                        </p:cTn>
                                        <p:tgtEl>
                                          <p:spTgt spid="201743"/>
                                        </p:tgtEl>
                                        <p:attrNameLst>
                                          <p:attrName>style.visibility</p:attrName>
                                        </p:attrNameLst>
                                      </p:cBhvr>
                                      <p:to>
                                        <p:strVal val="hidden"/>
                                      </p:to>
                                    </p:set>
                                  </p:childTnLst>
                                </p:cTn>
                              </p:par>
                              <p:par>
                                <p:cTn id="70" presetID="39" presetClass="exit" presetSubtype="0" decel="100000" fill="hold" grpId="1" nodeType="withEffect">
                                  <p:stCondLst>
                                    <p:cond delay="0"/>
                                  </p:stCondLst>
                                  <p:childTnLst>
                                    <p:anim calcmode="lin" valueType="num">
                                      <p:cBhvr>
                                        <p:cTn id="71" dur="500"/>
                                        <p:tgtEl>
                                          <p:spTgt spid="201744"/>
                                        </p:tgtEl>
                                        <p:attrNameLst>
                                          <p:attrName>ppt_h</p:attrName>
                                        </p:attrNameLst>
                                      </p:cBhvr>
                                      <p:tavLst>
                                        <p:tav tm="0">
                                          <p:val>
                                            <p:strVal val="ppt_h"/>
                                          </p:val>
                                        </p:tav>
                                        <p:tav tm="50000">
                                          <p:val>
                                            <p:strVal val="ppt_h/20"/>
                                          </p:val>
                                        </p:tav>
                                        <p:tav tm="100000">
                                          <p:val>
                                            <p:strVal val="ppt_h/20"/>
                                          </p:val>
                                        </p:tav>
                                      </p:tavLst>
                                    </p:anim>
                                    <p:anim calcmode="lin" valueType="num">
                                      <p:cBhvr>
                                        <p:cTn id="72" dur="500"/>
                                        <p:tgtEl>
                                          <p:spTgt spid="201744"/>
                                        </p:tgtEl>
                                        <p:attrNameLst>
                                          <p:attrName>ppt_w</p:attrName>
                                        </p:attrNameLst>
                                      </p:cBhvr>
                                      <p:tavLst>
                                        <p:tav tm="0">
                                          <p:val>
                                            <p:strVal val="ppt_w"/>
                                          </p:val>
                                        </p:tav>
                                        <p:tav tm="50000">
                                          <p:val>
                                            <p:strVal val="ppt_w+.3"/>
                                          </p:val>
                                        </p:tav>
                                        <p:tav tm="100000">
                                          <p:val>
                                            <p:strVal val="ppt_w+.3"/>
                                          </p:val>
                                        </p:tav>
                                      </p:tavLst>
                                    </p:anim>
                                    <p:anim calcmode="lin" valueType="num">
                                      <p:cBhvr>
                                        <p:cTn id="73" dur="500"/>
                                        <p:tgtEl>
                                          <p:spTgt spid="201744"/>
                                        </p:tgtEl>
                                        <p:attrNameLst>
                                          <p:attrName>ppt_x</p:attrName>
                                        </p:attrNameLst>
                                      </p:cBhvr>
                                      <p:tavLst>
                                        <p:tav tm="0">
                                          <p:val>
                                            <p:strVal val="ppt_x"/>
                                          </p:val>
                                        </p:tav>
                                        <p:tav tm="50000">
                                          <p:val>
                                            <p:strVal val="ppt_x"/>
                                          </p:val>
                                        </p:tav>
                                        <p:tav tm="100000">
                                          <p:val>
                                            <p:strVal val="ppt_x-.3"/>
                                          </p:val>
                                        </p:tav>
                                      </p:tavLst>
                                    </p:anim>
                                    <p:anim calcmode="lin" valueType="num">
                                      <p:cBhvr>
                                        <p:cTn id="74" dur="500"/>
                                        <p:tgtEl>
                                          <p:spTgt spid="201744"/>
                                        </p:tgtEl>
                                        <p:attrNameLst>
                                          <p:attrName>ppt_y</p:attrName>
                                        </p:attrNameLst>
                                      </p:cBhvr>
                                      <p:tavLst>
                                        <p:tav tm="0">
                                          <p:val>
                                            <p:strVal val="ppt_y"/>
                                          </p:val>
                                        </p:tav>
                                        <p:tav tm="100000">
                                          <p:val>
                                            <p:strVal val="ppt_y"/>
                                          </p:val>
                                        </p:tav>
                                      </p:tavLst>
                                    </p:anim>
                                    <p:set>
                                      <p:cBhvr>
                                        <p:cTn id="75" dur="1" fill="hold">
                                          <p:stCondLst>
                                            <p:cond delay="499"/>
                                          </p:stCondLst>
                                        </p:cTn>
                                        <p:tgtEl>
                                          <p:spTgt spid="201744"/>
                                        </p:tgtEl>
                                        <p:attrNameLst>
                                          <p:attrName>style.visibility</p:attrName>
                                        </p:attrNameLst>
                                      </p:cBhvr>
                                      <p:to>
                                        <p:strVal val="hidden"/>
                                      </p:to>
                                    </p:set>
                                  </p:childTnLst>
                                </p:cTn>
                              </p:par>
                              <p:par>
                                <p:cTn id="76" presetID="39" presetClass="exit" presetSubtype="0" decel="100000" fill="hold" grpId="1" nodeType="withEffect">
                                  <p:stCondLst>
                                    <p:cond delay="0"/>
                                  </p:stCondLst>
                                  <p:childTnLst>
                                    <p:anim calcmode="lin" valueType="num">
                                      <p:cBhvr>
                                        <p:cTn id="77" dur="500"/>
                                        <p:tgtEl>
                                          <p:spTgt spid="201745"/>
                                        </p:tgtEl>
                                        <p:attrNameLst>
                                          <p:attrName>ppt_h</p:attrName>
                                        </p:attrNameLst>
                                      </p:cBhvr>
                                      <p:tavLst>
                                        <p:tav tm="0">
                                          <p:val>
                                            <p:strVal val="ppt_h"/>
                                          </p:val>
                                        </p:tav>
                                        <p:tav tm="50000">
                                          <p:val>
                                            <p:strVal val="ppt_h/20"/>
                                          </p:val>
                                        </p:tav>
                                        <p:tav tm="100000">
                                          <p:val>
                                            <p:strVal val="ppt_h/20"/>
                                          </p:val>
                                        </p:tav>
                                      </p:tavLst>
                                    </p:anim>
                                    <p:anim calcmode="lin" valueType="num">
                                      <p:cBhvr>
                                        <p:cTn id="78" dur="500"/>
                                        <p:tgtEl>
                                          <p:spTgt spid="201745"/>
                                        </p:tgtEl>
                                        <p:attrNameLst>
                                          <p:attrName>ppt_w</p:attrName>
                                        </p:attrNameLst>
                                      </p:cBhvr>
                                      <p:tavLst>
                                        <p:tav tm="0">
                                          <p:val>
                                            <p:strVal val="ppt_w"/>
                                          </p:val>
                                        </p:tav>
                                        <p:tav tm="50000">
                                          <p:val>
                                            <p:strVal val="ppt_w+.3"/>
                                          </p:val>
                                        </p:tav>
                                        <p:tav tm="100000">
                                          <p:val>
                                            <p:strVal val="ppt_w+.3"/>
                                          </p:val>
                                        </p:tav>
                                      </p:tavLst>
                                    </p:anim>
                                    <p:anim calcmode="lin" valueType="num">
                                      <p:cBhvr>
                                        <p:cTn id="79" dur="500"/>
                                        <p:tgtEl>
                                          <p:spTgt spid="201745"/>
                                        </p:tgtEl>
                                        <p:attrNameLst>
                                          <p:attrName>ppt_x</p:attrName>
                                        </p:attrNameLst>
                                      </p:cBhvr>
                                      <p:tavLst>
                                        <p:tav tm="0">
                                          <p:val>
                                            <p:strVal val="ppt_x"/>
                                          </p:val>
                                        </p:tav>
                                        <p:tav tm="50000">
                                          <p:val>
                                            <p:strVal val="ppt_x"/>
                                          </p:val>
                                        </p:tav>
                                        <p:tav tm="100000">
                                          <p:val>
                                            <p:strVal val="ppt_x-.3"/>
                                          </p:val>
                                        </p:tav>
                                      </p:tavLst>
                                    </p:anim>
                                    <p:anim calcmode="lin" valueType="num">
                                      <p:cBhvr>
                                        <p:cTn id="80" dur="500"/>
                                        <p:tgtEl>
                                          <p:spTgt spid="201745"/>
                                        </p:tgtEl>
                                        <p:attrNameLst>
                                          <p:attrName>ppt_y</p:attrName>
                                        </p:attrNameLst>
                                      </p:cBhvr>
                                      <p:tavLst>
                                        <p:tav tm="0">
                                          <p:val>
                                            <p:strVal val="ppt_y"/>
                                          </p:val>
                                        </p:tav>
                                        <p:tav tm="100000">
                                          <p:val>
                                            <p:strVal val="ppt_y"/>
                                          </p:val>
                                        </p:tav>
                                      </p:tavLst>
                                    </p:anim>
                                    <p:set>
                                      <p:cBhvr>
                                        <p:cTn id="81" dur="1" fill="hold">
                                          <p:stCondLst>
                                            <p:cond delay="499"/>
                                          </p:stCondLst>
                                        </p:cTn>
                                        <p:tgtEl>
                                          <p:spTgt spid="201745"/>
                                        </p:tgtEl>
                                        <p:attrNameLst>
                                          <p:attrName>style.visibility</p:attrName>
                                        </p:attrNameLst>
                                      </p:cBhvr>
                                      <p:to>
                                        <p:strVal val="hidden"/>
                                      </p:to>
                                    </p:set>
                                  </p:childTnLst>
                                </p:cTn>
                              </p:par>
                              <p:par>
                                <p:cTn id="82" presetID="39" presetClass="exit" presetSubtype="0" decel="100000" fill="hold" grpId="1" nodeType="withEffect">
                                  <p:stCondLst>
                                    <p:cond delay="0"/>
                                  </p:stCondLst>
                                  <p:childTnLst>
                                    <p:anim calcmode="lin" valueType="num">
                                      <p:cBhvr>
                                        <p:cTn id="83" dur="500"/>
                                        <p:tgtEl>
                                          <p:spTgt spid="201746"/>
                                        </p:tgtEl>
                                        <p:attrNameLst>
                                          <p:attrName>ppt_h</p:attrName>
                                        </p:attrNameLst>
                                      </p:cBhvr>
                                      <p:tavLst>
                                        <p:tav tm="0">
                                          <p:val>
                                            <p:strVal val="ppt_h"/>
                                          </p:val>
                                        </p:tav>
                                        <p:tav tm="50000">
                                          <p:val>
                                            <p:strVal val="ppt_h/20"/>
                                          </p:val>
                                        </p:tav>
                                        <p:tav tm="100000">
                                          <p:val>
                                            <p:strVal val="ppt_h/20"/>
                                          </p:val>
                                        </p:tav>
                                      </p:tavLst>
                                    </p:anim>
                                    <p:anim calcmode="lin" valueType="num">
                                      <p:cBhvr>
                                        <p:cTn id="84" dur="500"/>
                                        <p:tgtEl>
                                          <p:spTgt spid="201746"/>
                                        </p:tgtEl>
                                        <p:attrNameLst>
                                          <p:attrName>ppt_w</p:attrName>
                                        </p:attrNameLst>
                                      </p:cBhvr>
                                      <p:tavLst>
                                        <p:tav tm="0">
                                          <p:val>
                                            <p:strVal val="ppt_w"/>
                                          </p:val>
                                        </p:tav>
                                        <p:tav tm="50000">
                                          <p:val>
                                            <p:strVal val="ppt_w+.3"/>
                                          </p:val>
                                        </p:tav>
                                        <p:tav tm="100000">
                                          <p:val>
                                            <p:strVal val="ppt_w+.3"/>
                                          </p:val>
                                        </p:tav>
                                      </p:tavLst>
                                    </p:anim>
                                    <p:anim calcmode="lin" valueType="num">
                                      <p:cBhvr>
                                        <p:cTn id="85" dur="500"/>
                                        <p:tgtEl>
                                          <p:spTgt spid="201746"/>
                                        </p:tgtEl>
                                        <p:attrNameLst>
                                          <p:attrName>ppt_x</p:attrName>
                                        </p:attrNameLst>
                                      </p:cBhvr>
                                      <p:tavLst>
                                        <p:tav tm="0">
                                          <p:val>
                                            <p:strVal val="ppt_x"/>
                                          </p:val>
                                        </p:tav>
                                        <p:tav tm="50000">
                                          <p:val>
                                            <p:strVal val="ppt_x"/>
                                          </p:val>
                                        </p:tav>
                                        <p:tav tm="100000">
                                          <p:val>
                                            <p:strVal val="ppt_x-.3"/>
                                          </p:val>
                                        </p:tav>
                                      </p:tavLst>
                                    </p:anim>
                                    <p:anim calcmode="lin" valueType="num">
                                      <p:cBhvr>
                                        <p:cTn id="86" dur="500"/>
                                        <p:tgtEl>
                                          <p:spTgt spid="201746"/>
                                        </p:tgtEl>
                                        <p:attrNameLst>
                                          <p:attrName>ppt_y</p:attrName>
                                        </p:attrNameLst>
                                      </p:cBhvr>
                                      <p:tavLst>
                                        <p:tav tm="0">
                                          <p:val>
                                            <p:strVal val="ppt_y"/>
                                          </p:val>
                                        </p:tav>
                                        <p:tav tm="100000">
                                          <p:val>
                                            <p:strVal val="ppt_y"/>
                                          </p:val>
                                        </p:tav>
                                      </p:tavLst>
                                    </p:anim>
                                    <p:set>
                                      <p:cBhvr>
                                        <p:cTn id="87" dur="1" fill="hold">
                                          <p:stCondLst>
                                            <p:cond delay="499"/>
                                          </p:stCondLst>
                                        </p:cTn>
                                        <p:tgtEl>
                                          <p:spTgt spid="201746"/>
                                        </p:tgtEl>
                                        <p:attrNameLst>
                                          <p:attrName>style.visibility</p:attrName>
                                        </p:attrNameLst>
                                      </p:cBhvr>
                                      <p:to>
                                        <p:strVal val="hidden"/>
                                      </p:to>
                                    </p:set>
                                  </p:childTnLst>
                                </p:cTn>
                              </p:par>
                              <p:par>
                                <p:cTn id="88" presetID="39" presetClass="exit" presetSubtype="0" decel="100000" fill="hold" grpId="1" nodeType="withEffect">
                                  <p:stCondLst>
                                    <p:cond delay="0"/>
                                  </p:stCondLst>
                                  <p:childTnLst>
                                    <p:anim calcmode="lin" valueType="num">
                                      <p:cBhvr>
                                        <p:cTn id="89" dur="500"/>
                                        <p:tgtEl>
                                          <p:spTgt spid="201747"/>
                                        </p:tgtEl>
                                        <p:attrNameLst>
                                          <p:attrName>ppt_h</p:attrName>
                                        </p:attrNameLst>
                                      </p:cBhvr>
                                      <p:tavLst>
                                        <p:tav tm="0">
                                          <p:val>
                                            <p:strVal val="ppt_h"/>
                                          </p:val>
                                        </p:tav>
                                        <p:tav tm="50000">
                                          <p:val>
                                            <p:strVal val="ppt_h/20"/>
                                          </p:val>
                                        </p:tav>
                                        <p:tav tm="100000">
                                          <p:val>
                                            <p:strVal val="ppt_h/20"/>
                                          </p:val>
                                        </p:tav>
                                      </p:tavLst>
                                    </p:anim>
                                    <p:anim calcmode="lin" valueType="num">
                                      <p:cBhvr>
                                        <p:cTn id="90" dur="500"/>
                                        <p:tgtEl>
                                          <p:spTgt spid="201747"/>
                                        </p:tgtEl>
                                        <p:attrNameLst>
                                          <p:attrName>ppt_w</p:attrName>
                                        </p:attrNameLst>
                                      </p:cBhvr>
                                      <p:tavLst>
                                        <p:tav tm="0">
                                          <p:val>
                                            <p:strVal val="ppt_w"/>
                                          </p:val>
                                        </p:tav>
                                        <p:tav tm="50000">
                                          <p:val>
                                            <p:strVal val="ppt_w+.3"/>
                                          </p:val>
                                        </p:tav>
                                        <p:tav tm="100000">
                                          <p:val>
                                            <p:strVal val="ppt_w+.3"/>
                                          </p:val>
                                        </p:tav>
                                      </p:tavLst>
                                    </p:anim>
                                    <p:anim calcmode="lin" valueType="num">
                                      <p:cBhvr>
                                        <p:cTn id="91" dur="500"/>
                                        <p:tgtEl>
                                          <p:spTgt spid="201747"/>
                                        </p:tgtEl>
                                        <p:attrNameLst>
                                          <p:attrName>ppt_x</p:attrName>
                                        </p:attrNameLst>
                                      </p:cBhvr>
                                      <p:tavLst>
                                        <p:tav tm="0">
                                          <p:val>
                                            <p:strVal val="ppt_x"/>
                                          </p:val>
                                        </p:tav>
                                        <p:tav tm="50000">
                                          <p:val>
                                            <p:strVal val="ppt_x"/>
                                          </p:val>
                                        </p:tav>
                                        <p:tav tm="100000">
                                          <p:val>
                                            <p:strVal val="ppt_x-.3"/>
                                          </p:val>
                                        </p:tav>
                                      </p:tavLst>
                                    </p:anim>
                                    <p:anim calcmode="lin" valueType="num">
                                      <p:cBhvr>
                                        <p:cTn id="92" dur="500"/>
                                        <p:tgtEl>
                                          <p:spTgt spid="201747"/>
                                        </p:tgtEl>
                                        <p:attrNameLst>
                                          <p:attrName>ppt_y</p:attrName>
                                        </p:attrNameLst>
                                      </p:cBhvr>
                                      <p:tavLst>
                                        <p:tav tm="0">
                                          <p:val>
                                            <p:strVal val="ppt_y"/>
                                          </p:val>
                                        </p:tav>
                                        <p:tav tm="100000">
                                          <p:val>
                                            <p:strVal val="ppt_y"/>
                                          </p:val>
                                        </p:tav>
                                      </p:tavLst>
                                    </p:anim>
                                    <p:set>
                                      <p:cBhvr>
                                        <p:cTn id="93" dur="1" fill="hold">
                                          <p:stCondLst>
                                            <p:cond delay="499"/>
                                          </p:stCondLst>
                                        </p:cTn>
                                        <p:tgtEl>
                                          <p:spTgt spid="201747"/>
                                        </p:tgtEl>
                                        <p:attrNameLst>
                                          <p:attrName>style.visibility</p:attrName>
                                        </p:attrNameLst>
                                      </p:cBhvr>
                                      <p:to>
                                        <p:strVal val="hidden"/>
                                      </p:to>
                                    </p:set>
                                  </p:childTnLst>
                                </p:cTn>
                              </p:par>
                              <p:par>
                                <p:cTn id="94" presetID="39" presetClass="exit" presetSubtype="0" decel="100000" fill="hold" nodeType="withEffect">
                                  <p:stCondLst>
                                    <p:cond delay="0"/>
                                  </p:stCondLst>
                                  <p:childTnLst>
                                    <p:anim calcmode="lin" valueType="num">
                                      <p:cBhvr>
                                        <p:cTn id="95" dur="500"/>
                                        <p:tgtEl>
                                          <p:spTgt spid="2"/>
                                        </p:tgtEl>
                                        <p:attrNameLst>
                                          <p:attrName>ppt_h</p:attrName>
                                        </p:attrNameLst>
                                      </p:cBhvr>
                                      <p:tavLst>
                                        <p:tav tm="0">
                                          <p:val>
                                            <p:strVal val="ppt_h"/>
                                          </p:val>
                                        </p:tav>
                                        <p:tav tm="50000">
                                          <p:val>
                                            <p:strVal val="ppt_h/20"/>
                                          </p:val>
                                        </p:tav>
                                        <p:tav tm="100000">
                                          <p:val>
                                            <p:strVal val="ppt_h/20"/>
                                          </p:val>
                                        </p:tav>
                                      </p:tavLst>
                                    </p:anim>
                                    <p:anim calcmode="lin" valueType="num">
                                      <p:cBhvr>
                                        <p:cTn id="96" dur="500"/>
                                        <p:tgtEl>
                                          <p:spTgt spid="2"/>
                                        </p:tgtEl>
                                        <p:attrNameLst>
                                          <p:attrName>ppt_w</p:attrName>
                                        </p:attrNameLst>
                                      </p:cBhvr>
                                      <p:tavLst>
                                        <p:tav tm="0">
                                          <p:val>
                                            <p:strVal val="ppt_w"/>
                                          </p:val>
                                        </p:tav>
                                        <p:tav tm="50000">
                                          <p:val>
                                            <p:strVal val="ppt_w+.3"/>
                                          </p:val>
                                        </p:tav>
                                        <p:tav tm="100000">
                                          <p:val>
                                            <p:strVal val="ppt_w+.3"/>
                                          </p:val>
                                        </p:tav>
                                      </p:tavLst>
                                    </p:anim>
                                    <p:anim calcmode="lin" valueType="num">
                                      <p:cBhvr>
                                        <p:cTn id="97" dur="500"/>
                                        <p:tgtEl>
                                          <p:spTgt spid="2"/>
                                        </p:tgtEl>
                                        <p:attrNameLst>
                                          <p:attrName>ppt_x</p:attrName>
                                        </p:attrNameLst>
                                      </p:cBhvr>
                                      <p:tavLst>
                                        <p:tav tm="0">
                                          <p:val>
                                            <p:strVal val="ppt_x"/>
                                          </p:val>
                                        </p:tav>
                                        <p:tav tm="50000">
                                          <p:val>
                                            <p:strVal val="ppt_x"/>
                                          </p:val>
                                        </p:tav>
                                        <p:tav tm="100000">
                                          <p:val>
                                            <p:strVal val="ppt_x-.3"/>
                                          </p:val>
                                        </p:tav>
                                      </p:tavLst>
                                    </p:anim>
                                    <p:anim calcmode="lin" valueType="num">
                                      <p:cBhvr>
                                        <p:cTn id="98" dur="500"/>
                                        <p:tgtEl>
                                          <p:spTgt spid="2"/>
                                        </p:tgtEl>
                                        <p:attrNameLst>
                                          <p:attrName>ppt_y</p:attrName>
                                        </p:attrNameLst>
                                      </p:cBhvr>
                                      <p:tavLst>
                                        <p:tav tm="0">
                                          <p:val>
                                            <p:strVal val="ppt_y"/>
                                          </p:val>
                                        </p:tav>
                                        <p:tav tm="100000">
                                          <p:val>
                                            <p:strVal val="ppt_y"/>
                                          </p:val>
                                        </p:tav>
                                      </p:tavLst>
                                    </p:anim>
                                    <p:set>
                                      <p:cBhvr>
                                        <p:cTn id="99" dur="1" fill="hold">
                                          <p:stCondLst>
                                            <p:cond delay="499"/>
                                          </p:stCondLst>
                                        </p:cTn>
                                        <p:tgtEl>
                                          <p:spTgt spid="2"/>
                                        </p:tgtEl>
                                        <p:attrNameLst>
                                          <p:attrName>style.visibility</p:attrName>
                                        </p:attrNameLst>
                                      </p:cBhvr>
                                      <p:to>
                                        <p:strVal val="hidden"/>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3" presetClass="entr" presetSubtype="16" fill="hold" grpId="0" nodeType="clickEffect">
                                  <p:stCondLst>
                                    <p:cond delay="0"/>
                                  </p:stCondLst>
                                  <p:childTnLst>
                                    <p:set>
                                      <p:cBhvr>
                                        <p:cTn id="103" dur="1" fill="hold">
                                          <p:stCondLst>
                                            <p:cond delay="0"/>
                                          </p:stCondLst>
                                        </p:cTn>
                                        <p:tgtEl>
                                          <p:spTgt spid="201760"/>
                                        </p:tgtEl>
                                        <p:attrNameLst>
                                          <p:attrName>style.visibility</p:attrName>
                                        </p:attrNameLst>
                                      </p:cBhvr>
                                      <p:to>
                                        <p:strVal val="visible"/>
                                      </p:to>
                                    </p:set>
                                    <p:anim calcmode="lin" valueType="num">
                                      <p:cBhvr>
                                        <p:cTn id="104" dur="1000" fill="hold"/>
                                        <p:tgtEl>
                                          <p:spTgt spid="201760"/>
                                        </p:tgtEl>
                                        <p:attrNameLst>
                                          <p:attrName>ppt_w</p:attrName>
                                        </p:attrNameLst>
                                      </p:cBhvr>
                                      <p:tavLst>
                                        <p:tav tm="0">
                                          <p:val>
                                            <p:fltVal val="0"/>
                                          </p:val>
                                        </p:tav>
                                        <p:tav tm="100000">
                                          <p:val>
                                            <p:strVal val="#ppt_w"/>
                                          </p:val>
                                        </p:tav>
                                      </p:tavLst>
                                    </p:anim>
                                    <p:anim calcmode="lin" valueType="num">
                                      <p:cBhvr>
                                        <p:cTn id="105" dur="1000" fill="hold"/>
                                        <p:tgtEl>
                                          <p:spTgt spid="201760"/>
                                        </p:tgtEl>
                                        <p:attrNameLst>
                                          <p:attrName>ppt_h</p:attrName>
                                        </p:attrNameLst>
                                      </p:cBhvr>
                                      <p:tavLst>
                                        <p:tav tm="0">
                                          <p:val>
                                            <p:fltVal val="0"/>
                                          </p:val>
                                        </p:tav>
                                        <p:tav tm="100000">
                                          <p:val>
                                            <p:strVal val="#ppt_h"/>
                                          </p:val>
                                        </p:tav>
                                      </p:tavLst>
                                    </p:anim>
                                  </p:childTnLst>
                                </p:cTn>
                              </p:par>
                              <p:par>
                                <p:cTn id="106" presetID="6" presetClass="entr" presetSubtype="16" fill="hold" grpId="0" nodeType="withEffect">
                                  <p:stCondLst>
                                    <p:cond delay="0"/>
                                  </p:stCondLst>
                                  <p:childTnLst>
                                    <p:set>
                                      <p:cBhvr>
                                        <p:cTn id="107" dur="1" fill="hold">
                                          <p:stCondLst>
                                            <p:cond delay="0"/>
                                          </p:stCondLst>
                                        </p:cTn>
                                        <p:tgtEl>
                                          <p:spTgt spid="3"/>
                                        </p:tgtEl>
                                        <p:attrNameLst>
                                          <p:attrName>style.visibility</p:attrName>
                                        </p:attrNameLst>
                                      </p:cBhvr>
                                      <p:to>
                                        <p:strVal val="visible"/>
                                      </p:to>
                                    </p:set>
                                    <p:animEffect transition="in" filter="circle(in)">
                                      <p:cBhvr>
                                        <p:cTn id="10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40" grpId="0"/>
      <p:bldP spid="201742" grpId="0" animBg="1"/>
      <p:bldP spid="201742" grpId="1" animBg="1"/>
      <p:bldP spid="201743" grpId="0" animBg="1"/>
      <p:bldP spid="201743" grpId="1" animBg="1"/>
      <p:bldP spid="201744" grpId="0" animBg="1"/>
      <p:bldP spid="201744" grpId="1" animBg="1"/>
      <p:bldP spid="201745" grpId="0" animBg="1"/>
      <p:bldP spid="201745" grpId="1" animBg="1"/>
      <p:bldP spid="201746" grpId="0" animBg="1"/>
      <p:bldP spid="201746" grpId="1" animBg="1"/>
      <p:bldP spid="201747" grpId="0" animBg="1"/>
      <p:bldP spid="201747" grpId="1" animBg="1"/>
      <p:bldP spid="201760"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5"/>
          <p:cNvSpPr txBox="1">
            <a:spLocks noChangeArrowheads="1"/>
          </p:cNvSpPr>
          <p:nvPr/>
        </p:nvSpPr>
        <p:spPr bwMode="auto">
          <a:xfrm>
            <a:off x="1066800" y="2209800"/>
            <a:ext cx="75438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US" sz="2200" b="1">
                <a:solidFill>
                  <a:schemeClr val="accent2"/>
                </a:solidFill>
              </a:rPr>
              <a:t>Những hành vi, việc làm nào dưới đây là phù hợp khi đến Ủy ban nhân dân xã ?</a:t>
            </a:r>
          </a:p>
        </p:txBody>
      </p:sp>
      <p:sp>
        <p:nvSpPr>
          <p:cNvPr id="74755" name="Rectangle 9"/>
          <p:cNvSpPr>
            <a:spLocks noChangeArrowheads="1"/>
          </p:cNvSpPr>
          <p:nvPr/>
        </p:nvSpPr>
        <p:spPr bwMode="auto">
          <a:xfrm>
            <a:off x="1219200" y="3276600"/>
            <a:ext cx="6553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nSpc>
                <a:spcPct val="90000"/>
              </a:lnSpc>
              <a:spcBef>
                <a:spcPct val="20000"/>
              </a:spcBef>
            </a:pPr>
            <a:r>
              <a:rPr lang="en-US" sz="2200" b="1" i="1">
                <a:solidFill>
                  <a:srgbClr val="0000FF"/>
                </a:solidFill>
              </a:rPr>
              <a:t>a) Nói chuyện to trong phòng làm việc.</a:t>
            </a:r>
          </a:p>
        </p:txBody>
      </p:sp>
      <p:sp>
        <p:nvSpPr>
          <p:cNvPr id="74756" name="Rectangle 11"/>
          <p:cNvSpPr>
            <a:spLocks noChangeArrowheads="1"/>
          </p:cNvSpPr>
          <p:nvPr/>
        </p:nvSpPr>
        <p:spPr bwMode="auto">
          <a:xfrm>
            <a:off x="1219200" y="396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nSpc>
                <a:spcPct val="90000"/>
              </a:lnSpc>
              <a:spcBef>
                <a:spcPct val="20000"/>
              </a:spcBef>
            </a:pPr>
            <a:r>
              <a:rPr lang="en-US" sz="2200" b="1" i="1">
                <a:solidFill>
                  <a:srgbClr val="0000FF"/>
                </a:solidFill>
              </a:rPr>
              <a:t>b) Chào hỏi khi gặp các bác cán bộ Ủy ban nhân dân xã.</a:t>
            </a:r>
          </a:p>
        </p:txBody>
      </p:sp>
      <p:sp>
        <p:nvSpPr>
          <p:cNvPr id="202765" name="AutoShape 13"/>
          <p:cNvSpPr>
            <a:spLocks noChangeArrowheads="1"/>
          </p:cNvSpPr>
          <p:nvPr/>
        </p:nvSpPr>
        <p:spPr bwMode="auto">
          <a:xfrm>
            <a:off x="3924300" y="5481638"/>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FF0000"/>
                </a:solidFill>
              </a:rPr>
              <a:t>0</a:t>
            </a:r>
          </a:p>
        </p:txBody>
      </p:sp>
      <p:sp>
        <p:nvSpPr>
          <p:cNvPr id="202766" name="AutoShape 14"/>
          <p:cNvSpPr>
            <a:spLocks noChangeArrowheads="1"/>
          </p:cNvSpPr>
          <p:nvPr/>
        </p:nvSpPr>
        <p:spPr bwMode="auto">
          <a:xfrm>
            <a:off x="3927475" y="5487988"/>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800000"/>
                </a:solidFill>
              </a:rPr>
              <a:t>1</a:t>
            </a:r>
          </a:p>
        </p:txBody>
      </p:sp>
      <p:sp>
        <p:nvSpPr>
          <p:cNvPr id="202767" name="AutoShape 15"/>
          <p:cNvSpPr>
            <a:spLocks noChangeArrowheads="1"/>
          </p:cNvSpPr>
          <p:nvPr/>
        </p:nvSpPr>
        <p:spPr bwMode="auto">
          <a:xfrm>
            <a:off x="3932238"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0033CC"/>
                </a:solidFill>
              </a:rPr>
              <a:t>2</a:t>
            </a:r>
          </a:p>
        </p:txBody>
      </p:sp>
      <p:sp>
        <p:nvSpPr>
          <p:cNvPr id="202768" name="AutoShape 16"/>
          <p:cNvSpPr>
            <a:spLocks noChangeArrowheads="1"/>
          </p:cNvSpPr>
          <p:nvPr/>
        </p:nvSpPr>
        <p:spPr bwMode="auto">
          <a:xfrm>
            <a:off x="3924300" y="54673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0033CC"/>
                </a:solidFill>
              </a:rPr>
              <a:t>3</a:t>
            </a:r>
          </a:p>
        </p:txBody>
      </p:sp>
      <p:sp>
        <p:nvSpPr>
          <p:cNvPr id="202769" name="AutoShape 17"/>
          <p:cNvSpPr>
            <a:spLocks noChangeArrowheads="1"/>
          </p:cNvSpPr>
          <p:nvPr/>
        </p:nvSpPr>
        <p:spPr bwMode="auto">
          <a:xfrm>
            <a:off x="3924300"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0033CC"/>
                </a:solidFill>
              </a:rPr>
              <a:t>4</a:t>
            </a:r>
          </a:p>
        </p:txBody>
      </p:sp>
      <p:sp>
        <p:nvSpPr>
          <p:cNvPr id="202770" name="AutoShape 18"/>
          <p:cNvSpPr>
            <a:spLocks noChangeArrowheads="1"/>
          </p:cNvSpPr>
          <p:nvPr/>
        </p:nvSpPr>
        <p:spPr bwMode="auto">
          <a:xfrm>
            <a:off x="3914775" y="546258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0033CC"/>
                </a:solidFill>
              </a:rPr>
              <a:t>5</a:t>
            </a:r>
          </a:p>
        </p:txBody>
      </p:sp>
      <p:grpSp>
        <p:nvGrpSpPr>
          <p:cNvPr id="2" name="Group 25"/>
          <p:cNvGrpSpPr>
            <a:grpSpLocks/>
          </p:cNvGrpSpPr>
          <p:nvPr/>
        </p:nvGrpSpPr>
        <p:grpSpPr bwMode="auto">
          <a:xfrm>
            <a:off x="2590800" y="5486400"/>
            <a:ext cx="3436938" cy="936625"/>
            <a:chOff x="912" y="2592"/>
            <a:chExt cx="3072" cy="960"/>
          </a:xfrm>
        </p:grpSpPr>
        <p:sp>
          <p:nvSpPr>
            <p:cNvPr id="74771" name="Oval 26"/>
            <p:cNvSpPr>
              <a:spLocks noChangeArrowheads="1"/>
            </p:cNvSpPr>
            <p:nvPr/>
          </p:nvSpPr>
          <p:spPr bwMode="auto">
            <a:xfrm>
              <a:off x="912" y="2592"/>
              <a:ext cx="3072" cy="960"/>
            </a:xfrm>
            <a:prstGeom prst="ellipse">
              <a:avLst/>
            </a:prstGeom>
            <a:solidFill>
              <a:srgbClr val="00FF00"/>
            </a:solidFill>
            <a:ln w="9525">
              <a:solidFill>
                <a:srgbClr val="FF0000"/>
              </a:solidFill>
              <a:round/>
              <a:headEnd/>
              <a:tailEnd/>
            </a:ln>
          </p:spPr>
          <p:txBody>
            <a:bodyPr wrap="none" anchor="ctr"/>
            <a:lstStyle/>
            <a:p>
              <a:endParaRPr lang="en-US"/>
            </a:p>
          </p:txBody>
        </p:sp>
        <p:sp>
          <p:nvSpPr>
            <p:cNvPr id="74772" name="WordArt 27"/>
            <p:cNvSpPr>
              <a:spLocks noChangeArrowheads="1" noChangeShapeType="1" noTextEdit="1"/>
            </p:cNvSpPr>
            <p:nvPr/>
          </p:nvSpPr>
          <p:spPr bwMode="auto">
            <a:xfrm>
              <a:off x="1488" y="2880"/>
              <a:ext cx="1884" cy="408"/>
            </a:xfrm>
            <a:prstGeom prst="rect">
              <a:avLst/>
            </a:prstGeom>
          </p:spPr>
          <p:txBody>
            <a:bodyPr wrap="none" fromWordArt="1">
              <a:prstTxWarp prst="textPlain">
                <a:avLst>
                  <a:gd name="adj" fmla="val 50000"/>
                </a:avLst>
              </a:prstTxWarp>
            </a:bodyPr>
            <a:lstStyle/>
            <a:p>
              <a:pPr algn="ctr"/>
              <a:r>
                <a:rPr lang="vi-VN" sz="3600" b="1" i="1" kern="10" dirty="0">
                  <a:ln w="9525">
                    <a:solidFill>
                      <a:srgbClr val="FF0000"/>
                    </a:solidFill>
                    <a:round/>
                    <a:headEnd/>
                    <a:tailEnd/>
                  </a:ln>
                  <a:solidFill>
                    <a:srgbClr val="FF6600"/>
                  </a:solidFill>
                  <a:latin typeface=".VnTime"/>
                </a:rPr>
                <a:t>Hết giờ</a:t>
              </a:r>
            </a:p>
          </p:txBody>
        </p:sp>
      </p:grpSp>
      <p:sp>
        <p:nvSpPr>
          <p:cNvPr id="202780" name="Rectangle 28"/>
          <p:cNvSpPr>
            <a:spLocks noChangeArrowheads="1"/>
          </p:cNvSpPr>
          <p:nvPr/>
        </p:nvSpPr>
        <p:spPr bwMode="auto">
          <a:xfrm>
            <a:off x="1219200" y="4686300"/>
            <a:ext cx="6858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609600" indent="-609600">
              <a:lnSpc>
                <a:spcPct val="90000"/>
              </a:lnSpc>
              <a:spcBef>
                <a:spcPct val="20000"/>
              </a:spcBef>
            </a:pPr>
            <a:r>
              <a:rPr lang="en-US" sz="2200" b="1" i="1">
                <a:solidFill>
                  <a:srgbClr val="0000FF"/>
                </a:solidFill>
              </a:rPr>
              <a:t>c) Xếp thứ tự để đợi giải quyết công việc.</a:t>
            </a:r>
          </a:p>
        </p:txBody>
      </p:sp>
      <p:sp>
        <p:nvSpPr>
          <p:cNvPr id="202782" name="Text Box 30"/>
          <p:cNvSpPr txBox="1">
            <a:spLocks noChangeArrowheads="1"/>
          </p:cNvSpPr>
          <p:nvPr/>
        </p:nvSpPr>
        <p:spPr bwMode="auto">
          <a:xfrm>
            <a:off x="457200" y="1066800"/>
            <a:ext cx="8382000" cy="457200"/>
          </a:xfrm>
          <a:prstGeom prst="rect">
            <a:avLst/>
          </a:prstGeom>
          <a:noFill/>
          <a:ln>
            <a:noFill/>
          </a:ln>
          <a:effectLst/>
        </p:spPr>
        <p:txBody>
          <a:bodyPr>
            <a:spAutoFit/>
          </a:bodyPr>
          <a:lstStyle/>
          <a:p>
            <a:pPr algn="ctr">
              <a:spcBef>
                <a:spcPct val="50000"/>
              </a:spcBef>
              <a:defRPr/>
            </a:pPr>
            <a:r>
              <a:rPr lang="en-US" sz="2400" b="1">
                <a:solidFill>
                  <a:srgbClr val="FF0000"/>
                </a:solidFill>
                <a:effectLst>
                  <a:outerShdw blurRad="38100" dist="38100" dir="2700000" algn="tl">
                    <a:srgbClr val="C0C0C0"/>
                  </a:outerShdw>
                </a:effectLst>
              </a:rPr>
              <a:t>ỦY BAN NHÂN DÂN XÃ (PHƯỜNG) EM</a:t>
            </a:r>
            <a:r>
              <a:rPr lang="en-US" sz="2400" b="1">
                <a:solidFill>
                  <a:schemeClr val="accent2"/>
                </a:solidFill>
                <a:effectLst>
                  <a:outerShdw blurRad="38100" dist="38100" dir="2700000" algn="tl">
                    <a:srgbClr val="C0C0C0"/>
                  </a:outerShdw>
                </a:effectLst>
              </a:rPr>
              <a:t> </a:t>
            </a:r>
            <a:r>
              <a:rPr lang="en-US" sz="2200" b="1">
                <a:solidFill>
                  <a:schemeClr val="accent2"/>
                </a:solidFill>
                <a:effectLst>
                  <a:outerShdw blurRad="38100" dist="38100" dir="2700000" algn="tl">
                    <a:srgbClr val="C0C0C0"/>
                  </a:outerShdw>
                </a:effectLst>
              </a:rPr>
              <a:t>( tiết 2 )</a:t>
            </a:r>
          </a:p>
        </p:txBody>
      </p:sp>
      <p:sp>
        <p:nvSpPr>
          <p:cNvPr id="74766" name="Rectangle 32"/>
          <p:cNvSpPr>
            <a:spLocks noChangeArrowheads="1"/>
          </p:cNvSpPr>
          <p:nvPr/>
        </p:nvSpPr>
        <p:spPr bwMode="auto">
          <a:xfrm>
            <a:off x="914400" y="3152775"/>
            <a:ext cx="304800" cy="533400"/>
          </a:xfrm>
          <a:prstGeom prst="rect">
            <a:avLst/>
          </a:prstGeom>
          <a:solidFill>
            <a:srgbClr val="0099FF"/>
          </a:solidFill>
          <a:ln w="9525">
            <a:solidFill>
              <a:schemeClr val="tx1"/>
            </a:solidFill>
            <a:miter lim="800000"/>
            <a:headEnd/>
            <a:tailEnd/>
          </a:ln>
        </p:spPr>
        <p:txBody>
          <a:bodyPr wrap="none" anchor="ctr"/>
          <a:lstStyle/>
          <a:p>
            <a:pPr algn="ctr"/>
            <a:endParaRPr lang="en-US">
              <a:solidFill>
                <a:schemeClr val="hlink"/>
              </a:solidFill>
            </a:endParaRPr>
          </a:p>
        </p:txBody>
      </p:sp>
      <p:sp>
        <p:nvSpPr>
          <p:cNvPr id="74767" name="Rectangle 33"/>
          <p:cNvSpPr>
            <a:spLocks noChangeArrowheads="1"/>
          </p:cNvSpPr>
          <p:nvPr/>
        </p:nvSpPr>
        <p:spPr bwMode="auto">
          <a:xfrm>
            <a:off x="917575" y="3838575"/>
            <a:ext cx="304800" cy="533400"/>
          </a:xfrm>
          <a:prstGeom prst="rect">
            <a:avLst/>
          </a:prstGeom>
          <a:solidFill>
            <a:srgbClr val="FF3300"/>
          </a:solidFill>
          <a:ln w="9525">
            <a:solidFill>
              <a:schemeClr val="tx1"/>
            </a:solidFill>
            <a:miter lim="800000"/>
            <a:headEnd/>
            <a:tailEnd/>
          </a:ln>
        </p:spPr>
        <p:txBody>
          <a:bodyPr wrap="none" anchor="ctr"/>
          <a:lstStyle/>
          <a:p>
            <a:pPr algn="ctr"/>
            <a:endParaRPr lang="en-US">
              <a:solidFill>
                <a:schemeClr val="hlink"/>
              </a:solidFill>
            </a:endParaRPr>
          </a:p>
        </p:txBody>
      </p:sp>
      <p:sp>
        <p:nvSpPr>
          <p:cNvPr id="202786" name="Rectangle 34"/>
          <p:cNvSpPr>
            <a:spLocks noChangeArrowheads="1"/>
          </p:cNvSpPr>
          <p:nvPr/>
        </p:nvSpPr>
        <p:spPr bwMode="auto">
          <a:xfrm>
            <a:off x="914400" y="4591050"/>
            <a:ext cx="304800" cy="533400"/>
          </a:xfrm>
          <a:prstGeom prst="rect">
            <a:avLst/>
          </a:prstGeom>
          <a:solidFill>
            <a:srgbClr val="FF3300"/>
          </a:solidFill>
          <a:ln w="9525">
            <a:solidFill>
              <a:schemeClr val="tx1"/>
            </a:solidFill>
            <a:miter lim="800000"/>
            <a:headEnd/>
            <a:tailEnd/>
          </a:ln>
        </p:spPr>
        <p:txBody>
          <a:bodyPr wrap="none" anchor="ctr"/>
          <a:lstStyle/>
          <a:p>
            <a:pPr algn="ctr"/>
            <a:endParaRPr lang="en-US">
              <a:solidFill>
                <a:schemeClr val="hlink"/>
              </a:solidFill>
            </a:endParaRPr>
          </a:p>
        </p:txBody>
      </p:sp>
      <p:sp>
        <p:nvSpPr>
          <p:cNvPr id="74769" name="Text Box 3"/>
          <p:cNvSpPr txBox="1">
            <a:spLocks noChangeArrowheads="1"/>
          </p:cNvSpPr>
          <p:nvPr/>
        </p:nvSpPr>
        <p:spPr bwMode="auto">
          <a:xfrm>
            <a:off x="1763713" y="457200"/>
            <a:ext cx="571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u="sng">
                <a:solidFill>
                  <a:srgbClr val="0000FF"/>
                </a:solidFill>
                <a:latin typeface="Times New Roman" pitchFamily="18" charset="0"/>
              </a:rPr>
              <a:t>Đạo đức</a:t>
            </a:r>
          </a:p>
        </p:txBody>
      </p:sp>
      <p:sp>
        <p:nvSpPr>
          <p:cNvPr id="74770" name="Rectangle 4"/>
          <p:cNvSpPr>
            <a:spLocks noChangeArrowheads="1"/>
          </p:cNvSpPr>
          <p:nvPr/>
        </p:nvSpPr>
        <p:spPr bwMode="auto">
          <a:xfrm>
            <a:off x="1047750" y="1730375"/>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2800" b="1" i="1" u="sng">
                <a:solidFill>
                  <a:schemeClr val="accent2"/>
                </a:solidFill>
                <a:latin typeface="Times New Roman" pitchFamily="18" charset="0"/>
                <a:cs typeface="Times New Roman" pitchFamily="18" charset="0"/>
              </a:rPr>
              <a:t>Hoạt động 2:</a:t>
            </a:r>
            <a:r>
              <a:rPr lang="en-US" sz="2800" b="1">
                <a:solidFill>
                  <a:schemeClr val="accent2"/>
                </a:solidFill>
              </a:rPr>
              <a:t> Làm bài tập 3</a:t>
            </a:r>
            <a:endParaRPr lang="en-US" sz="280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2780"/>
                                        </p:tgtEl>
                                        <p:attrNameLst>
                                          <p:attrName>style.visibility</p:attrName>
                                        </p:attrNameLst>
                                      </p:cBhvr>
                                      <p:to>
                                        <p:strVal val="visible"/>
                                      </p:to>
                                    </p:set>
                                    <p:animEffect transition="in" filter="blinds(horizontal)">
                                      <p:cBhvr>
                                        <p:cTn id="7" dur="500"/>
                                        <p:tgtEl>
                                          <p:spTgt spid="2027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xit" presetSubtype="0" decel="100000" fill="hold" grpId="0" nodeType="clickEffect">
                                  <p:stCondLst>
                                    <p:cond delay="0"/>
                                  </p:stCondLst>
                                  <p:childTnLst>
                                    <p:anim calcmode="lin" valueType="num">
                                      <p:cBhvr>
                                        <p:cTn id="11" dur="1000"/>
                                        <p:tgtEl>
                                          <p:spTgt spid="202770"/>
                                        </p:tgtEl>
                                        <p:attrNameLst>
                                          <p:attrName>ppt_w</p:attrName>
                                        </p:attrNameLst>
                                      </p:cBhvr>
                                      <p:tavLst>
                                        <p:tav tm="0">
                                          <p:val>
                                            <p:strVal val="ppt_w"/>
                                          </p:val>
                                        </p:tav>
                                        <p:tav tm="100000">
                                          <p:val>
                                            <p:strVal val="ppt_w*0.05"/>
                                          </p:val>
                                        </p:tav>
                                      </p:tavLst>
                                    </p:anim>
                                    <p:anim calcmode="lin" valueType="num">
                                      <p:cBhvr>
                                        <p:cTn id="12" dur="1000"/>
                                        <p:tgtEl>
                                          <p:spTgt spid="202770"/>
                                        </p:tgtEl>
                                        <p:attrNameLst>
                                          <p:attrName>ppt_h</p:attrName>
                                        </p:attrNameLst>
                                      </p:cBhvr>
                                      <p:tavLst>
                                        <p:tav tm="0">
                                          <p:val>
                                            <p:strVal val="ppt_h"/>
                                          </p:val>
                                        </p:tav>
                                        <p:tav tm="100000">
                                          <p:val>
                                            <p:strVal val="ppt_h"/>
                                          </p:val>
                                        </p:tav>
                                      </p:tavLst>
                                    </p:anim>
                                    <p:anim calcmode="lin" valueType="num">
                                      <p:cBhvr>
                                        <p:cTn id="13" dur="1000"/>
                                        <p:tgtEl>
                                          <p:spTgt spid="202770"/>
                                        </p:tgtEl>
                                        <p:attrNameLst>
                                          <p:attrName>ppt_x</p:attrName>
                                        </p:attrNameLst>
                                      </p:cBhvr>
                                      <p:tavLst>
                                        <p:tav tm="0">
                                          <p:val>
                                            <p:strVal val="ppt_x"/>
                                          </p:val>
                                        </p:tav>
                                        <p:tav tm="100000">
                                          <p:val>
                                            <p:strVal val="ppt_x-.2"/>
                                          </p:val>
                                        </p:tav>
                                      </p:tavLst>
                                    </p:anim>
                                    <p:anim calcmode="lin" valueType="num">
                                      <p:cBhvr>
                                        <p:cTn id="14" dur="1000"/>
                                        <p:tgtEl>
                                          <p:spTgt spid="202770"/>
                                        </p:tgtEl>
                                        <p:attrNameLst>
                                          <p:attrName>ppt_y</p:attrName>
                                        </p:attrNameLst>
                                      </p:cBhvr>
                                      <p:tavLst>
                                        <p:tav tm="0">
                                          <p:val>
                                            <p:strVal val="ppt_y"/>
                                          </p:val>
                                        </p:tav>
                                        <p:tav tm="100000">
                                          <p:val>
                                            <p:strVal val="ppt_y"/>
                                          </p:val>
                                        </p:tav>
                                      </p:tavLst>
                                    </p:anim>
                                    <p:animEffect transition="out" filter="fade">
                                      <p:cBhvr>
                                        <p:cTn id="15" dur="1000"/>
                                        <p:tgtEl>
                                          <p:spTgt spid="202770"/>
                                        </p:tgtEl>
                                      </p:cBhvr>
                                    </p:animEffect>
                                    <p:set>
                                      <p:cBhvr>
                                        <p:cTn id="16" dur="1" fill="hold">
                                          <p:stCondLst>
                                            <p:cond delay="999"/>
                                          </p:stCondLst>
                                        </p:cTn>
                                        <p:tgtEl>
                                          <p:spTgt spid="202770"/>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par>
                          <p:cTn id="17" fill="hold" nodeType="afterGroup">
                            <p:stCondLst>
                              <p:cond delay="1000"/>
                            </p:stCondLst>
                            <p:childTnLst>
                              <p:par>
                                <p:cTn id="18" presetID="54" presetClass="exit" presetSubtype="0" decel="100000" fill="hold" grpId="0" nodeType="afterEffect">
                                  <p:stCondLst>
                                    <p:cond delay="0"/>
                                  </p:stCondLst>
                                  <p:childTnLst>
                                    <p:anim calcmode="lin" valueType="num">
                                      <p:cBhvr>
                                        <p:cTn id="19" dur="1000"/>
                                        <p:tgtEl>
                                          <p:spTgt spid="202769"/>
                                        </p:tgtEl>
                                        <p:attrNameLst>
                                          <p:attrName>ppt_w</p:attrName>
                                        </p:attrNameLst>
                                      </p:cBhvr>
                                      <p:tavLst>
                                        <p:tav tm="0">
                                          <p:val>
                                            <p:strVal val="ppt_w"/>
                                          </p:val>
                                        </p:tav>
                                        <p:tav tm="100000">
                                          <p:val>
                                            <p:strVal val="ppt_w*0.05"/>
                                          </p:val>
                                        </p:tav>
                                      </p:tavLst>
                                    </p:anim>
                                    <p:anim calcmode="lin" valueType="num">
                                      <p:cBhvr>
                                        <p:cTn id="20" dur="1000"/>
                                        <p:tgtEl>
                                          <p:spTgt spid="202769"/>
                                        </p:tgtEl>
                                        <p:attrNameLst>
                                          <p:attrName>ppt_h</p:attrName>
                                        </p:attrNameLst>
                                      </p:cBhvr>
                                      <p:tavLst>
                                        <p:tav tm="0">
                                          <p:val>
                                            <p:strVal val="ppt_h"/>
                                          </p:val>
                                        </p:tav>
                                        <p:tav tm="100000">
                                          <p:val>
                                            <p:strVal val="ppt_h"/>
                                          </p:val>
                                        </p:tav>
                                      </p:tavLst>
                                    </p:anim>
                                    <p:anim calcmode="lin" valueType="num">
                                      <p:cBhvr>
                                        <p:cTn id="21" dur="1000"/>
                                        <p:tgtEl>
                                          <p:spTgt spid="202769"/>
                                        </p:tgtEl>
                                        <p:attrNameLst>
                                          <p:attrName>ppt_x</p:attrName>
                                        </p:attrNameLst>
                                      </p:cBhvr>
                                      <p:tavLst>
                                        <p:tav tm="0">
                                          <p:val>
                                            <p:strVal val="ppt_x"/>
                                          </p:val>
                                        </p:tav>
                                        <p:tav tm="100000">
                                          <p:val>
                                            <p:strVal val="ppt_x-.2"/>
                                          </p:val>
                                        </p:tav>
                                      </p:tavLst>
                                    </p:anim>
                                    <p:anim calcmode="lin" valueType="num">
                                      <p:cBhvr>
                                        <p:cTn id="22" dur="1000"/>
                                        <p:tgtEl>
                                          <p:spTgt spid="202769"/>
                                        </p:tgtEl>
                                        <p:attrNameLst>
                                          <p:attrName>ppt_y</p:attrName>
                                        </p:attrNameLst>
                                      </p:cBhvr>
                                      <p:tavLst>
                                        <p:tav tm="0">
                                          <p:val>
                                            <p:strVal val="ppt_y"/>
                                          </p:val>
                                        </p:tav>
                                        <p:tav tm="100000">
                                          <p:val>
                                            <p:strVal val="ppt_y"/>
                                          </p:val>
                                        </p:tav>
                                      </p:tavLst>
                                    </p:anim>
                                    <p:animEffect transition="out" filter="fade">
                                      <p:cBhvr>
                                        <p:cTn id="23" dur="1000"/>
                                        <p:tgtEl>
                                          <p:spTgt spid="202769"/>
                                        </p:tgtEl>
                                      </p:cBhvr>
                                    </p:animEffect>
                                    <p:set>
                                      <p:cBhvr>
                                        <p:cTn id="24" dur="1" fill="hold">
                                          <p:stCondLst>
                                            <p:cond delay="999"/>
                                          </p:stCondLst>
                                        </p:cTn>
                                        <p:tgtEl>
                                          <p:spTgt spid="202769"/>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5" fill="hold" nodeType="afterGroup">
                            <p:stCondLst>
                              <p:cond delay="2000"/>
                            </p:stCondLst>
                            <p:childTnLst>
                              <p:par>
                                <p:cTn id="26" presetID="54" presetClass="exit" presetSubtype="0" decel="100000" fill="hold" grpId="0" nodeType="afterEffect">
                                  <p:stCondLst>
                                    <p:cond delay="0"/>
                                  </p:stCondLst>
                                  <p:childTnLst>
                                    <p:anim calcmode="lin" valueType="num">
                                      <p:cBhvr>
                                        <p:cTn id="27" dur="1000"/>
                                        <p:tgtEl>
                                          <p:spTgt spid="202768"/>
                                        </p:tgtEl>
                                        <p:attrNameLst>
                                          <p:attrName>ppt_w</p:attrName>
                                        </p:attrNameLst>
                                      </p:cBhvr>
                                      <p:tavLst>
                                        <p:tav tm="0">
                                          <p:val>
                                            <p:strVal val="ppt_w"/>
                                          </p:val>
                                        </p:tav>
                                        <p:tav tm="100000">
                                          <p:val>
                                            <p:strVal val="ppt_w*0.05"/>
                                          </p:val>
                                        </p:tav>
                                      </p:tavLst>
                                    </p:anim>
                                    <p:anim calcmode="lin" valueType="num">
                                      <p:cBhvr>
                                        <p:cTn id="28" dur="1000"/>
                                        <p:tgtEl>
                                          <p:spTgt spid="202768"/>
                                        </p:tgtEl>
                                        <p:attrNameLst>
                                          <p:attrName>ppt_h</p:attrName>
                                        </p:attrNameLst>
                                      </p:cBhvr>
                                      <p:tavLst>
                                        <p:tav tm="0">
                                          <p:val>
                                            <p:strVal val="ppt_h"/>
                                          </p:val>
                                        </p:tav>
                                        <p:tav tm="100000">
                                          <p:val>
                                            <p:strVal val="ppt_h"/>
                                          </p:val>
                                        </p:tav>
                                      </p:tavLst>
                                    </p:anim>
                                    <p:anim calcmode="lin" valueType="num">
                                      <p:cBhvr>
                                        <p:cTn id="29" dur="1000"/>
                                        <p:tgtEl>
                                          <p:spTgt spid="202768"/>
                                        </p:tgtEl>
                                        <p:attrNameLst>
                                          <p:attrName>ppt_x</p:attrName>
                                        </p:attrNameLst>
                                      </p:cBhvr>
                                      <p:tavLst>
                                        <p:tav tm="0">
                                          <p:val>
                                            <p:strVal val="ppt_x"/>
                                          </p:val>
                                        </p:tav>
                                        <p:tav tm="100000">
                                          <p:val>
                                            <p:strVal val="ppt_x-.2"/>
                                          </p:val>
                                        </p:tav>
                                      </p:tavLst>
                                    </p:anim>
                                    <p:anim calcmode="lin" valueType="num">
                                      <p:cBhvr>
                                        <p:cTn id="30" dur="1000"/>
                                        <p:tgtEl>
                                          <p:spTgt spid="202768"/>
                                        </p:tgtEl>
                                        <p:attrNameLst>
                                          <p:attrName>ppt_y</p:attrName>
                                        </p:attrNameLst>
                                      </p:cBhvr>
                                      <p:tavLst>
                                        <p:tav tm="0">
                                          <p:val>
                                            <p:strVal val="ppt_y"/>
                                          </p:val>
                                        </p:tav>
                                        <p:tav tm="100000">
                                          <p:val>
                                            <p:strVal val="ppt_y"/>
                                          </p:val>
                                        </p:tav>
                                      </p:tavLst>
                                    </p:anim>
                                    <p:animEffect transition="out" filter="fade">
                                      <p:cBhvr>
                                        <p:cTn id="31" dur="1000"/>
                                        <p:tgtEl>
                                          <p:spTgt spid="202768"/>
                                        </p:tgtEl>
                                      </p:cBhvr>
                                    </p:animEffect>
                                    <p:set>
                                      <p:cBhvr>
                                        <p:cTn id="32" dur="1" fill="hold">
                                          <p:stCondLst>
                                            <p:cond delay="999"/>
                                          </p:stCondLst>
                                        </p:cTn>
                                        <p:tgtEl>
                                          <p:spTgt spid="202768"/>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33" fill="hold" nodeType="afterGroup">
                            <p:stCondLst>
                              <p:cond delay="3000"/>
                            </p:stCondLst>
                            <p:childTnLst>
                              <p:par>
                                <p:cTn id="34" presetID="54" presetClass="exit" presetSubtype="0" decel="100000" fill="hold" grpId="0" nodeType="afterEffect">
                                  <p:stCondLst>
                                    <p:cond delay="0"/>
                                  </p:stCondLst>
                                  <p:childTnLst>
                                    <p:anim calcmode="lin" valueType="num">
                                      <p:cBhvr>
                                        <p:cTn id="35" dur="1000"/>
                                        <p:tgtEl>
                                          <p:spTgt spid="202767"/>
                                        </p:tgtEl>
                                        <p:attrNameLst>
                                          <p:attrName>ppt_w</p:attrName>
                                        </p:attrNameLst>
                                      </p:cBhvr>
                                      <p:tavLst>
                                        <p:tav tm="0">
                                          <p:val>
                                            <p:strVal val="ppt_w"/>
                                          </p:val>
                                        </p:tav>
                                        <p:tav tm="100000">
                                          <p:val>
                                            <p:strVal val="ppt_w*0.05"/>
                                          </p:val>
                                        </p:tav>
                                      </p:tavLst>
                                    </p:anim>
                                    <p:anim calcmode="lin" valueType="num">
                                      <p:cBhvr>
                                        <p:cTn id="36" dur="1000"/>
                                        <p:tgtEl>
                                          <p:spTgt spid="202767"/>
                                        </p:tgtEl>
                                        <p:attrNameLst>
                                          <p:attrName>ppt_h</p:attrName>
                                        </p:attrNameLst>
                                      </p:cBhvr>
                                      <p:tavLst>
                                        <p:tav tm="0">
                                          <p:val>
                                            <p:strVal val="ppt_h"/>
                                          </p:val>
                                        </p:tav>
                                        <p:tav tm="100000">
                                          <p:val>
                                            <p:strVal val="ppt_h"/>
                                          </p:val>
                                        </p:tav>
                                      </p:tavLst>
                                    </p:anim>
                                    <p:anim calcmode="lin" valueType="num">
                                      <p:cBhvr>
                                        <p:cTn id="37" dur="1000"/>
                                        <p:tgtEl>
                                          <p:spTgt spid="202767"/>
                                        </p:tgtEl>
                                        <p:attrNameLst>
                                          <p:attrName>ppt_x</p:attrName>
                                        </p:attrNameLst>
                                      </p:cBhvr>
                                      <p:tavLst>
                                        <p:tav tm="0">
                                          <p:val>
                                            <p:strVal val="ppt_x"/>
                                          </p:val>
                                        </p:tav>
                                        <p:tav tm="100000">
                                          <p:val>
                                            <p:strVal val="ppt_x-.2"/>
                                          </p:val>
                                        </p:tav>
                                      </p:tavLst>
                                    </p:anim>
                                    <p:anim calcmode="lin" valueType="num">
                                      <p:cBhvr>
                                        <p:cTn id="38" dur="1000"/>
                                        <p:tgtEl>
                                          <p:spTgt spid="202767"/>
                                        </p:tgtEl>
                                        <p:attrNameLst>
                                          <p:attrName>ppt_y</p:attrName>
                                        </p:attrNameLst>
                                      </p:cBhvr>
                                      <p:tavLst>
                                        <p:tav tm="0">
                                          <p:val>
                                            <p:strVal val="ppt_y"/>
                                          </p:val>
                                        </p:tav>
                                        <p:tav tm="100000">
                                          <p:val>
                                            <p:strVal val="ppt_y"/>
                                          </p:val>
                                        </p:tav>
                                      </p:tavLst>
                                    </p:anim>
                                    <p:animEffect transition="out" filter="fade">
                                      <p:cBhvr>
                                        <p:cTn id="39" dur="1000"/>
                                        <p:tgtEl>
                                          <p:spTgt spid="202767"/>
                                        </p:tgtEl>
                                      </p:cBhvr>
                                    </p:animEffect>
                                    <p:set>
                                      <p:cBhvr>
                                        <p:cTn id="40" dur="1" fill="hold">
                                          <p:stCondLst>
                                            <p:cond delay="999"/>
                                          </p:stCondLst>
                                        </p:cTn>
                                        <p:tgtEl>
                                          <p:spTgt spid="202767"/>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41" fill="hold" nodeType="afterGroup">
                            <p:stCondLst>
                              <p:cond delay="4000"/>
                            </p:stCondLst>
                            <p:childTnLst>
                              <p:par>
                                <p:cTn id="42" presetID="54" presetClass="exit" presetSubtype="0" decel="100000" fill="hold" grpId="0" nodeType="afterEffect">
                                  <p:stCondLst>
                                    <p:cond delay="0"/>
                                  </p:stCondLst>
                                  <p:childTnLst>
                                    <p:anim calcmode="lin" valueType="num">
                                      <p:cBhvr>
                                        <p:cTn id="43" dur="1000"/>
                                        <p:tgtEl>
                                          <p:spTgt spid="202766"/>
                                        </p:tgtEl>
                                        <p:attrNameLst>
                                          <p:attrName>ppt_w</p:attrName>
                                        </p:attrNameLst>
                                      </p:cBhvr>
                                      <p:tavLst>
                                        <p:tav tm="0">
                                          <p:val>
                                            <p:strVal val="ppt_w"/>
                                          </p:val>
                                        </p:tav>
                                        <p:tav tm="100000">
                                          <p:val>
                                            <p:strVal val="ppt_w*0.05"/>
                                          </p:val>
                                        </p:tav>
                                      </p:tavLst>
                                    </p:anim>
                                    <p:anim calcmode="lin" valueType="num">
                                      <p:cBhvr>
                                        <p:cTn id="44" dur="1000"/>
                                        <p:tgtEl>
                                          <p:spTgt spid="202766"/>
                                        </p:tgtEl>
                                        <p:attrNameLst>
                                          <p:attrName>ppt_h</p:attrName>
                                        </p:attrNameLst>
                                      </p:cBhvr>
                                      <p:tavLst>
                                        <p:tav tm="0">
                                          <p:val>
                                            <p:strVal val="ppt_h"/>
                                          </p:val>
                                        </p:tav>
                                        <p:tav tm="100000">
                                          <p:val>
                                            <p:strVal val="ppt_h"/>
                                          </p:val>
                                        </p:tav>
                                      </p:tavLst>
                                    </p:anim>
                                    <p:anim calcmode="lin" valueType="num">
                                      <p:cBhvr>
                                        <p:cTn id="45" dur="1000"/>
                                        <p:tgtEl>
                                          <p:spTgt spid="202766"/>
                                        </p:tgtEl>
                                        <p:attrNameLst>
                                          <p:attrName>ppt_x</p:attrName>
                                        </p:attrNameLst>
                                      </p:cBhvr>
                                      <p:tavLst>
                                        <p:tav tm="0">
                                          <p:val>
                                            <p:strVal val="ppt_x"/>
                                          </p:val>
                                        </p:tav>
                                        <p:tav tm="100000">
                                          <p:val>
                                            <p:strVal val="ppt_x-.2"/>
                                          </p:val>
                                        </p:tav>
                                      </p:tavLst>
                                    </p:anim>
                                    <p:anim calcmode="lin" valueType="num">
                                      <p:cBhvr>
                                        <p:cTn id="46" dur="1000"/>
                                        <p:tgtEl>
                                          <p:spTgt spid="202766"/>
                                        </p:tgtEl>
                                        <p:attrNameLst>
                                          <p:attrName>ppt_y</p:attrName>
                                        </p:attrNameLst>
                                      </p:cBhvr>
                                      <p:tavLst>
                                        <p:tav tm="0">
                                          <p:val>
                                            <p:strVal val="ppt_y"/>
                                          </p:val>
                                        </p:tav>
                                        <p:tav tm="100000">
                                          <p:val>
                                            <p:strVal val="ppt_y"/>
                                          </p:val>
                                        </p:tav>
                                      </p:tavLst>
                                    </p:anim>
                                    <p:animEffect transition="out" filter="fade">
                                      <p:cBhvr>
                                        <p:cTn id="47" dur="1000"/>
                                        <p:tgtEl>
                                          <p:spTgt spid="202766"/>
                                        </p:tgtEl>
                                      </p:cBhvr>
                                    </p:animEffect>
                                    <p:set>
                                      <p:cBhvr>
                                        <p:cTn id="48" dur="1" fill="hold">
                                          <p:stCondLst>
                                            <p:cond delay="999"/>
                                          </p:stCondLst>
                                        </p:cTn>
                                        <p:tgtEl>
                                          <p:spTgt spid="202766"/>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9" fill="hold" nodeType="afterGroup">
                            <p:stCondLst>
                              <p:cond delay="5000"/>
                            </p:stCondLst>
                            <p:childTnLst>
                              <p:par>
                                <p:cTn id="50" presetID="6" presetClass="emph" presetSubtype="0" fill="hold" grpId="0" nodeType="afterEffect">
                                  <p:stCondLst>
                                    <p:cond delay="0"/>
                                  </p:stCondLst>
                                  <p:childTnLst>
                                    <p:animScale>
                                      <p:cBhvr>
                                        <p:cTn id="51" dur="1000" fill="hold"/>
                                        <p:tgtEl>
                                          <p:spTgt spid="202765"/>
                                        </p:tgtEl>
                                      </p:cBhvr>
                                      <p:by x="130000" y="130000"/>
                                    </p:animScale>
                                  </p:childTnLst>
                                  <p:subTnLst>
                                    <p:audio>
                                      <p:cMediaNode>
                                        <p:cTn display="0" masterRel="sameClick">
                                          <p:stCondLst>
                                            <p:cond evt="begin" delay="0">
                                              <p:tn val="50"/>
                                            </p:cond>
                                          </p:stCondLst>
                                          <p:endCondLst>
                                            <p:cond evt="onStopAudio" delay="0">
                                              <p:tgtEl>
                                                <p:sldTgt/>
                                              </p:tgtEl>
                                            </p:cond>
                                          </p:endCondLst>
                                        </p:cTn>
                                        <p:tgtEl>
                                          <p:sndTgt r:embed="rId3" name="BELL.WAV"/>
                                        </p:tgtEl>
                                      </p:cMediaNode>
                                    </p:audio>
                                  </p:subTnLst>
                                </p:cTn>
                              </p:par>
                            </p:childTnLst>
                          </p:cTn>
                        </p:par>
                        <p:par>
                          <p:cTn id="52" fill="hold" nodeType="afterGroup">
                            <p:stCondLst>
                              <p:cond delay="6000"/>
                            </p:stCondLst>
                            <p:childTnLst>
                              <p:par>
                                <p:cTn id="53" presetID="23" presetClass="entr" presetSubtype="16" fill="remove"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3000" fill="hold"/>
                                        <p:tgtEl>
                                          <p:spTgt spid="2"/>
                                        </p:tgtEl>
                                        <p:attrNameLst>
                                          <p:attrName>ppt_w</p:attrName>
                                        </p:attrNameLst>
                                      </p:cBhvr>
                                      <p:tavLst>
                                        <p:tav tm="0">
                                          <p:val>
                                            <p:fltVal val="0"/>
                                          </p:val>
                                        </p:tav>
                                        <p:tav tm="100000">
                                          <p:val>
                                            <p:strVal val="#ppt_w"/>
                                          </p:val>
                                        </p:tav>
                                      </p:tavLst>
                                    </p:anim>
                                    <p:anim calcmode="lin" valueType="num">
                                      <p:cBhvr>
                                        <p:cTn id="56" dur="30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4" name="Cau hoi.wav"/>
                                        </p:tgtEl>
                                      </p:cMediaNode>
                                    </p:audio>
                                  </p:subTnLst>
                                </p:cTn>
                              </p:par>
                            </p:childTnLst>
                          </p:cTn>
                        </p:par>
                        <p:par>
                          <p:cTn id="57" fill="hold" nodeType="afterGroup">
                            <p:stCondLst>
                              <p:cond delay="9000"/>
                            </p:stCondLst>
                            <p:childTnLst>
                              <p:par>
                                <p:cTn id="58" presetID="39" presetClass="exit" presetSubtype="0" decel="100000" fill="hold" grpId="1" nodeType="afterEffect">
                                  <p:stCondLst>
                                    <p:cond delay="0"/>
                                  </p:stCondLst>
                                  <p:childTnLst>
                                    <p:anim calcmode="lin" valueType="num">
                                      <p:cBhvr>
                                        <p:cTn id="59" dur="500"/>
                                        <p:tgtEl>
                                          <p:spTgt spid="202765"/>
                                        </p:tgtEl>
                                        <p:attrNameLst>
                                          <p:attrName>ppt_h</p:attrName>
                                        </p:attrNameLst>
                                      </p:cBhvr>
                                      <p:tavLst>
                                        <p:tav tm="0">
                                          <p:val>
                                            <p:strVal val="ppt_h"/>
                                          </p:val>
                                        </p:tav>
                                        <p:tav tm="50000">
                                          <p:val>
                                            <p:strVal val="ppt_h/20"/>
                                          </p:val>
                                        </p:tav>
                                        <p:tav tm="100000">
                                          <p:val>
                                            <p:strVal val="ppt_h/20"/>
                                          </p:val>
                                        </p:tav>
                                      </p:tavLst>
                                    </p:anim>
                                    <p:anim calcmode="lin" valueType="num">
                                      <p:cBhvr>
                                        <p:cTn id="60" dur="500"/>
                                        <p:tgtEl>
                                          <p:spTgt spid="202765"/>
                                        </p:tgtEl>
                                        <p:attrNameLst>
                                          <p:attrName>ppt_w</p:attrName>
                                        </p:attrNameLst>
                                      </p:cBhvr>
                                      <p:tavLst>
                                        <p:tav tm="0">
                                          <p:val>
                                            <p:strVal val="ppt_w"/>
                                          </p:val>
                                        </p:tav>
                                        <p:tav tm="50000">
                                          <p:val>
                                            <p:strVal val="ppt_w+.3"/>
                                          </p:val>
                                        </p:tav>
                                        <p:tav tm="100000">
                                          <p:val>
                                            <p:strVal val="ppt_w+.3"/>
                                          </p:val>
                                        </p:tav>
                                      </p:tavLst>
                                    </p:anim>
                                    <p:anim calcmode="lin" valueType="num">
                                      <p:cBhvr>
                                        <p:cTn id="61" dur="500"/>
                                        <p:tgtEl>
                                          <p:spTgt spid="202765"/>
                                        </p:tgtEl>
                                        <p:attrNameLst>
                                          <p:attrName>ppt_x</p:attrName>
                                        </p:attrNameLst>
                                      </p:cBhvr>
                                      <p:tavLst>
                                        <p:tav tm="0">
                                          <p:val>
                                            <p:strVal val="ppt_x"/>
                                          </p:val>
                                        </p:tav>
                                        <p:tav tm="50000">
                                          <p:val>
                                            <p:strVal val="ppt_x"/>
                                          </p:val>
                                        </p:tav>
                                        <p:tav tm="100000">
                                          <p:val>
                                            <p:strVal val="ppt_x-.3"/>
                                          </p:val>
                                        </p:tav>
                                      </p:tavLst>
                                    </p:anim>
                                    <p:anim calcmode="lin" valueType="num">
                                      <p:cBhvr>
                                        <p:cTn id="62" dur="500"/>
                                        <p:tgtEl>
                                          <p:spTgt spid="202765"/>
                                        </p:tgtEl>
                                        <p:attrNameLst>
                                          <p:attrName>ppt_y</p:attrName>
                                        </p:attrNameLst>
                                      </p:cBhvr>
                                      <p:tavLst>
                                        <p:tav tm="0">
                                          <p:val>
                                            <p:strVal val="ppt_y"/>
                                          </p:val>
                                        </p:tav>
                                        <p:tav tm="100000">
                                          <p:val>
                                            <p:strVal val="ppt_y"/>
                                          </p:val>
                                        </p:tav>
                                      </p:tavLst>
                                    </p:anim>
                                    <p:set>
                                      <p:cBhvr>
                                        <p:cTn id="63" dur="1" fill="hold">
                                          <p:stCondLst>
                                            <p:cond delay="499"/>
                                          </p:stCondLst>
                                        </p:cTn>
                                        <p:tgtEl>
                                          <p:spTgt spid="202765"/>
                                        </p:tgtEl>
                                        <p:attrNameLst>
                                          <p:attrName>style.visibility</p:attrName>
                                        </p:attrNameLst>
                                      </p:cBhvr>
                                      <p:to>
                                        <p:strVal val="hidden"/>
                                      </p:to>
                                    </p:set>
                                  </p:childTnLst>
                                </p:cTn>
                              </p:par>
                            </p:childTnLst>
                          </p:cTn>
                        </p:par>
                        <p:par>
                          <p:cTn id="64" fill="hold" nodeType="afterGroup">
                            <p:stCondLst>
                              <p:cond delay="9500"/>
                            </p:stCondLst>
                            <p:childTnLst>
                              <p:par>
                                <p:cTn id="65" presetID="39" presetClass="exit" presetSubtype="0" decel="100000" fill="hold" grpId="1" nodeType="afterEffect">
                                  <p:stCondLst>
                                    <p:cond delay="0"/>
                                  </p:stCondLst>
                                  <p:childTnLst>
                                    <p:anim calcmode="lin" valueType="num">
                                      <p:cBhvr>
                                        <p:cTn id="66" dur="500"/>
                                        <p:tgtEl>
                                          <p:spTgt spid="202766"/>
                                        </p:tgtEl>
                                        <p:attrNameLst>
                                          <p:attrName>ppt_h</p:attrName>
                                        </p:attrNameLst>
                                      </p:cBhvr>
                                      <p:tavLst>
                                        <p:tav tm="0">
                                          <p:val>
                                            <p:strVal val="ppt_h"/>
                                          </p:val>
                                        </p:tav>
                                        <p:tav tm="50000">
                                          <p:val>
                                            <p:strVal val="ppt_h/20"/>
                                          </p:val>
                                        </p:tav>
                                        <p:tav tm="100000">
                                          <p:val>
                                            <p:strVal val="ppt_h/20"/>
                                          </p:val>
                                        </p:tav>
                                      </p:tavLst>
                                    </p:anim>
                                    <p:anim calcmode="lin" valueType="num">
                                      <p:cBhvr>
                                        <p:cTn id="67" dur="500"/>
                                        <p:tgtEl>
                                          <p:spTgt spid="202766"/>
                                        </p:tgtEl>
                                        <p:attrNameLst>
                                          <p:attrName>ppt_w</p:attrName>
                                        </p:attrNameLst>
                                      </p:cBhvr>
                                      <p:tavLst>
                                        <p:tav tm="0">
                                          <p:val>
                                            <p:strVal val="ppt_w"/>
                                          </p:val>
                                        </p:tav>
                                        <p:tav tm="50000">
                                          <p:val>
                                            <p:strVal val="ppt_w+.3"/>
                                          </p:val>
                                        </p:tav>
                                        <p:tav tm="100000">
                                          <p:val>
                                            <p:strVal val="ppt_w+.3"/>
                                          </p:val>
                                        </p:tav>
                                      </p:tavLst>
                                    </p:anim>
                                    <p:anim calcmode="lin" valueType="num">
                                      <p:cBhvr>
                                        <p:cTn id="68" dur="500"/>
                                        <p:tgtEl>
                                          <p:spTgt spid="202766"/>
                                        </p:tgtEl>
                                        <p:attrNameLst>
                                          <p:attrName>ppt_x</p:attrName>
                                        </p:attrNameLst>
                                      </p:cBhvr>
                                      <p:tavLst>
                                        <p:tav tm="0">
                                          <p:val>
                                            <p:strVal val="ppt_x"/>
                                          </p:val>
                                        </p:tav>
                                        <p:tav tm="50000">
                                          <p:val>
                                            <p:strVal val="ppt_x"/>
                                          </p:val>
                                        </p:tav>
                                        <p:tav tm="100000">
                                          <p:val>
                                            <p:strVal val="ppt_x-.3"/>
                                          </p:val>
                                        </p:tav>
                                      </p:tavLst>
                                    </p:anim>
                                    <p:anim calcmode="lin" valueType="num">
                                      <p:cBhvr>
                                        <p:cTn id="69" dur="500"/>
                                        <p:tgtEl>
                                          <p:spTgt spid="202766"/>
                                        </p:tgtEl>
                                        <p:attrNameLst>
                                          <p:attrName>ppt_y</p:attrName>
                                        </p:attrNameLst>
                                      </p:cBhvr>
                                      <p:tavLst>
                                        <p:tav tm="0">
                                          <p:val>
                                            <p:strVal val="ppt_y"/>
                                          </p:val>
                                        </p:tav>
                                        <p:tav tm="100000">
                                          <p:val>
                                            <p:strVal val="ppt_y"/>
                                          </p:val>
                                        </p:tav>
                                      </p:tavLst>
                                    </p:anim>
                                    <p:set>
                                      <p:cBhvr>
                                        <p:cTn id="70" dur="1" fill="hold">
                                          <p:stCondLst>
                                            <p:cond delay="499"/>
                                          </p:stCondLst>
                                        </p:cTn>
                                        <p:tgtEl>
                                          <p:spTgt spid="202766"/>
                                        </p:tgtEl>
                                        <p:attrNameLst>
                                          <p:attrName>style.visibility</p:attrName>
                                        </p:attrNameLst>
                                      </p:cBhvr>
                                      <p:to>
                                        <p:strVal val="hidden"/>
                                      </p:to>
                                    </p:set>
                                  </p:childTnLst>
                                </p:cTn>
                              </p:par>
                            </p:childTnLst>
                          </p:cTn>
                        </p:par>
                        <p:par>
                          <p:cTn id="71" fill="hold" nodeType="afterGroup">
                            <p:stCondLst>
                              <p:cond delay="10000"/>
                            </p:stCondLst>
                            <p:childTnLst>
                              <p:par>
                                <p:cTn id="72" presetID="39" presetClass="exit" presetSubtype="0" decel="100000" fill="hold" grpId="1" nodeType="afterEffect">
                                  <p:stCondLst>
                                    <p:cond delay="0"/>
                                  </p:stCondLst>
                                  <p:childTnLst>
                                    <p:anim calcmode="lin" valueType="num">
                                      <p:cBhvr>
                                        <p:cTn id="73" dur="500"/>
                                        <p:tgtEl>
                                          <p:spTgt spid="202767"/>
                                        </p:tgtEl>
                                        <p:attrNameLst>
                                          <p:attrName>ppt_h</p:attrName>
                                        </p:attrNameLst>
                                      </p:cBhvr>
                                      <p:tavLst>
                                        <p:tav tm="0">
                                          <p:val>
                                            <p:strVal val="ppt_h"/>
                                          </p:val>
                                        </p:tav>
                                        <p:tav tm="50000">
                                          <p:val>
                                            <p:strVal val="ppt_h/20"/>
                                          </p:val>
                                        </p:tav>
                                        <p:tav tm="100000">
                                          <p:val>
                                            <p:strVal val="ppt_h/20"/>
                                          </p:val>
                                        </p:tav>
                                      </p:tavLst>
                                    </p:anim>
                                    <p:anim calcmode="lin" valueType="num">
                                      <p:cBhvr>
                                        <p:cTn id="74" dur="500"/>
                                        <p:tgtEl>
                                          <p:spTgt spid="202767"/>
                                        </p:tgtEl>
                                        <p:attrNameLst>
                                          <p:attrName>ppt_w</p:attrName>
                                        </p:attrNameLst>
                                      </p:cBhvr>
                                      <p:tavLst>
                                        <p:tav tm="0">
                                          <p:val>
                                            <p:strVal val="ppt_w"/>
                                          </p:val>
                                        </p:tav>
                                        <p:tav tm="50000">
                                          <p:val>
                                            <p:strVal val="ppt_w+.3"/>
                                          </p:val>
                                        </p:tav>
                                        <p:tav tm="100000">
                                          <p:val>
                                            <p:strVal val="ppt_w+.3"/>
                                          </p:val>
                                        </p:tav>
                                      </p:tavLst>
                                    </p:anim>
                                    <p:anim calcmode="lin" valueType="num">
                                      <p:cBhvr>
                                        <p:cTn id="75" dur="500"/>
                                        <p:tgtEl>
                                          <p:spTgt spid="202767"/>
                                        </p:tgtEl>
                                        <p:attrNameLst>
                                          <p:attrName>ppt_x</p:attrName>
                                        </p:attrNameLst>
                                      </p:cBhvr>
                                      <p:tavLst>
                                        <p:tav tm="0">
                                          <p:val>
                                            <p:strVal val="ppt_x"/>
                                          </p:val>
                                        </p:tav>
                                        <p:tav tm="50000">
                                          <p:val>
                                            <p:strVal val="ppt_x"/>
                                          </p:val>
                                        </p:tav>
                                        <p:tav tm="100000">
                                          <p:val>
                                            <p:strVal val="ppt_x-.3"/>
                                          </p:val>
                                        </p:tav>
                                      </p:tavLst>
                                    </p:anim>
                                    <p:anim calcmode="lin" valueType="num">
                                      <p:cBhvr>
                                        <p:cTn id="76" dur="500"/>
                                        <p:tgtEl>
                                          <p:spTgt spid="202767"/>
                                        </p:tgtEl>
                                        <p:attrNameLst>
                                          <p:attrName>ppt_y</p:attrName>
                                        </p:attrNameLst>
                                      </p:cBhvr>
                                      <p:tavLst>
                                        <p:tav tm="0">
                                          <p:val>
                                            <p:strVal val="ppt_y"/>
                                          </p:val>
                                        </p:tav>
                                        <p:tav tm="100000">
                                          <p:val>
                                            <p:strVal val="ppt_y"/>
                                          </p:val>
                                        </p:tav>
                                      </p:tavLst>
                                    </p:anim>
                                    <p:set>
                                      <p:cBhvr>
                                        <p:cTn id="77" dur="1" fill="hold">
                                          <p:stCondLst>
                                            <p:cond delay="499"/>
                                          </p:stCondLst>
                                        </p:cTn>
                                        <p:tgtEl>
                                          <p:spTgt spid="202767"/>
                                        </p:tgtEl>
                                        <p:attrNameLst>
                                          <p:attrName>style.visibility</p:attrName>
                                        </p:attrNameLst>
                                      </p:cBhvr>
                                      <p:to>
                                        <p:strVal val="hidden"/>
                                      </p:to>
                                    </p:set>
                                  </p:childTnLst>
                                </p:cTn>
                              </p:par>
                            </p:childTnLst>
                          </p:cTn>
                        </p:par>
                        <p:par>
                          <p:cTn id="78" fill="hold" nodeType="afterGroup">
                            <p:stCondLst>
                              <p:cond delay="10500"/>
                            </p:stCondLst>
                            <p:childTnLst>
                              <p:par>
                                <p:cTn id="79" presetID="39" presetClass="exit" presetSubtype="0" decel="100000" fill="hold" grpId="1" nodeType="afterEffect">
                                  <p:stCondLst>
                                    <p:cond delay="0"/>
                                  </p:stCondLst>
                                  <p:childTnLst>
                                    <p:anim calcmode="lin" valueType="num">
                                      <p:cBhvr>
                                        <p:cTn id="80" dur="500"/>
                                        <p:tgtEl>
                                          <p:spTgt spid="202768"/>
                                        </p:tgtEl>
                                        <p:attrNameLst>
                                          <p:attrName>ppt_h</p:attrName>
                                        </p:attrNameLst>
                                      </p:cBhvr>
                                      <p:tavLst>
                                        <p:tav tm="0">
                                          <p:val>
                                            <p:strVal val="ppt_h"/>
                                          </p:val>
                                        </p:tav>
                                        <p:tav tm="50000">
                                          <p:val>
                                            <p:strVal val="ppt_h/20"/>
                                          </p:val>
                                        </p:tav>
                                        <p:tav tm="100000">
                                          <p:val>
                                            <p:strVal val="ppt_h/20"/>
                                          </p:val>
                                        </p:tav>
                                      </p:tavLst>
                                    </p:anim>
                                    <p:anim calcmode="lin" valueType="num">
                                      <p:cBhvr>
                                        <p:cTn id="81" dur="500"/>
                                        <p:tgtEl>
                                          <p:spTgt spid="202768"/>
                                        </p:tgtEl>
                                        <p:attrNameLst>
                                          <p:attrName>ppt_w</p:attrName>
                                        </p:attrNameLst>
                                      </p:cBhvr>
                                      <p:tavLst>
                                        <p:tav tm="0">
                                          <p:val>
                                            <p:strVal val="ppt_w"/>
                                          </p:val>
                                        </p:tav>
                                        <p:tav tm="50000">
                                          <p:val>
                                            <p:strVal val="ppt_w+.3"/>
                                          </p:val>
                                        </p:tav>
                                        <p:tav tm="100000">
                                          <p:val>
                                            <p:strVal val="ppt_w+.3"/>
                                          </p:val>
                                        </p:tav>
                                      </p:tavLst>
                                    </p:anim>
                                    <p:anim calcmode="lin" valueType="num">
                                      <p:cBhvr>
                                        <p:cTn id="82" dur="500"/>
                                        <p:tgtEl>
                                          <p:spTgt spid="202768"/>
                                        </p:tgtEl>
                                        <p:attrNameLst>
                                          <p:attrName>ppt_x</p:attrName>
                                        </p:attrNameLst>
                                      </p:cBhvr>
                                      <p:tavLst>
                                        <p:tav tm="0">
                                          <p:val>
                                            <p:strVal val="ppt_x"/>
                                          </p:val>
                                        </p:tav>
                                        <p:tav tm="50000">
                                          <p:val>
                                            <p:strVal val="ppt_x"/>
                                          </p:val>
                                        </p:tav>
                                        <p:tav tm="100000">
                                          <p:val>
                                            <p:strVal val="ppt_x-.3"/>
                                          </p:val>
                                        </p:tav>
                                      </p:tavLst>
                                    </p:anim>
                                    <p:anim calcmode="lin" valueType="num">
                                      <p:cBhvr>
                                        <p:cTn id="83" dur="500"/>
                                        <p:tgtEl>
                                          <p:spTgt spid="202768"/>
                                        </p:tgtEl>
                                        <p:attrNameLst>
                                          <p:attrName>ppt_y</p:attrName>
                                        </p:attrNameLst>
                                      </p:cBhvr>
                                      <p:tavLst>
                                        <p:tav tm="0">
                                          <p:val>
                                            <p:strVal val="ppt_y"/>
                                          </p:val>
                                        </p:tav>
                                        <p:tav tm="100000">
                                          <p:val>
                                            <p:strVal val="ppt_y"/>
                                          </p:val>
                                        </p:tav>
                                      </p:tavLst>
                                    </p:anim>
                                    <p:set>
                                      <p:cBhvr>
                                        <p:cTn id="84" dur="1" fill="hold">
                                          <p:stCondLst>
                                            <p:cond delay="499"/>
                                          </p:stCondLst>
                                        </p:cTn>
                                        <p:tgtEl>
                                          <p:spTgt spid="202768"/>
                                        </p:tgtEl>
                                        <p:attrNameLst>
                                          <p:attrName>style.visibility</p:attrName>
                                        </p:attrNameLst>
                                      </p:cBhvr>
                                      <p:to>
                                        <p:strVal val="hidden"/>
                                      </p:to>
                                    </p:set>
                                  </p:childTnLst>
                                </p:cTn>
                              </p:par>
                            </p:childTnLst>
                          </p:cTn>
                        </p:par>
                        <p:par>
                          <p:cTn id="85" fill="hold" nodeType="afterGroup">
                            <p:stCondLst>
                              <p:cond delay="11000"/>
                            </p:stCondLst>
                            <p:childTnLst>
                              <p:par>
                                <p:cTn id="86" presetID="39" presetClass="exit" presetSubtype="0" decel="100000" fill="hold" grpId="1" nodeType="afterEffect">
                                  <p:stCondLst>
                                    <p:cond delay="0"/>
                                  </p:stCondLst>
                                  <p:childTnLst>
                                    <p:anim calcmode="lin" valueType="num">
                                      <p:cBhvr>
                                        <p:cTn id="87" dur="500"/>
                                        <p:tgtEl>
                                          <p:spTgt spid="202769"/>
                                        </p:tgtEl>
                                        <p:attrNameLst>
                                          <p:attrName>ppt_h</p:attrName>
                                        </p:attrNameLst>
                                      </p:cBhvr>
                                      <p:tavLst>
                                        <p:tav tm="0">
                                          <p:val>
                                            <p:strVal val="ppt_h"/>
                                          </p:val>
                                        </p:tav>
                                        <p:tav tm="50000">
                                          <p:val>
                                            <p:strVal val="ppt_h/20"/>
                                          </p:val>
                                        </p:tav>
                                        <p:tav tm="100000">
                                          <p:val>
                                            <p:strVal val="ppt_h/20"/>
                                          </p:val>
                                        </p:tav>
                                      </p:tavLst>
                                    </p:anim>
                                    <p:anim calcmode="lin" valueType="num">
                                      <p:cBhvr>
                                        <p:cTn id="88" dur="500"/>
                                        <p:tgtEl>
                                          <p:spTgt spid="202769"/>
                                        </p:tgtEl>
                                        <p:attrNameLst>
                                          <p:attrName>ppt_w</p:attrName>
                                        </p:attrNameLst>
                                      </p:cBhvr>
                                      <p:tavLst>
                                        <p:tav tm="0">
                                          <p:val>
                                            <p:strVal val="ppt_w"/>
                                          </p:val>
                                        </p:tav>
                                        <p:tav tm="50000">
                                          <p:val>
                                            <p:strVal val="ppt_w+.3"/>
                                          </p:val>
                                        </p:tav>
                                        <p:tav tm="100000">
                                          <p:val>
                                            <p:strVal val="ppt_w+.3"/>
                                          </p:val>
                                        </p:tav>
                                      </p:tavLst>
                                    </p:anim>
                                    <p:anim calcmode="lin" valueType="num">
                                      <p:cBhvr>
                                        <p:cTn id="89" dur="500"/>
                                        <p:tgtEl>
                                          <p:spTgt spid="202769"/>
                                        </p:tgtEl>
                                        <p:attrNameLst>
                                          <p:attrName>ppt_x</p:attrName>
                                        </p:attrNameLst>
                                      </p:cBhvr>
                                      <p:tavLst>
                                        <p:tav tm="0">
                                          <p:val>
                                            <p:strVal val="ppt_x"/>
                                          </p:val>
                                        </p:tav>
                                        <p:tav tm="50000">
                                          <p:val>
                                            <p:strVal val="ppt_x"/>
                                          </p:val>
                                        </p:tav>
                                        <p:tav tm="100000">
                                          <p:val>
                                            <p:strVal val="ppt_x-.3"/>
                                          </p:val>
                                        </p:tav>
                                      </p:tavLst>
                                    </p:anim>
                                    <p:anim calcmode="lin" valueType="num">
                                      <p:cBhvr>
                                        <p:cTn id="90" dur="500"/>
                                        <p:tgtEl>
                                          <p:spTgt spid="202769"/>
                                        </p:tgtEl>
                                        <p:attrNameLst>
                                          <p:attrName>ppt_y</p:attrName>
                                        </p:attrNameLst>
                                      </p:cBhvr>
                                      <p:tavLst>
                                        <p:tav tm="0">
                                          <p:val>
                                            <p:strVal val="ppt_y"/>
                                          </p:val>
                                        </p:tav>
                                        <p:tav tm="100000">
                                          <p:val>
                                            <p:strVal val="ppt_y"/>
                                          </p:val>
                                        </p:tav>
                                      </p:tavLst>
                                    </p:anim>
                                    <p:set>
                                      <p:cBhvr>
                                        <p:cTn id="91" dur="1" fill="hold">
                                          <p:stCondLst>
                                            <p:cond delay="499"/>
                                          </p:stCondLst>
                                        </p:cTn>
                                        <p:tgtEl>
                                          <p:spTgt spid="202769"/>
                                        </p:tgtEl>
                                        <p:attrNameLst>
                                          <p:attrName>style.visibility</p:attrName>
                                        </p:attrNameLst>
                                      </p:cBhvr>
                                      <p:to>
                                        <p:strVal val="hidden"/>
                                      </p:to>
                                    </p:set>
                                  </p:childTnLst>
                                </p:cTn>
                              </p:par>
                            </p:childTnLst>
                          </p:cTn>
                        </p:par>
                        <p:par>
                          <p:cTn id="92" fill="hold" nodeType="afterGroup">
                            <p:stCondLst>
                              <p:cond delay="11500"/>
                            </p:stCondLst>
                            <p:childTnLst>
                              <p:par>
                                <p:cTn id="93" presetID="39" presetClass="exit" presetSubtype="0" decel="100000" fill="hold" grpId="1" nodeType="afterEffect">
                                  <p:stCondLst>
                                    <p:cond delay="0"/>
                                  </p:stCondLst>
                                  <p:childTnLst>
                                    <p:anim calcmode="lin" valueType="num">
                                      <p:cBhvr>
                                        <p:cTn id="94" dur="500"/>
                                        <p:tgtEl>
                                          <p:spTgt spid="202770"/>
                                        </p:tgtEl>
                                        <p:attrNameLst>
                                          <p:attrName>ppt_h</p:attrName>
                                        </p:attrNameLst>
                                      </p:cBhvr>
                                      <p:tavLst>
                                        <p:tav tm="0">
                                          <p:val>
                                            <p:strVal val="ppt_h"/>
                                          </p:val>
                                        </p:tav>
                                        <p:tav tm="50000">
                                          <p:val>
                                            <p:strVal val="ppt_h/20"/>
                                          </p:val>
                                        </p:tav>
                                        <p:tav tm="100000">
                                          <p:val>
                                            <p:strVal val="ppt_h/20"/>
                                          </p:val>
                                        </p:tav>
                                      </p:tavLst>
                                    </p:anim>
                                    <p:anim calcmode="lin" valueType="num">
                                      <p:cBhvr>
                                        <p:cTn id="95" dur="500"/>
                                        <p:tgtEl>
                                          <p:spTgt spid="202770"/>
                                        </p:tgtEl>
                                        <p:attrNameLst>
                                          <p:attrName>ppt_w</p:attrName>
                                        </p:attrNameLst>
                                      </p:cBhvr>
                                      <p:tavLst>
                                        <p:tav tm="0">
                                          <p:val>
                                            <p:strVal val="ppt_w"/>
                                          </p:val>
                                        </p:tav>
                                        <p:tav tm="50000">
                                          <p:val>
                                            <p:strVal val="ppt_w+.3"/>
                                          </p:val>
                                        </p:tav>
                                        <p:tav tm="100000">
                                          <p:val>
                                            <p:strVal val="ppt_w+.3"/>
                                          </p:val>
                                        </p:tav>
                                      </p:tavLst>
                                    </p:anim>
                                    <p:anim calcmode="lin" valueType="num">
                                      <p:cBhvr>
                                        <p:cTn id="96" dur="500"/>
                                        <p:tgtEl>
                                          <p:spTgt spid="202770"/>
                                        </p:tgtEl>
                                        <p:attrNameLst>
                                          <p:attrName>ppt_x</p:attrName>
                                        </p:attrNameLst>
                                      </p:cBhvr>
                                      <p:tavLst>
                                        <p:tav tm="0">
                                          <p:val>
                                            <p:strVal val="ppt_x"/>
                                          </p:val>
                                        </p:tav>
                                        <p:tav tm="50000">
                                          <p:val>
                                            <p:strVal val="ppt_x"/>
                                          </p:val>
                                        </p:tav>
                                        <p:tav tm="100000">
                                          <p:val>
                                            <p:strVal val="ppt_x-.3"/>
                                          </p:val>
                                        </p:tav>
                                      </p:tavLst>
                                    </p:anim>
                                    <p:anim calcmode="lin" valueType="num">
                                      <p:cBhvr>
                                        <p:cTn id="97" dur="500"/>
                                        <p:tgtEl>
                                          <p:spTgt spid="202770"/>
                                        </p:tgtEl>
                                        <p:attrNameLst>
                                          <p:attrName>ppt_y</p:attrName>
                                        </p:attrNameLst>
                                      </p:cBhvr>
                                      <p:tavLst>
                                        <p:tav tm="0">
                                          <p:val>
                                            <p:strVal val="ppt_y"/>
                                          </p:val>
                                        </p:tav>
                                        <p:tav tm="100000">
                                          <p:val>
                                            <p:strVal val="ppt_y"/>
                                          </p:val>
                                        </p:tav>
                                      </p:tavLst>
                                    </p:anim>
                                    <p:set>
                                      <p:cBhvr>
                                        <p:cTn id="98" dur="1" fill="hold">
                                          <p:stCondLst>
                                            <p:cond delay="499"/>
                                          </p:stCondLst>
                                        </p:cTn>
                                        <p:tgtEl>
                                          <p:spTgt spid="202770"/>
                                        </p:tgtEl>
                                        <p:attrNameLst>
                                          <p:attrName>style.visibility</p:attrName>
                                        </p:attrNameLst>
                                      </p:cBhvr>
                                      <p:to>
                                        <p:strVal val="hidden"/>
                                      </p:to>
                                    </p:set>
                                  </p:childTnLst>
                                </p:cTn>
                              </p:par>
                            </p:childTnLst>
                          </p:cTn>
                        </p:par>
                        <p:par>
                          <p:cTn id="99" fill="hold" nodeType="afterGroup">
                            <p:stCondLst>
                              <p:cond delay="12000"/>
                            </p:stCondLst>
                            <p:childTnLst>
                              <p:par>
                                <p:cTn id="100" presetID="39" presetClass="exit" presetSubtype="0" decel="100000" fill="hold" nodeType="afterEffect">
                                  <p:stCondLst>
                                    <p:cond delay="0"/>
                                  </p:stCondLst>
                                  <p:childTnLst>
                                    <p:anim calcmode="lin" valueType="num">
                                      <p:cBhvr>
                                        <p:cTn id="101" dur="500"/>
                                        <p:tgtEl>
                                          <p:spTgt spid="2"/>
                                        </p:tgtEl>
                                        <p:attrNameLst>
                                          <p:attrName>ppt_h</p:attrName>
                                        </p:attrNameLst>
                                      </p:cBhvr>
                                      <p:tavLst>
                                        <p:tav tm="0">
                                          <p:val>
                                            <p:strVal val="ppt_h"/>
                                          </p:val>
                                        </p:tav>
                                        <p:tav tm="50000">
                                          <p:val>
                                            <p:strVal val="ppt_h/20"/>
                                          </p:val>
                                        </p:tav>
                                        <p:tav tm="100000">
                                          <p:val>
                                            <p:strVal val="ppt_h/20"/>
                                          </p:val>
                                        </p:tav>
                                      </p:tavLst>
                                    </p:anim>
                                    <p:anim calcmode="lin" valueType="num">
                                      <p:cBhvr>
                                        <p:cTn id="102" dur="500"/>
                                        <p:tgtEl>
                                          <p:spTgt spid="2"/>
                                        </p:tgtEl>
                                        <p:attrNameLst>
                                          <p:attrName>ppt_w</p:attrName>
                                        </p:attrNameLst>
                                      </p:cBhvr>
                                      <p:tavLst>
                                        <p:tav tm="0">
                                          <p:val>
                                            <p:strVal val="ppt_w"/>
                                          </p:val>
                                        </p:tav>
                                        <p:tav tm="50000">
                                          <p:val>
                                            <p:strVal val="ppt_w+.3"/>
                                          </p:val>
                                        </p:tav>
                                        <p:tav tm="100000">
                                          <p:val>
                                            <p:strVal val="ppt_w+.3"/>
                                          </p:val>
                                        </p:tav>
                                      </p:tavLst>
                                    </p:anim>
                                    <p:anim calcmode="lin" valueType="num">
                                      <p:cBhvr>
                                        <p:cTn id="103" dur="500"/>
                                        <p:tgtEl>
                                          <p:spTgt spid="2"/>
                                        </p:tgtEl>
                                        <p:attrNameLst>
                                          <p:attrName>ppt_x</p:attrName>
                                        </p:attrNameLst>
                                      </p:cBhvr>
                                      <p:tavLst>
                                        <p:tav tm="0">
                                          <p:val>
                                            <p:strVal val="ppt_x"/>
                                          </p:val>
                                        </p:tav>
                                        <p:tav tm="50000">
                                          <p:val>
                                            <p:strVal val="ppt_x"/>
                                          </p:val>
                                        </p:tav>
                                        <p:tav tm="100000">
                                          <p:val>
                                            <p:strVal val="ppt_x-.3"/>
                                          </p:val>
                                        </p:tav>
                                      </p:tavLst>
                                    </p:anim>
                                    <p:anim calcmode="lin" valueType="num">
                                      <p:cBhvr>
                                        <p:cTn id="104" dur="500"/>
                                        <p:tgtEl>
                                          <p:spTgt spid="2"/>
                                        </p:tgtEl>
                                        <p:attrNameLst>
                                          <p:attrName>ppt_y</p:attrName>
                                        </p:attrNameLst>
                                      </p:cBhvr>
                                      <p:tavLst>
                                        <p:tav tm="0">
                                          <p:val>
                                            <p:strVal val="ppt_y"/>
                                          </p:val>
                                        </p:tav>
                                        <p:tav tm="100000">
                                          <p:val>
                                            <p:strVal val="ppt_y"/>
                                          </p:val>
                                        </p:tav>
                                      </p:tavLst>
                                    </p:anim>
                                    <p:set>
                                      <p:cBhvr>
                                        <p:cTn id="105" dur="1" fill="hold">
                                          <p:stCondLst>
                                            <p:cond delay="499"/>
                                          </p:stCondLst>
                                        </p:cTn>
                                        <p:tgtEl>
                                          <p:spTgt spid="2"/>
                                        </p:tgtEl>
                                        <p:attrNameLst>
                                          <p:attrName>style.visibility</p:attrName>
                                        </p:attrNameLst>
                                      </p:cBhvr>
                                      <p:to>
                                        <p:strVal val="hidden"/>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3" presetClass="entr" presetSubtype="16" fill="hold" grpId="0" nodeType="clickEffect">
                                  <p:stCondLst>
                                    <p:cond delay="0"/>
                                  </p:stCondLst>
                                  <p:childTnLst>
                                    <p:set>
                                      <p:cBhvr>
                                        <p:cTn id="109" dur="1" fill="hold">
                                          <p:stCondLst>
                                            <p:cond delay="0"/>
                                          </p:stCondLst>
                                        </p:cTn>
                                        <p:tgtEl>
                                          <p:spTgt spid="202786"/>
                                        </p:tgtEl>
                                        <p:attrNameLst>
                                          <p:attrName>style.visibility</p:attrName>
                                        </p:attrNameLst>
                                      </p:cBhvr>
                                      <p:to>
                                        <p:strVal val="visible"/>
                                      </p:to>
                                    </p:set>
                                    <p:anim calcmode="lin" valueType="num">
                                      <p:cBhvr>
                                        <p:cTn id="110" dur="1000" fill="hold"/>
                                        <p:tgtEl>
                                          <p:spTgt spid="202786"/>
                                        </p:tgtEl>
                                        <p:attrNameLst>
                                          <p:attrName>ppt_w</p:attrName>
                                        </p:attrNameLst>
                                      </p:cBhvr>
                                      <p:tavLst>
                                        <p:tav tm="0">
                                          <p:val>
                                            <p:fltVal val="0"/>
                                          </p:val>
                                        </p:tav>
                                        <p:tav tm="100000">
                                          <p:val>
                                            <p:strVal val="#ppt_w"/>
                                          </p:val>
                                        </p:tav>
                                      </p:tavLst>
                                    </p:anim>
                                    <p:anim calcmode="lin" valueType="num">
                                      <p:cBhvr>
                                        <p:cTn id="111" dur="1000" fill="hold"/>
                                        <p:tgtEl>
                                          <p:spTgt spid="2027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65" grpId="0" animBg="1"/>
      <p:bldP spid="202765" grpId="1" animBg="1"/>
      <p:bldP spid="202766" grpId="0" animBg="1"/>
      <p:bldP spid="202766" grpId="1" animBg="1"/>
      <p:bldP spid="202767" grpId="0" animBg="1"/>
      <p:bldP spid="202767" grpId="1" animBg="1"/>
      <p:bldP spid="202768" grpId="0" animBg="1"/>
      <p:bldP spid="202768" grpId="1" animBg="1"/>
      <p:bldP spid="202769" grpId="0" animBg="1"/>
      <p:bldP spid="202769" grpId="1" animBg="1"/>
      <p:bldP spid="202770" grpId="0" animBg="1"/>
      <p:bldP spid="202770" grpId="1" animBg="1"/>
      <p:bldP spid="202780" grpId="0"/>
      <p:bldP spid="20278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9" name="Picture 8" descr="C:\Users\Administrator\AppData\Local\Microsoft\Windows\Temporary Internet Files\Content.Word\20180126_0849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838200"/>
            <a:ext cx="48768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10" descr="C:\Users\Administrator\AppData\Local\Microsoft\Windows\Temporary Internet Files\Content.Word\20180126_0843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4249738"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62" name="Text Box 14"/>
          <p:cNvSpPr txBox="1">
            <a:spLocks noChangeArrowheads="1"/>
          </p:cNvSpPr>
          <p:nvPr/>
        </p:nvSpPr>
        <p:spPr bwMode="auto">
          <a:xfrm>
            <a:off x="642938" y="5438775"/>
            <a:ext cx="8077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US" sz="2400" b="1" i="1" u="sng">
                <a:solidFill>
                  <a:srgbClr val="FF0000"/>
                </a:solidFill>
              </a:rPr>
              <a:t> Kết luận</a:t>
            </a:r>
            <a:r>
              <a:rPr lang="en-US" sz="2400" b="1" i="1">
                <a:solidFill>
                  <a:srgbClr val="FF0000"/>
                </a:solidFill>
              </a:rPr>
              <a:t>: Khi đến Ủy ban nhân dân xã mọi người cần có thái độ, hành vi lịch sự, thể hiện sự tôn trọng và giúp đỡ Uỷ ban làm việc. </a:t>
            </a:r>
          </a:p>
        </p:txBody>
      </p:sp>
      <p:pic>
        <p:nvPicPr>
          <p:cNvPr id="76805" name="Picture 7" descr="C:\Users\Administrator\AppData\Local\Microsoft\Windows\Temporary Internet Files\Content.Word\20180126_0838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013" y="152400"/>
            <a:ext cx="77724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4"/>
          <p:cNvSpPr txBox="1">
            <a:spLocks noChangeArrowheads="1"/>
          </p:cNvSpPr>
          <p:nvPr/>
        </p:nvSpPr>
        <p:spPr bwMode="auto">
          <a:xfrm>
            <a:off x="609600" y="5330825"/>
            <a:ext cx="83820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US" sz="2400" i="1">
                <a:solidFill>
                  <a:srgbClr val="0000FF"/>
                </a:solidFill>
              </a:rPr>
              <a:t>- </a:t>
            </a:r>
            <a:r>
              <a:rPr lang="en-US" sz="2400" b="1" i="1">
                <a:solidFill>
                  <a:srgbClr val="0000FF"/>
                </a:solidFill>
              </a:rPr>
              <a:t>Khi đến Ủy ban nhân dân xã mọi người cần có thái độ, hành vi như thế nào?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1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18" presetClass="entr" presetSubtype="6" fill="hold" grpId="0" nodeType="withEffect">
                                  <p:stCondLst>
                                    <p:cond delay="0"/>
                                  </p:stCondLst>
                                  <p:childTnLst>
                                    <p:set>
                                      <p:cBhvr>
                                        <p:cTn id="14" dur="1" fill="hold">
                                          <p:stCondLst>
                                            <p:cond delay="0"/>
                                          </p:stCondLst>
                                        </p:cTn>
                                        <p:tgtEl>
                                          <p:spTgt spid="78862"/>
                                        </p:tgtEl>
                                        <p:attrNameLst>
                                          <p:attrName>style.visibility</p:attrName>
                                        </p:attrNameLst>
                                      </p:cBhvr>
                                      <p:to>
                                        <p:strVal val="visible"/>
                                      </p:to>
                                    </p:set>
                                    <p:animEffect transition="in" filter="strips(downRight)">
                                      <p:cBhvr>
                                        <p:cTn id="15" dur="1000"/>
                                        <p:tgtEl>
                                          <p:spTgt spid="788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62" grpId="0"/>
      <p:bldP spid="10" grpId="0"/>
      <p:bldP spid="1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219200" y="2296607"/>
            <a:ext cx="7315200" cy="838200"/>
          </a:xfrm>
        </p:spPr>
        <p:txBody>
          <a:bodyPr/>
          <a:lstStyle/>
          <a:p>
            <a:pPr marL="609600" indent="-609600" eaLnBrk="1" hangingPunct="1">
              <a:buFontTx/>
              <a:buNone/>
            </a:pPr>
            <a:r>
              <a:rPr lang="en-US" sz="2800" b="1" dirty="0" err="1">
                <a:solidFill>
                  <a:schemeClr val="accent2"/>
                </a:solidFill>
                <a:latin typeface="Times New Roman" pitchFamily="18" charset="0"/>
                <a:cs typeface="Times New Roman" pitchFamily="18" charset="0"/>
              </a:rPr>
              <a:t>Uỷ</a:t>
            </a:r>
            <a:r>
              <a:rPr lang="en-US" sz="2800" b="1" dirty="0">
                <a:solidFill>
                  <a:schemeClr val="accent2"/>
                </a:solidFill>
                <a:latin typeface="Times New Roman" pitchFamily="18" charset="0"/>
                <a:cs typeface="Times New Roman" pitchFamily="18" charset="0"/>
              </a:rPr>
              <a:t> ban </a:t>
            </a:r>
            <a:r>
              <a:rPr lang="en-US" sz="2800" b="1" dirty="0" err="1">
                <a:solidFill>
                  <a:schemeClr val="accent2"/>
                </a:solidFill>
                <a:latin typeface="Times New Roman" pitchFamily="18" charset="0"/>
                <a:cs typeface="Times New Roman" pitchFamily="18" charset="0"/>
              </a:rPr>
              <a:t>nhân</a:t>
            </a:r>
            <a:r>
              <a:rPr lang="en-US" sz="2800" b="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dân</a:t>
            </a:r>
            <a:r>
              <a:rPr lang="en-US" sz="2800" b="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xã</a:t>
            </a:r>
            <a:r>
              <a:rPr lang="en-US" sz="2800" b="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có</a:t>
            </a:r>
            <a:r>
              <a:rPr lang="en-US" sz="2800" b="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vai</a:t>
            </a:r>
            <a:r>
              <a:rPr lang="en-US" sz="2800" b="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trò</a:t>
            </a:r>
            <a:r>
              <a:rPr lang="en-US" sz="2800" b="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như</a:t>
            </a:r>
            <a:r>
              <a:rPr lang="en-US" sz="2800" b="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thế</a:t>
            </a:r>
            <a:r>
              <a:rPr lang="en-US" sz="2800" b="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nào</a:t>
            </a:r>
            <a:r>
              <a:rPr lang="en-US" sz="2800" b="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đối</a:t>
            </a:r>
            <a:r>
              <a:rPr lang="en-US" sz="2800" b="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với</a:t>
            </a:r>
            <a:r>
              <a:rPr lang="en-US" sz="2800" b="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người</a:t>
            </a:r>
            <a:r>
              <a:rPr lang="en-US" sz="2800" b="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dân</a:t>
            </a:r>
            <a:r>
              <a:rPr lang="en-US" sz="2800" b="1" dirty="0">
                <a:solidFill>
                  <a:schemeClr val="accent2"/>
                </a:solidFill>
                <a:latin typeface="Times New Roman" pitchFamily="18" charset="0"/>
                <a:cs typeface="Times New Roman" pitchFamily="18" charset="0"/>
              </a:rPr>
              <a:t> ở </a:t>
            </a:r>
            <a:r>
              <a:rPr lang="en-US" sz="2800" b="1" dirty="0" err="1">
                <a:solidFill>
                  <a:schemeClr val="accent2"/>
                </a:solidFill>
                <a:latin typeface="Times New Roman" pitchFamily="18" charset="0"/>
                <a:cs typeface="Times New Roman" pitchFamily="18" charset="0"/>
              </a:rPr>
              <a:t>địa</a:t>
            </a:r>
            <a:r>
              <a:rPr lang="en-US" sz="2800" b="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phương</a:t>
            </a:r>
            <a:r>
              <a:rPr lang="en-US" sz="2800" b="1" dirty="0">
                <a:solidFill>
                  <a:schemeClr val="accent2"/>
                </a:solidFill>
                <a:latin typeface="Times New Roman" pitchFamily="18" charset="0"/>
                <a:cs typeface="Times New Roman" pitchFamily="18" charset="0"/>
              </a:rPr>
              <a:t>?</a:t>
            </a:r>
          </a:p>
        </p:txBody>
      </p:sp>
      <p:sp>
        <p:nvSpPr>
          <p:cNvPr id="57347" name="Text Box 5"/>
          <p:cNvSpPr txBox="1">
            <a:spLocks noChangeArrowheads="1"/>
          </p:cNvSpPr>
          <p:nvPr/>
        </p:nvSpPr>
        <p:spPr bwMode="auto">
          <a:xfrm>
            <a:off x="6781800" y="13716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endParaRPr lang="vi-VN">
              <a:solidFill>
                <a:srgbClr val="000000"/>
              </a:solidFill>
              <a:latin typeface="Times New Roman" pitchFamily="18" charset="0"/>
            </a:endParaRPr>
          </a:p>
        </p:txBody>
      </p:sp>
      <p:sp>
        <p:nvSpPr>
          <p:cNvPr id="15367" name="Rectangle 7"/>
          <p:cNvSpPr>
            <a:spLocks noChangeArrowheads="1"/>
          </p:cNvSpPr>
          <p:nvPr/>
        </p:nvSpPr>
        <p:spPr bwMode="auto">
          <a:xfrm>
            <a:off x="838200" y="3581400"/>
            <a:ext cx="7696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spcBef>
                <a:spcPct val="20000"/>
              </a:spcBef>
            </a:pPr>
            <a:r>
              <a:rPr lang="en-US" sz="2800" b="1" dirty="0">
                <a:solidFill>
                  <a:srgbClr val="FF0000"/>
                </a:solidFill>
                <a:latin typeface="Times New Roman" pitchFamily="18" charset="0"/>
                <a:cs typeface="Times New Roman" pitchFamily="18" charset="0"/>
              </a:rPr>
              <a:t>      =&gt;</a:t>
            </a:r>
            <a:r>
              <a:rPr lang="en-US" sz="2800" b="1" dirty="0" err="1">
                <a:solidFill>
                  <a:srgbClr val="FF0000"/>
                </a:solidFill>
                <a:latin typeface="Times New Roman" pitchFamily="18" charset="0"/>
                <a:cs typeface="Times New Roman" pitchFamily="18" charset="0"/>
              </a:rPr>
              <a:t>Uỷ</a:t>
            </a:r>
            <a:r>
              <a:rPr lang="en-US" sz="2800" b="1" dirty="0">
                <a:solidFill>
                  <a:srgbClr val="FF0000"/>
                </a:solidFill>
                <a:latin typeface="Times New Roman" pitchFamily="18" charset="0"/>
                <a:cs typeface="Times New Roman" pitchFamily="18" charset="0"/>
              </a:rPr>
              <a:t> ban </a:t>
            </a:r>
            <a:r>
              <a:rPr lang="en-US" sz="2800" b="1" dirty="0" err="1">
                <a:solidFill>
                  <a:srgbClr val="FF0000"/>
                </a:solidFill>
                <a:latin typeface="Times New Roman" pitchFamily="18" charset="0"/>
                <a:cs typeface="Times New Roman" pitchFamily="18" charset="0"/>
              </a:rPr>
              <a:t>nhân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xã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có</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vai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trò</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rất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quan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trọng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vì</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đó</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quan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chính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quyền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diện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pháp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luật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luôn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chăm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sóc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bảo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vệ</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quyền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lợi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người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địa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phương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đặc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biệt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trẻ</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em</a:t>
            </a:r>
            <a:r>
              <a:rPr lang="en-US" sz="2800" b="1" dirty="0">
                <a:solidFill>
                  <a:srgbClr val="FF0000"/>
                </a:solidFill>
                <a:latin typeface="Times New Roman" pitchFamily="18" charset="0"/>
                <a:cs typeface="Times New Roman" pitchFamily="18" charset="0"/>
              </a:rPr>
              <a:t>.</a:t>
            </a:r>
          </a:p>
        </p:txBody>
      </p:sp>
      <p:sp>
        <p:nvSpPr>
          <p:cNvPr id="10" name="AutoShape 6"/>
          <p:cNvSpPr>
            <a:spLocks noChangeArrowheads="1"/>
          </p:cNvSpPr>
          <p:nvPr/>
        </p:nvSpPr>
        <p:spPr bwMode="auto">
          <a:xfrm>
            <a:off x="1600200" y="463262"/>
            <a:ext cx="5943600" cy="1275051"/>
          </a:xfrm>
          <a:prstGeom prst="ribbon">
            <a:avLst>
              <a:gd name="adj1" fmla="val 12500"/>
              <a:gd name="adj2" fmla="val 50000"/>
            </a:avLst>
          </a:prstGeom>
          <a:solidFill>
            <a:srgbClr val="4F81BD"/>
          </a:solidFill>
          <a:ln w="9525">
            <a:solidFill>
              <a:sysClr val="windowText" lastClr="000000"/>
            </a:solidFill>
            <a:round/>
            <a:headEnd/>
            <a:tailEnd/>
          </a:ln>
          <a:effectLst/>
        </p:spPr>
        <p:txBody>
          <a:bodyPr wrap="none" anchor="ctr"/>
          <a:lstStyle/>
          <a:p>
            <a:pPr algn="ctr" fontAlgn="auto">
              <a:spcBef>
                <a:spcPts val="0"/>
              </a:spcBef>
              <a:spcAft>
                <a:spcPts val="0"/>
              </a:spcAft>
              <a:defRPr/>
            </a:pPr>
            <a:r>
              <a:rPr lang="en-US" sz="3600" b="1" kern="0">
                <a:solidFill>
                  <a:srgbClr val="FF0000"/>
                </a:solidFill>
                <a:latin typeface="Times New Roman" pitchFamily="18" charset="0"/>
              </a:rPr>
              <a:t>Khởi động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p:cTn id="7" dur="500" fill="hold"/>
                                        <p:tgtEl>
                                          <p:spTgt spid="1536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1536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1536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1536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1536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15367"/>
                                        </p:tgtEl>
                                        <p:attrNameLst>
                                          <p:attrName>style.visibility</p:attrName>
                                        </p:attrNameLst>
                                      </p:cBhvr>
                                      <p:to>
                                        <p:strVal val="visible"/>
                                      </p:to>
                                    </p:set>
                                    <p:anim calcmode="lin" valueType="num">
                                      <p:cBhvr>
                                        <p:cTn id="16" dur="500" fill="hold"/>
                                        <p:tgtEl>
                                          <p:spTgt spid="15367"/>
                                        </p:tgtEl>
                                        <p:attrNameLst>
                                          <p:attrName>ppt_w</p:attrName>
                                        </p:attrNameLst>
                                      </p:cBhvr>
                                      <p:tavLst>
                                        <p:tav tm="0">
                                          <p:val>
                                            <p:fltVal val="0"/>
                                          </p:val>
                                        </p:tav>
                                        <p:tav tm="100000">
                                          <p:val>
                                            <p:strVal val="#ppt_w"/>
                                          </p:val>
                                        </p:tav>
                                      </p:tavLst>
                                    </p:anim>
                                    <p:anim calcmode="lin" valueType="num">
                                      <p:cBhvr>
                                        <p:cTn id="17" dur="500" fill="hold"/>
                                        <p:tgtEl>
                                          <p:spTgt spid="153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536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4"/>
          <p:cNvSpPr txBox="1">
            <a:spLocks noChangeArrowheads="1"/>
          </p:cNvSpPr>
          <p:nvPr/>
        </p:nvSpPr>
        <p:spPr bwMode="auto">
          <a:xfrm flipV="1">
            <a:off x="1371600" y="914400"/>
            <a:ext cx="2073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atin typeface="Times New Roman" pitchFamily="18" charset="0"/>
            </a:endParaRPr>
          </a:p>
        </p:txBody>
      </p:sp>
      <p:sp>
        <p:nvSpPr>
          <p:cNvPr id="81925" name="Rectangle 5"/>
          <p:cNvSpPr>
            <a:spLocks noChangeArrowheads="1"/>
          </p:cNvSpPr>
          <p:nvPr/>
        </p:nvSpPr>
        <p:spPr bwMode="auto">
          <a:xfrm>
            <a:off x="990600" y="2133600"/>
            <a:ext cx="7086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20000"/>
              </a:lnSpc>
            </a:pPr>
            <a:r>
              <a:rPr lang="en-US" sz="2400" b="1">
                <a:solidFill>
                  <a:schemeClr val="accent2"/>
                </a:solidFill>
              </a:rPr>
              <a:t>Để công việc của Uỷ ban nhân dân xã đạt kết quả tốt, mọi người phải làm gì?</a:t>
            </a:r>
          </a:p>
        </p:txBody>
      </p:sp>
      <p:sp>
        <p:nvSpPr>
          <p:cNvPr id="81939" name="AutoShape 19"/>
          <p:cNvSpPr>
            <a:spLocks noChangeArrowheads="1"/>
          </p:cNvSpPr>
          <p:nvPr/>
        </p:nvSpPr>
        <p:spPr bwMode="auto">
          <a:xfrm>
            <a:off x="990600" y="2628900"/>
            <a:ext cx="7467600" cy="2743200"/>
          </a:xfrm>
          <a:prstGeom prst="horizontalScroll">
            <a:avLst>
              <a:gd name="adj" fmla="val 19273"/>
            </a:avLst>
          </a:prstGeom>
          <a:solidFill>
            <a:schemeClr val="accent1"/>
          </a:solidFill>
          <a:ln w="9525">
            <a:solidFill>
              <a:schemeClr val="tx1"/>
            </a:solidFill>
            <a:round/>
            <a:headEnd/>
            <a:tailEnd/>
          </a:ln>
        </p:spPr>
        <p:txBody>
          <a:bodyPr wrap="none" anchor="ctr"/>
          <a:lstStyle/>
          <a:p>
            <a:pPr>
              <a:lnSpc>
                <a:spcPct val="120000"/>
              </a:lnSpc>
              <a:spcBef>
                <a:spcPct val="20000"/>
              </a:spcBef>
            </a:pPr>
            <a:endParaRPr lang="en-US" sz="2200" b="1" i="1" dirty="0">
              <a:solidFill>
                <a:srgbClr val="0000FF"/>
              </a:solidFill>
            </a:endParaRPr>
          </a:p>
          <a:p>
            <a:pPr>
              <a:lnSpc>
                <a:spcPct val="120000"/>
              </a:lnSpc>
              <a:spcBef>
                <a:spcPct val="20000"/>
              </a:spcBef>
            </a:pPr>
            <a:r>
              <a:rPr lang="en-US" sz="2200" b="1" i="1" dirty="0" err="1">
                <a:solidFill>
                  <a:srgbClr val="0000FF"/>
                </a:solidFill>
              </a:rPr>
              <a:t>Mọi</a:t>
            </a:r>
            <a:r>
              <a:rPr lang="en-US" sz="2200" b="1" i="1" dirty="0">
                <a:solidFill>
                  <a:srgbClr val="0000FF"/>
                </a:solidFill>
              </a:rPr>
              <a:t> </a:t>
            </a:r>
            <a:r>
              <a:rPr lang="en-US" sz="2200" b="1" i="1" dirty="0" err="1">
                <a:solidFill>
                  <a:srgbClr val="0000FF"/>
                </a:solidFill>
              </a:rPr>
              <a:t>người</a:t>
            </a:r>
            <a:r>
              <a:rPr lang="en-US" sz="2200" b="1" i="1" dirty="0">
                <a:solidFill>
                  <a:srgbClr val="0000FF"/>
                </a:solidFill>
              </a:rPr>
              <a:t> </a:t>
            </a:r>
            <a:r>
              <a:rPr lang="en-US" sz="2200" b="1" i="1" dirty="0" err="1">
                <a:solidFill>
                  <a:srgbClr val="0000FF"/>
                </a:solidFill>
              </a:rPr>
              <a:t>đều</a:t>
            </a:r>
            <a:r>
              <a:rPr lang="en-US" sz="2200" b="1" i="1" dirty="0">
                <a:solidFill>
                  <a:srgbClr val="0000FF"/>
                </a:solidFill>
              </a:rPr>
              <a:t> </a:t>
            </a:r>
            <a:r>
              <a:rPr lang="en-US" sz="2200" b="1" i="1" dirty="0" err="1">
                <a:solidFill>
                  <a:srgbClr val="0000FF"/>
                </a:solidFill>
              </a:rPr>
              <a:t>phải</a:t>
            </a:r>
            <a:r>
              <a:rPr lang="en-US" sz="2200" b="1" i="1" dirty="0">
                <a:solidFill>
                  <a:srgbClr val="0000FF"/>
                </a:solidFill>
              </a:rPr>
              <a:t> </a:t>
            </a:r>
            <a:r>
              <a:rPr lang="en-US" sz="2200" b="1" i="1" dirty="0" err="1">
                <a:solidFill>
                  <a:srgbClr val="0000FF"/>
                </a:solidFill>
              </a:rPr>
              <a:t>tôn</a:t>
            </a:r>
            <a:r>
              <a:rPr lang="en-US" sz="2200" b="1" i="1" dirty="0">
                <a:solidFill>
                  <a:srgbClr val="0000FF"/>
                </a:solidFill>
              </a:rPr>
              <a:t> </a:t>
            </a:r>
            <a:r>
              <a:rPr lang="en-US" sz="2200" b="1" i="1" dirty="0" err="1">
                <a:solidFill>
                  <a:srgbClr val="0000FF"/>
                </a:solidFill>
              </a:rPr>
              <a:t>trọng</a:t>
            </a:r>
            <a:r>
              <a:rPr lang="en-US" sz="2200" b="1" i="1" dirty="0">
                <a:solidFill>
                  <a:srgbClr val="0000FF"/>
                </a:solidFill>
              </a:rPr>
              <a:t> </a:t>
            </a:r>
            <a:r>
              <a:rPr lang="en-US" sz="2200" b="1" i="1" dirty="0" err="1">
                <a:solidFill>
                  <a:srgbClr val="0000FF"/>
                </a:solidFill>
              </a:rPr>
              <a:t>Uỷ</a:t>
            </a:r>
            <a:r>
              <a:rPr lang="en-US" sz="2200" b="1" i="1" dirty="0">
                <a:solidFill>
                  <a:srgbClr val="0000FF"/>
                </a:solidFill>
              </a:rPr>
              <a:t> ban </a:t>
            </a:r>
            <a:r>
              <a:rPr lang="en-US" sz="2200" b="1" i="1" dirty="0" err="1">
                <a:solidFill>
                  <a:srgbClr val="0000FF"/>
                </a:solidFill>
              </a:rPr>
              <a:t>nhân</a:t>
            </a:r>
            <a:r>
              <a:rPr lang="en-US" sz="2200" b="1" i="1" dirty="0">
                <a:solidFill>
                  <a:srgbClr val="0000FF"/>
                </a:solidFill>
              </a:rPr>
              <a:t> </a:t>
            </a:r>
            <a:r>
              <a:rPr lang="en-US" sz="2200" b="1" i="1" dirty="0" err="1">
                <a:solidFill>
                  <a:srgbClr val="0000FF"/>
                </a:solidFill>
              </a:rPr>
              <a:t>dân</a:t>
            </a:r>
            <a:r>
              <a:rPr lang="en-US" sz="2200" b="1" i="1" dirty="0">
                <a:solidFill>
                  <a:srgbClr val="0000FF"/>
                </a:solidFill>
              </a:rPr>
              <a:t> </a:t>
            </a:r>
            <a:r>
              <a:rPr lang="en-US" sz="2200" b="1" i="1" dirty="0" err="1">
                <a:solidFill>
                  <a:srgbClr val="0000FF"/>
                </a:solidFill>
              </a:rPr>
              <a:t>xã</a:t>
            </a:r>
            <a:r>
              <a:rPr lang="en-US" sz="2200" b="1" i="1" dirty="0">
                <a:solidFill>
                  <a:srgbClr val="0000FF"/>
                </a:solidFill>
              </a:rPr>
              <a:t>, </a:t>
            </a:r>
          </a:p>
          <a:p>
            <a:pPr>
              <a:lnSpc>
                <a:spcPct val="120000"/>
              </a:lnSpc>
              <a:spcBef>
                <a:spcPct val="20000"/>
              </a:spcBef>
            </a:pPr>
            <a:r>
              <a:rPr lang="en-US" sz="2200" b="1" i="1" dirty="0" err="1">
                <a:solidFill>
                  <a:srgbClr val="0000FF"/>
                </a:solidFill>
              </a:rPr>
              <a:t>tuân</a:t>
            </a:r>
            <a:r>
              <a:rPr lang="en-US" sz="2200" b="1" i="1" dirty="0">
                <a:solidFill>
                  <a:srgbClr val="0000FF"/>
                </a:solidFill>
              </a:rPr>
              <a:t> </a:t>
            </a:r>
            <a:r>
              <a:rPr lang="en-US" sz="2200" b="1" i="1" dirty="0" err="1">
                <a:solidFill>
                  <a:srgbClr val="0000FF"/>
                </a:solidFill>
              </a:rPr>
              <a:t>theo</a:t>
            </a:r>
            <a:r>
              <a:rPr lang="en-US" sz="2200" b="1" i="1" dirty="0">
                <a:solidFill>
                  <a:srgbClr val="0000FF"/>
                </a:solidFill>
              </a:rPr>
              <a:t> </a:t>
            </a:r>
            <a:r>
              <a:rPr lang="en-US" sz="2200" b="1" i="1" dirty="0" err="1">
                <a:solidFill>
                  <a:srgbClr val="0000FF"/>
                </a:solidFill>
              </a:rPr>
              <a:t>các</a:t>
            </a:r>
            <a:r>
              <a:rPr lang="en-US" sz="2200" b="1" i="1" dirty="0">
                <a:solidFill>
                  <a:srgbClr val="0000FF"/>
                </a:solidFill>
              </a:rPr>
              <a:t> </a:t>
            </a:r>
            <a:r>
              <a:rPr lang="en-US" sz="2200" b="1" i="1" dirty="0" err="1">
                <a:solidFill>
                  <a:srgbClr val="0000FF"/>
                </a:solidFill>
              </a:rPr>
              <a:t>quy</a:t>
            </a:r>
            <a:r>
              <a:rPr lang="en-US" sz="2200" b="1" i="1" dirty="0">
                <a:solidFill>
                  <a:srgbClr val="0000FF"/>
                </a:solidFill>
              </a:rPr>
              <a:t> </a:t>
            </a:r>
            <a:r>
              <a:rPr lang="en-US" sz="2200" b="1" i="1" dirty="0" err="1">
                <a:solidFill>
                  <a:srgbClr val="0000FF"/>
                </a:solidFill>
              </a:rPr>
              <a:t>định</a:t>
            </a:r>
            <a:r>
              <a:rPr lang="en-US" sz="2200" b="1" i="1" dirty="0">
                <a:solidFill>
                  <a:srgbClr val="0000FF"/>
                </a:solidFill>
              </a:rPr>
              <a:t> </a:t>
            </a:r>
            <a:r>
              <a:rPr lang="en-US" sz="2200" b="1" i="1" dirty="0" err="1">
                <a:solidFill>
                  <a:srgbClr val="0000FF"/>
                </a:solidFill>
              </a:rPr>
              <a:t>của</a:t>
            </a:r>
            <a:r>
              <a:rPr lang="en-US" sz="2200" b="1" i="1" dirty="0">
                <a:solidFill>
                  <a:srgbClr val="0000FF"/>
                </a:solidFill>
              </a:rPr>
              <a:t> </a:t>
            </a:r>
            <a:r>
              <a:rPr lang="en-US" sz="2200" b="1" i="1" dirty="0" err="1">
                <a:solidFill>
                  <a:srgbClr val="0000FF"/>
                </a:solidFill>
              </a:rPr>
              <a:t>Uỷ</a:t>
            </a:r>
            <a:r>
              <a:rPr lang="en-US" sz="2200" b="1" i="1" dirty="0">
                <a:solidFill>
                  <a:srgbClr val="0000FF"/>
                </a:solidFill>
              </a:rPr>
              <a:t> ban </a:t>
            </a:r>
            <a:r>
              <a:rPr lang="en-US" sz="2200" b="1" i="1" dirty="0" err="1">
                <a:solidFill>
                  <a:srgbClr val="0000FF"/>
                </a:solidFill>
              </a:rPr>
              <a:t>nhân</a:t>
            </a:r>
            <a:r>
              <a:rPr lang="en-US" sz="2200" b="1" i="1" dirty="0">
                <a:solidFill>
                  <a:srgbClr val="0000FF"/>
                </a:solidFill>
              </a:rPr>
              <a:t> </a:t>
            </a:r>
            <a:r>
              <a:rPr lang="en-US" sz="2200" b="1" i="1" dirty="0" err="1">
                <a:solidFill>
                  <a:srgbClr val="0000FF"/>
                </a:solidFill>
              </a:rPr>
              <a:t>dân</a:t>
            </a:r>
            <a:r>
              <a:rPr lang="en-US" sz="2200" b="1" i="1" dirty="0">
                <a:solidFill>
                  <a:srgbClr val="0000FF"/>
                </a:solidFill>
              </a:rPr>
              <a:t>, </a:t>
            </a:r>
          </a:p>
          <a:p>
            <a:pPr>
              <a:lnSpc>
                <a:spcPct val="120000"/>
              </a:lnSpc>
              <a:spcBef>
                <a:spcPct val="20000"/>
              </a:spcBef>
            </a:pPr>
            <a:r>
              <a:rPr lang="en-US" sz="2200" b="1" i="1" dirty="0" err="1">
                <a:solidFill>
                  <a:srgbClr val="0000FF"/>
                </a:solidFill>
              </a:rPr>
              <a:t>giúp</a:t>
            </a:r>
            <a:r>
              <a:rPr lang="en-US" sz="2200" b="1" i="1" dirty="0">
                <a:solidFill>
                  <a:srgbClr val="0000FF"/>
                </a:solidFill>
              </a:rPr>
              <a:t> </a:t>
            </a:r>
            <a:r>
              <a:rPr lang="en-US" sz="2200" b="1" i="1" dirty="0" err="1">
                <a:solidFill>
                  <a:srgbClr val="0000FF"/>
                </a:solidFill>
              </a:rPr>
              <a:t>đỡ</a:t>
            </a:r>
            <a:r>
              <a:rPr lang="en-US" sz="2200" b="1" i="1" dirty="0">
                <a:solidFill>
                  <a:srgbClr val="0000FF"/>
                </a:solidFill>
              </a:rPr>
              <a:t> </a:t>
            </a:r>
            <a:r>
              <a:rPr lang="en-US" sz="2200" b="1" i="1" dirty="0" err="1">
                <a:solidFill>
                  <a:srgbClr val="0000FF"/>
                </a:solidFill>
              </a:rPr>
              <a:t>Uỷ</a:t>
            </a:r>
            <a:r>
              <a:rPr lang="en-US" sz="2200" b="1" i="1" dirty="0">
                <a:solidFill>
                  <a:srgbClr val="0000FF"/>
                </a:solidFill>
              </a:rPr>
              <a:t> ban </a:t>
            </a:r>
            <a:r>
              <a:rPr lang="en-US" sz="2200" b="1" i="1" dirty="0" err="1">
                <a:solidFill>
                  <a:srgbClr val="0000FF"/>
                </a:solidFill>
              </a:rPr>
              <a:t>nhân</a:t>
            </a:r>
            <a:r>
              <a:rPr lang="en-US" sz="2200" b="1" i="1" dirty="0">
                <a:solidFill>
                  <a:srgbClr val="0000FF"/>
                </a:solidFill>
              </a:rPr>
              <a:t> </a:t>
            </a:r>
            <a:r>
              <a:rPr lang="en-US" sz="2200" b="1" i="1" dirty="0" err="1">
                <a:solidFill>
                  <a:srgbClr val="0000FF"/>
                </a:solidFill>
              </a:rPr>
              <a:t>dân</a:t>
            </a:r>
            <a:r>
              <a:rPr lang="en-US" sz="2200" b="1" i="1" dirty="0">
                <a:solidFill>
                  <a:srgbClr val="0000FF"/>
                </a:solidFill>
              </a:rPr>
              <a:t> </a:t>
            </a:r>
            <a:r>
              <a:rPr lang="en-US" sz="2200" b="1" i="1" dirty="0" err="1">
                <a:solidFill>
                  <a:srgbClr val="0000FF"/>
                </a:solidFill>
              </a:rPr>
              <a:t>hoàn</a:t>
            </a:r>
            <a:r>
              <a:rPr lang="en-US" sz="2200" b="1" i="1" dirty="0">
                <a:solidFill>
                  <a:srgbClr val="0000FF"/>
                </a:solidFill>
              </a:rPr>
              <a:t> </a:t>
            </a:r>
            <a:r>
              <a:rPr lang="en-US" sz="2200" b="1" i="1" dirty="0" err="1">
                <a:solidFill>
                  <a:srgbClr val="0000FF"/>
                </a:solidFill>
              </a:rPr>
              <a:t>thành</a:t>
            </a:r>
            <a:r>
              <a:rPr lang="en-US" sz="2200" b="1" i="1" dirty="0">
                <a:solidFill>
                  <a:srgbClr val="0000FF"/>
                </a:solidFill>
              </a:rPr>
              <a:t> </a:t>
            </a:r>
            <a:r>
              <a:rPr lang="en-US" sz="2200" b="1" i="1" dirty="0" err="1">
                <a:solidFill>
                  <a:srgbClr val="0000FF"/>
                </a:solidFill>
              </a:rPr>
              <a:t>công</a:t>
            </a:r>
            <a:r>
              <a:rPr lang="en-US" sz="2200" b="1" i="1" dirty="0">
                <a:solidFill>
                  <a:srgbClr val="0000FF"/>
                </a:solidFill>
              </a:rPr>
              <a:t> </a:t>
            </a:r>
            <a:r>
              <a:rPr lang="en-US" sz="2200" b="1" i="1" dirty="0" err="1">
                <a:solidFill>
                  <a:srgbClr val="0000FF"/>
                </a:solidFill>
              </a:rPr>
              <a:t>việc</a:t>
            </a:r>
            <a:r>
              <a:rPr lang="en-US" sz="2200" b="1" i="1" dirty="0">
                <a:solidFill>
                  <a:srgbClr val="0000FF"/>
                </a:solidFill>
              </a:rPr>
              <a:t>.</a:t>
            </a:r>
          </a:p>
          <a:p>
            <a:pPr>
              <a:lnSpc>
                <a:spcPct val="120000"/>
              </a:lnSpc>
            </a:pPr>
            <a:endParaRPr lang="en-US" sz="2200" dirty="0"/>
          </a:p>
        </p:txBody>
      </p:sp>
      <p:sp>
        <p:nvSpPr>
          <p:cNvPr id="82949" name="Rectangle 4"/>
          <p:cNvSpPr>
            <a:spLocks noChangeArrowheads="1"/>
          </p:cNvSpPr>
          <p:nvPr/>
        </p:nvSpPr>
        <p:spPr bwMode="auto">
          <a:xfrm>
            <a:off x="1089025" y="16764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2800" b="1" i="1" u="sng">
                <a:solidFill>
                  <a:srgbClr val="0000FF"/>
                </a:solidFill>
                <a:latin typeface="Times New Roman" pitchFamily="18" charset="0"/>
                <a:cs typeface="Times New Roman" pitchFamily="18" charset="0"/>
              </a:rPr>
              <a:t>Hoạt động 3: </a:t>
            </a:r>
            <a:r>
              <a:rPr lang="en-US" sz="2800" b="1">
                <a:solidFill>
                  <a:srgbClr val="0000FF"/>
                </a:solidFill>
                <a:latin typeface="Times New Roman" pitchFamily="18" charset="0"/>
                <a:cs typeface="Times New Roman" pitchFamily="18" charset="0"/>
              </a:rPr>
              <a:t> Kết thúc</a:t>
            </a:r>
            <a:endParaRPr lang="en-US" sz="2800">
              <a:solidFill>
                <a:srgbClr val="0000FF"/>
              </a:solidFill>
              <a:latin typeface="Times New Roman" pitchFamily="18" charset="0"/>
              <a:cs typeface="Times New Roman" pitchFamily="18" charset="0"/>
            </a:endParaRPr>
          </a:p>
        </p:txBody>
      </p:sp>
      <p:sp>
        <p:nvSpPr>
          <p:cNvPr id="9" name="Rectangle 5"/>
          <p:cNvSpPr>
            <a:spLocks noChangeArrowheads="1"/>
          </p:cNvSpPr>
          <p:nvPr/>
        </p:nvSpPr>
        <p:spPr bwMode="auto">
          <a:xfrm>
            <a:off x="1371600" y="5257800"/>
            <a:ext cx="68961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20000"/>
              </a:lnSpc>
            </a:pPr>
            <a:r>
              <a:rPr lang="en-US" sz="2400" b="1" i="1">
                <a:solidFill>
                  <a:srgbClr val="FF0000"/>
                </a:solidFill>
              </a:rPr>
              <a:t>- Đặc biệt là học sinh, các em cần tham gia tích cực các hoạt động do Uỷ ban nhân dân xã tổ chức cho trẻ em.</a:t>
            </a:r>
          </a:p>
        </p:txBody>
      </p:sp>
      <p:sp>
        <p:nvSpPr>
          <p:cNvPr id="2" name="Text Box 7">
            <a:extLst>
              <a:ext uri="{FF2B5EF4-FFF2-40B4-BE49-F238E27FC236}">
                <a16:creationId xmlns:a16="http://schemas.microsoft.com/office/drawing/2014/main" id="{71AF1C53-FBC8-98FB-DFEE-258996596718}"/>
              </a:ext>
            </a:extLst>
          </p:cNvPr>
          <p:cNvSpPr txBox="1">
            <a:spLocks noChangeArrowheads="1"/>
          </p:cNvSpPr>
          <p:nvPr/>
        </p:nvSpPr>
        <p:spPr bwMode="auto">
          <a:xfrm>
            <a:off x="750888" y="873919"/>
            <a:ext cx="784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a:solidFill>
                  <a:srgbClr val="FF3300"/>
                </a:solidFill>
                <a:latin typeface="Times New Roman" pitchFamily="18" charset="0"/>
              </a:rPr>
              <a:t>UỶ BAN NHÂN DÂN XÃ (PHƯỜNG) EM (T2)</a:t>
            </a:r>
          </a:p>
        </p:txBody>
      </p:sp>
      <p:sp>
        <p:nvSpPr>
          <p:cNvPr id="3" name="TextBox 6">
            <a:extLst>
              <a:ext uri="{FF2B5EF4-FFF2-40B4-BE49-F238E27FC236}">
                <a16:creationId xmlns:a16="http://schemas.microsoft.com/office/drawing/2014/main" id="{97B1605B-66EC-9DF2-A161-5DD7F7305338}"/>
              </a:ext>
            </a:extLst>
          </p:cNvPr>
          <p:cNvSpPr txBox="1">
            <a:spLocks noChangeArrowheads="1"/>
          </p:cNvSpPr>
          <p:nvPr/>
        </p:nvSpPr>
        <p:spPr bwMode="auto">
          <a:xfrm>
            <a:off x="1239838" y="-46038"/>
            <a:ext cx="670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dirty="0">
                <a:solidFill>
                  <a:srgbClr val="0000FF"/>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Thứ</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hai </a:t>
            </a:r>
            <a:r>
              <a:rPr lang="en-US" altLang="en-US" sz="2800" b="1" dirty="0" err="1">
                <a:solidFill>
                  <a:srgbClr val="FF0000"/>
                </a:solidFill>
                <a:latin typeface="Times New Roman" panose="02020603050405020304" pitchFamily="18" charset="0"/>
              </a:rPr>
              <a:t>ngày</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27</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tháng</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02</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năm</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2023</a:t>
            </a:r>
            <a:endParaRPr lang="en-US" altLang="en-US" sz="2800" b="1" dirty="0">
              <a:solidFill>
                <a:srgbClr val="0000FF"/>
              </a:solidFill>
              <a:latin typeface="Times New Roman" panose="02020603050405020304" pitchFamily="18" charset="0"/>
            </a:endParaRPr>
          </a:p>
          <a:p>
            <a:pPr algn="ctr">
              <a:spcBef>
                <a:spcPct val="0"/>
              </a:spcBef>
              <a:buFontTx/>
              <a:buNone/>
            </a:pPr>
            <a:r>
              <a:rPr lang="vi-VN" altLang="en-US" sz="2800" b="1" dirty="0">
                <a:solidFill>
                  <a:srgbClr val="0000FF"/>
                </a:solidFill>
                <a:latin typeface="Times New Roman" panose="02020603050405020304" pitchFamily="18" charset="0"/>
              </a:rPr>
              <a:t>Đạo đức</a:t>
            </a:r>
            <a:endParaRPr lang="en-US" altLang="en-US" sz="2800" b="1" dirty="0">
              <a:solidFill>
                <a:srgbClr val="0000FF"/>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1939"/>
                                        </p:tgtEl>
                                        <p:attrNameLst>
                                          <p:attrName>style.visibility</p:attrName>
                                        </p:attrNameLst>
                                      </p:cBhvr>
                                      <p:to>
                                        <p:strVal val="visible"/>
                                      </p:to>
                                    </p:set>
                                    <p:anim calcmode="lin" valueType="num">
                                      <p:cBhvr>
                                        <p:cTn id="7" dur="500" decel="50000" fill="hold">
                                          <p:stCondLst>
                                            <p:cond delay="0"/>
                                          </p:stCondLst>
                                        </p:cTn>
                                        <p:tgtEl>
                                          <p:spTgt spid="8193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193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1939"/>
                                        </p:tgtEl>
                                        <p:attrNameLst>
                                          <p:attrName>ppt_w</p:attrName>
                                        </p:attrNameLst>
                                      </p:cBhvr>
                                      <p:tavLst>
                                        <p:tav tm="0">
                                          <p:val>
                                            <p:strVal val="#ppt_w*.05"/>
                                          </p:val>
                                        </p:tav>
                                        <p:tav tm="100000">
                                          <p:val>
                                            <p:strVal val="#ppt_w"/>
                                          </p:val>
                                        </p:tav>
                                      </p:tavLst>
                                    </p:anim>
                                    <p:anim calcmode="lin" valueType="num">
                                      <p:cBhvr>
                                        <p:cTn id="10" dur="1000" fill="hold"/>
                                        <p:tgtEl>
                                          <p:spTgt spid="8193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193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193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193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193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6" presetClass="entr" presetSubtype="16"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ircle(in)">
                                      <p:cBhvr>
                                        <p:cTn id="2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9" grpId="0" animBg="1"/>
      <p:bldP spid="9"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4"/>
          <p:cNvSpPr txBox="1">
            <a:spLocks noChangeArrowheads="1"/>
          </p:cNvSpPr>
          <p:nvPr/>
        </p:nvSpPr>
        <p:spPr bwMode="auto">
          <a:xfrm flipV="1">
            <a:off x="1371600" y="914400"/>
            <a:ext cx="2073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solidFill>
                <a:srgbClr val="000000"/>
              </a:solidFill>
              <a:latin typeface="Times New Roman" pitchFamily="18" charset="0"/>
            </a:endParaRPr>
          </a:p>
        </p:txBody>
      </p:sp>
      <p:sp>
        <p:nvSpPr>
          <p:cNvPr id="81925" name="Rectangle 5"/>
          <p:cNvSpPr>
            <a:spLocks noChangeArrowheads="1"/>
          </p:cNvSpPr>
          <p:nvPr/>
        </p:nvSpPr>
        <p:spPr bwMode="auto">
          <a:xfrm>
            <a:off x="1009245" y="2897187"/>
            <a:ext cx="4038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20000"/>
              </a:lnSpc>
            </a:pPr>
            <a:r>
              <a:rPr lang="en-US" sz="2800" b="1" dirty="0">
                <a:solidFill>
                  <a:srgbClr val="333399"/>
                </a:solidFill>
              </a:rPr>
              <a:t>- </a:t>
            </a:r>
            <a:r>
              <a:rPr lang="en-US" sz="2800" b="1" dirty="0" err="1">
                <a:solidFill>
                  <a:srgbClr val="333399"/>
                </a:solidFill>
              </a:rPr>
              <a:t>Nhận</a:t>
            </a:r>
            <a:r>
              <a:rPr lang="en-US" sz="2800" b="1" dirty="0">
                <a:solidFill>
                  <a:srgbClr val="333399"/>
                </a:solidFill>
              </a:rPr>
              <a:t> </a:t>
            </a:r>
            <a:r>
              <a:rPr lang="en-US" sz="2800" b="1" dirty="0" err="1">
                <a:solidFill>
                  <a:srgbClr val="333399"/>
                </a:solidFill>
              </a:rPr>
              <a:t>xét</a:t>
            </a:r>
            <a:r>
              <a:rPr lang="en-US" sz="2800" b="1" dirty="0">
                <a:solidFill>
                  <a:srgbClr val="333399"/>
                </a:solidFill>
              </a:rPr>
              <a:t> </a:t>
            </a:r>
            <a:r>
              <a:rPr lang="en-US" sz="2800" b="1" dirty="0" err="1">
                <a:solidFill>
                  <a:srgbClr val="333399"/>
                </a:solidFill>
              </a:rPr>
              <a:t>tiết</a:t>
            </a:r>
            <a:r>
              <a:rPr lang="en-US" sz="2800" b="1" dirty="0">
                <a:solidFill>
                  <a:srgbClr val="333399"/>
                </a:solidFill>
              </a:rPr>
              <a:t> </a:t>
            </a:r>
            <a:r>
              <a:rPr lang="en-US" sz="2800" b="1" dirty="0" err="1">
                <a:solidFill>
                  <a:srgbClr val="333399"/>
                </a:solidFill>
              </a:rPr>
              <a:t>học</a:t>
            </a:r>
            <a:endParaRPr lang="en-US" sz="2800" b="1" dirty="0">
              <a:solidFill>
                <a:srgbClr val="333399"/>
              </a:solidFill>
            </a:endParaRPr>
          </a:p>
        </p:txBody>
      </p:sp>
      <p:sp>
        <p:nvSpPr>
          <p:cNvPr id="81943" name="Text Box 23"/>
          <p:cNvSpPr txBox="1">
            <a:spLocks noChangeArrowheads="1"/>
          </p:cNvSpPr>
          <p:nvPr/>
        </p:nvSpPr>
        <p:spPr bwMode="auto">
          <a:xfrm>
            <a:off x="457200" y="1096963"/>
            <a:ext cx="8382000" cy="457200"/>
          </a:xfrm>
          <a:prstGeom prst="rect">
            <a:avLst/>
          </a:prstGeom>
          <a:noFill/>
          <a:ln>
            <a:noFill/>
          </a:ln>
          <a:effectLst/>
        </p:spPr>
        <p:txBody>
          <a:bodyPr>
            <a:spAutoFit/>
          </a:bodyPr>
          <a:lstStyle/>
          <a:p>
            <a:pPr algn="ctr">
              <a:spcBef>
                <a:spcPct val="50000"/>
              </a:spcBef>
              <a:defRPr/>
            </a:pPr>
            <a:r>
              <a:rPr lang="en-US" sz="2400" b="1" dirty="0">
                <a:solidFill>
                  <a:srgbClr val="FF0000"/>
                </a:solidFill>
                <a:effectLst>
                  <a:outerShdw blurRad="38100" dist="38100" dir="2700000" algn="tl">
                    <a:srgbClr val="C0C0C0"/>
                  </a:outerShdw>
                </a:effectLst>
              </a:rPr>
              <a:t>ỦY BAN NHÂN DÂN XÃ (PHƯỜNG) EM</a:t>
            </a:r>
            <a:r>
              <a:rPr lang="en-US" sz="2400" b="1" dirty="0">
                <a:solidFill>
                  <a:srgbClr val="333399"/>
                </a:solidFill>
                <a:effectLst>
                  <a:outerShdw blurRad="38100" dist="38100" dir="2700000" algn="tl">
                    <a:srgbClr val="C0C0C0"/>
                  </a:outerShdw>
                </a:effectLst>
              </a:rPr>
              <a:t> </a:t>
            </a:r>
            <a:r>
              <a:rPr lang="en-US" sz="2200" b="1" dirty="0">
                <a:solidFill>
                  <a:srgbClr val="333399"/>
                </a:solidFill>
                <a:effectLst>
                  <a:outerShdw blurRad="38100" dist="38100" dir="2700000" algn="tl">
                    <a:srgbClr val="C0C0C0"/>
                  </a:outerShdw>
                </a:effectLst>
              </a:rPr>
              <a:t>( </a:t>
            </a:r>
            <a:r>
              <a:rPr lang="en-US" sz="2200" b="1" dirty="0" err="1">
                <a:solidFill>
                  <a:srgbClr val="333399"/>
                </a:solidFill>
                <a:effectLst>
                  <a:outerShdw blurRad="38100" dist="38100" dir="2700000" algn="tl">
                    <a:srgbClr val="C0C0C0"/>
                  </a:outerShdw>
                </a:effectLst>
              </a:rPr>
              <a:t>tiết</a:t>
            </a:r>
            <a:r>
              <a:rPr lang="en-US" sz="2200" b="1" dirty="0">
                <a:solidFill>
                  <a:srgbClr val="333399"/>
                </a:solidFill>
                <a:effectLst>
                  <a:outerShdw blurRad="38100" dist="38100" dir="2700000" algn="tl">
                    <a:srgbClr val="C0C0C0"/>
                  </a:outerShdw>
                </a:effectLst>
              </a:rPr>
              <a:t> 2 )</a:t>
            </a:r>
          </a:p>
        </p:txBody>
      </p:sp>
      <p:sp>
        <p:nvSpPr>
          <p:cNvPr id="83973" name="Text Box 3"/>
          <p:cNvSpPr txBox="1">
            <a:spLocks noChangeArrowheads="1"/>
          </p:cNvSpPr>
          <p:nvPr/>
        </p:nvSpPr>
        <p:spPr bwMode="auto">
          <a:xfrm>
            <a:off x="1763713" y="457200"/>
            <a:ext cx="571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u="sng">
                <a:solidFill>
                  <a:srgbClr val="0000FF"/>
                </a:solidFill>
                <a:latin typeface="Times New Roman" pitchFamily="18" charset="0"/>
              </a:rPr>
              <a:t>Đạo đức</a:t>
            </a:r>
          </a:p>
        </p:txBody>
      </p:sp>
      <p:sp>
        <p:nvSpPr>
          <p:cNvPr id="9" name="Rectangle 5"/>
          <p:cNvSpPr>
            <a:spLocks noChangeArrowheads="1"/>
          </p:cNvSpPr>
          <p:nvPr/>
        </p:nvSpPr>
        <p:spPr bwMode="auto">
          <a:xfrm>
            <a:off x="1031943" y="3483520"/>
            <a:ext cx="77073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20000"/>
              </a:lnSpc>
            </a:pPr>
            <a:r>
              <a:rPr lang="en-US" sz="2800" b="1" dirty="0">
                <a:solidFill>
                  <a:srgbClr val="333399"/>
                </a:solidFill>
              </a:rPr>
              <a:t>- </a:t>
            </a:r>
            <a:r>
              <a:rPr lang="en-US" sz="2800" b="1" dirty="0" err="1">
                <a:solidFill>
                  <a:srgbClr val="333399"/>
                </a:solidFill>
              </a:rPr>
              <a:t>Chuẩn</a:t>
            </a:r>
            <a:r>
              <a:rPr lang="en-US" sz="2800" b="1" dirty="0">
                <a:solidFill>
                  <a:srgbClr val="333399"/>
                </a:solidFill>
              </a:rPr>
              <a:t> </a:t>
            </a:r>
            <a:r>
              <a:rPr lang="en-US" sz="2800" b="1" dirty="0" err="1">
                <a:solidFill>
                  <a:srgbClr val="333399"/>
                </a:solidFill>
              </a:rPr>
              <a:t>bị</a:t>
            </a:r>
            <a:r>
              <a:rPr lang="en-US" sz="2800" b="1" dirty="0">
                <a:solidFill>
                  <a:srgbClr val="333399"/>
                </a:solidFill>
              </a:rPr>
              <a:t> </a:t>
            </a:r>
            <a:r>
              <a:rPr lang="en-US" sz="2800" b="1" dirty="0" err="1">
                <a:solidFill>
                  <a:srgbClr val="333399"/>
                </a:solidFill>
              </a:rPr>
              <a:t>bài</a:t>
            </a:r>
            <a:r>
              <a:rPr lang="en-US" sz="2800" b="1" dirty="0">
                <a:solidFill>
                  <a:srgbClr val="333399"/>
                </a:solidFill>
              </a:rPr>
              <a:t>: </a:t>
            </a:r>
            <a:r>
              <a:rPr lang="en-US" sz="2800" b="1" dirty="0" err="1">
                <a:solidFill>
                  <a:srgbClr val="333399"/>
                </a:solidFill>
              </a:rPr>
              <a:t>Em</a:t>
            </a:r>
            <a:r>
              <a:rPr lang="en-US" sz="2800" b="1" dirty="0">
                <a:solidFill>
                  <a:srgbClr val="333399"/>
                </a:solidFill>
              </a:rPr>
              <a:t> </a:t>
            </a:r>
            <a:r>
              <a:rPr lang="en-US" sz="2800" b="1" dirty="0" err="1">
                <a:solidFill>
                  <a:srgbClr val="333399"/>
                </a:solidFill>
              </a:rPr>
              <a:t>yêu</a:t>
            </a:r>
            <a:r>
              <a:rPr lang="en-US" sz="2800" b="1" dirty="0">
                <a:solidFill>
                  <a:srgbClr val="333399"/>
                </a:solidFill>
              </a:rPr>
              <a:t> </a:t>
            </a:r>
            <a:r>
              <a:rPr lang="en-US" sz="2800" b="1" dirty="0" err="1">
                <a:solidFill>
                  <a:srgbClr val="333399"/>
                </a:solidFill>
              </a:rPr>
              <a:t>Tổ</a:t>
            </a:r>
            <a:r>
              <a:rPr lang="en-US" sz="2800" b="1" dirty="0">
                <a:solidFill>
                  <a:srgbClr val="333399"/>
                </a:solidFill>
              </a:rPr>
              <a:t> </a:t>
            </a:r>
            <a:r>
              <a:rPr lang="en-US" sz="2800" b="1" dirty="0" err="1">
                <a:solidFill>
                  <a:srgbClr val="333399"/>
                </a:solidFill>
              </a:rPr>
              <a:t>quốc</a:t>
            </a:r>
            <a:r>
              <a:rPr lang="en-US" sz="2800" b="1" dirty="0">
                <a:solidFill>
                  <a:srgbClr val="333399"/>
                </a:solidFill>
              </a:rPr>
              <a:t> </a:t>
            </a:r>
            <a:r>
              <a:rPr lang="en-US" sz="2800" b="1" dirty="0" err="1">
                <a:solidFill>
                  <a:srgbClr val="333399"/>
                </a:solidFill>
              </a:rPr>
              <a:t>Việt</a:t>
            </a:r>
            <a:r>
              <a:rPr lang="en-US" sz="2800" b="1" dirty="0">
                <a:solidFill>
                  <a:srgbClr val="333399"/>
                </a:solidFill>
              </a:rPr>
              <a:t> Nam</a:t>
            </a:r>
          </a:p>
        </p:txBody>
      </p:sp>
      <p:sp>
        <p:nvSpPr>
          <p:cNvPr id="8" name="Rectangle 7">
            <a:extLst>
              <a:ext uri="{FF2B5EF4-FFF2-40B4-BE49-F238E27FC236}">
                <a16:creationId xmlns:a16="http://schemas.microsoft.com/office/drawing/2014/main" id="{90297312-5F1F-4B61-94C2-9681C5DE15F7}"/>
              </a:ext>
            </a:extLst>
          </p:cNvPr>
          <p:cNvSpPr/>
          <p:nvPr/>
        </p:nvSpPr>
        <p:spPr>
          <a:xfrm>
            <a:off x="1352145" y="2133600"/>
            <a:ext cx="3352800" cy="558254"/>
          </a:xfrm>
          <a:prstGeom prst="rect">
            <a:avLst/>
          </a:prstGeom>
          <a:solidFill>
            <a:srgbClr val="00B0F0"/>
          </a:solidFill>
        </p:spPr>
        <p:txBody>
          <a:bodyPr wrap="none">
            <a:prstTxWarp prst="textChevron">
              <a:avLst/>
            </a:prstTxWarp>
            <a:spAutoFit/>
          </a:bodyPr>
          <a:lstStyle/>
          <a:p>
            <a:pPr algn="ctr" eaLnBrk="1" hangingPunct="1">
              <a:defRPr/>
            </a:pPr>
            <a:r>
              <a:rPr lang="en-US" sz="5400" b="1" dirty="0">
                <a:ln w="1905"/>
                <a:solidFill>
                  <a:srgbClr val="FF0000"/>
                </a:solidFill>
                <a:effectLst>
                  <a:innerShdw blurRad="69850" dist="43180" dir="5400000">
                    <a:srgbClr val="000000">
                      <a:alpha val="65000"/>
                    </a:srgbClr>
                  </a:innerShdw>
                </a:effectLst>
              </a:rPr>
              <a:t>DẶN DÒ</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25"/>
                                        </p:tgtEl>
                                        <p:attrNameLst>
                                          <p:attrName>style.visibility</p:attrName>
                                        </p:attrNameLst>
                                      </p:cBhvr>
                                      <p:to>
                                        <p:strVal val="visible"/>
                                      </p:to>
                                    </p:set>
                                    <p:anim calcmode="lin" valueType="num">
                                      <p:cBhvr additive="base">
                                        <p:cTn id="7" dur="500" fill="hold"/>
                                        <p:tgtEl>
                                          <p:spTgt spid="81925"/>
                                        </p:tgtEl>
                                        <p:attrNameLst>
                                          <p:attrName>ppt_x</p:attrName>
                                        </p:attrNameLst>
                                      </p:cBhvr>
                                      <p:tavLst>
                                        <p:tav tm="0">
                                          <p:val>
                                            <p:strVal val="0-#ppt_w/2"/>
                                          </p:val>
                                        </p:tav>
                                        <p:tav tm="100000">
                                          <p:val>
                                            <p:strVal val="#ppt_x"/>
                                          </p:val>
                                        </p:tav>
                                      </p:tavLst>
                                    </p:anim>
                                    <p:anim calcmode="lin" valueType="num">
                                      <p:cBhvr additive="base">
                                        <p:cTn id="8" dur="500" fill="hold"/>
                                        <p:tgtEl>
                                          <p:spTgt spid="8192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4" descr="grass"/>
          <p:cNvPicPr>
            <a:picLocks noChangeAspect="1" noChangeArrowheads="1"/>
          </p:cNvPicPr>
          <p:nvPr/>
        </p:nvPicPr>
        <p:blipFill>
          <a:blip r:embed="rId2">
            <a:lum bright="-6000"/>
            <a:extLst>
              <a:ext uri="{28A0092B-C50C-407E-A947-70E740481C1C}">
                <a14:useLocalDpi xmlns:a14="http://schemas.microsoft.com/office/drawing/2010/main" val="0"/>
              </a:ext>
            </a:extLst>
          </a:blip>
          <a:srcRect l="17813" r="2083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78" name="Picture 6" descr="362">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438400"/>
            <a:ext cx="137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79" name="Picture 7" descr="ros055">
            <a:hlinkClick r:id="rId5" action="ppaction://hlinksldjump"/>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895600"/>
            <a:ext cx="16430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82" name="Picture 10" descr="227">
            <a:hlinkClick r:id="rId7" action="ppaction://hlinksldjump"/>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2819400"/>
            <a:ext cx="2057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308" name="WordArt 36"/>
          <p:cNvSpPr>
            <a:spLocks noChangeArrowheads="1" noChangeShapeType="1" noTextEdit="1"/>
          </p:cNvSpPr>
          <p:nvPr/>
        </p:nvSpPr>
        <p:spPr bwMode="auto">
          <a:xfrm>
            <a:off x="1676400" y="609600"/>
            <a:ext cx="5867400" cy="990600"/>
          </a:xfrm>
          <a:prstGeom prst="rect">
            <a:avLst/>
          </a:prstGeom>
        </p:spPr>
        <p:txBody>
          <a:bodyPr wrap="none" fromWordArt="1">
            <a:prstTxWarp prst="textDoubleWave1">
              <a:avLst>
                <a:gd name="adj1" fmla="val 10319"/>
                <a:gd name="adj2" fmla="val 259"/>
              </a:avLst>
            </a:prstTxWarp>
          </a:bodyPr>
          <a:lstStyle/>
          <a:p>
            <a:pPr algn="ctr"/>
            <a:r>
              <a:rPr lang="vi-VN" sz="3600" kern="10" spc="-360">
                <a:ln w="12700">
                  <a:solidFill>
                    <a:srgbClr val="000099"/>
                  </a:solidFill>
                  <a:round/>
                  <a:headEnd/>
                  <a:tailEnd/>
                </a:ln>
                <a:solidFill>
                  <a:srgbClr val="00FF99"/>
                </a:solidFill>
                <a:effectLst>
                  <a:outerShdw dist="125724" dir="18900000" algn="ctr" rotWithShape="0">
                    <a:srgbClr val="000099"/>
                  </a:outerShdw>
                </a:effectLst>
                <a:latin typeface="Arial"/>
                <a:cs typeface="Arial"/>
              </a:rPr>
              <a:t>Trò Chơi Hái Hoa Dân Chủ</a:t>
            </a:r>
            <a:endParaRPr lang="en-US" sz="3600" kern="10" spc="-360">
              <a:ln w="12700">
                <a:solidFill>
                  <a:srgbClr val="000099"/>
                </a:solidFill>
                <a:round/>
                <a:headEnd/>
                <a:tailEnd/>
              </a:ln>
              <a:solidFill>
                <a:srgbClr val="00FF99"/>
              </a:solidFill>
              <a:effectLst>
                <a:outerShdw dist="125724" dir="18900000" algn="ctr" rotWithShape="0">
                  <a:srgbClr val="000099"/>
                </a:outerShdw>
              </a:effectLst>
              <a:latin typeface="Arial"/>
              <a:cs typeface="Arial"/>
            </a:endParaRPr>
          </a:p>
        </p:txBody>
      </p:sp>
      <p:sp>
        <p:nvSpPr>
          <p:cNvPr id="78855" name="AutoShape 47">
            <a:hlinkClick r:id="rId9" action="ppaction://hlinksldjump" highlightClick="1"/>
          </p:cNvPr>
          <p:cNvSpPr>
            <a:spLocks noChangeArrowheads="1"/>
          </p:cNvSpPr>
          <p:nvPr/>
        </p:nvSpPr>
        <p:spPr bwMode="auto">
          <a:xfrm>
            <a:off x="8229600" y="5943600"/>
            <a:ext cx="914400" cy="91440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78856" name="Picture 48" descr="UY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0800000">
            <a:off x="-19050" y="-76200"/>
            <a:ext cx="200025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7" name="Picture 49" descr="UY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7231063" y="84137"/>
            <a:ext cx="200025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fill="hold" grpId="0" nodeType="withEffect">
                                  <p:stCondLst>
                                    <p:cond delay="0"/>
                                  </p:stCondLst>
                                  <p:childTnLst>
                                    <p:animScale>
                                      <p:cBhvr>
                                        <p:cTn id="6" dur="2000" fill="hold"/>
                                        <p:tgtEl>
                                          <p:spTgt spid="18230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82279"/>
                    </p:tgtEl>
                  </p:cond>
                </p:stCondLst>
                <p:endSync evt="end" delay="0">
                  <p:rtn val="all"/>
                </p:endSync>
                <p:childTnLst>
                  <p:par>
                    <p:cTn id="8" fill="hold" nodeType="clickPar">
                      <p:stCondLst>
                        <p:cond delay="0"/>
                      </p:stCondLst>
                      <p:childTnLst>
                        <p:par>
                          <p:cTn id="9" fill="hold" nodeType="withGroup">
                            <p:stCondLst>
                              <p:cond delay="0"/>
                            </p:stCondLst>
                            <p:childTnLst>
                              <p:par>
                                <p:cTn id="10" presetID="39" presetClass="exit" presetSubtype="0" decel="100000" fill="hold" nodeType="clickEffect">
                                  <p:stCondLst>
                                    <p:cond delay="0"/>
                                  </p:stCondLst>
                                  <p:childTnLst>
                                    <p:anim calcmode="lin" valueType="num">
                                      <p:cBhvr>
                                        <p:cTn id="11" dur="500"/>
                                        <p:tgtEl>
                                          <p:spTgt spid="182279"/>
                                        </p:tgtEl>
                                        <p:attrNameLst>
                                          <p:attrName>ppt_h</p:attrName>
                                        </p:attrNameLst>
                                      </p:cBhvr>
                                      <p:tavLst>
                                        <p:tav tm="0">
                                          <p:val>
                                            <p:strVal val="ppt_h"/>
                                          </p:val>
                                        </p:tav>
                                        <p:tav tm="50000">
                                          <p:val>
                                            <p:strVal val="ppt_h/20"/>
                                          </p:val>
                                        </p:tav>
                                        <p:tav tm="100000">
                                          <p:val>
                                            <p:strVal val="ppt_h/20"/>
                                          </p:val>
                                        </p:tav>
                                      </p:tavLst>
                                    </p:anim>
                                    <p:anim calcmode="lin" valueType="num">
                                      <p:cBhvr>
                                        <p:cTn id="12" dur="500"/>
                                        <p:tgtEl>
                                          <p:spTgt spid="182279"/>
                                        </p:tgtEl>
                                        <p:attrNameLst>
                                          <p:attrName>ppt_w</p:attrName>
                                        </p:attrNameLst>
                                      </p:cBhvr>
                                      <p:tavLst>
                                        <p:tav tm="0">
                                          <p:val>
                                            <p:strVal val="ppt_w"/>
                                          </p:val>
                                        </p:tav>
                                        <p:tav tm="50000">
                                          <p:val>
                                            <p:strVal val="ppt_w+.3"/>
                                          </p:val>
                                        </p:tav>
                                        <p:tav tm="100000">
                                          <p:val>
                                            <p:strVal val="ppt_w+.3"/>
                                          </p:val>
                                        </p:tav>
                                      </p:tavLst>
                                    </p:anim>
                                    <p:anim calcmode="lin" valueType="num">
                                      <p:cBhvr>
                                        <p:cTn id="13" dur="500"/>
                                        <p:tgtEl>
                                          <p:spTgt spid="182279"/>
                                        </p:tgtEl>
                                        <p:attrNameLst>
                                          <p:attrName>ppt_x</p:attrName>
                                        </p:attrNameLst>
                                      </p:cBhvr>
                                      <p:tavLst>
                                        <p:tav tm="0">
                                          <p:val>
                                            <p:strVal val="ppt_x"/>
                                          </p:val>
                                        </p:tav>
                                        <p:tav tm="50000">
                                          <p:val>
                                            <p:strVal val="ppt_x"/>
                                          </p:val>
                                        </p:tav>
                                        <p:tav tm="100000">
                                          <p:val>
                                            <p:strVal val="ppt_x-.3"/>
                                          </p:val>
                                        </p:tav>
                                      </p:tavLst>
                                    </p:anim>
                                    <p:anim calcmode="lin" valueType="num">
                                      <p:cBhvr>
                                        <p:cTn id="14" dur="500"/>
                                        <p:tgtEl>
                                          <p:spTgt spid="182279"/>
                                        </p:tgtEl>
                                        <p:attrNameLst>
                                          <p:attrName>ppt_y</p:attrName>
                                        </p:attrNameLst>
                                      </p:cBhvr>
                                      <p:tavLst>
                                        <p:tav tm="0">
                                          <p:val>
                                            <p:strVal val="ppt_y"/>
                                          </p:val>
                                        </p:tav>
                                        <p:tav tm="100000">
                                          <p:val>
                                            <p:strVal val="ppt_y"/>
                                          </p:val>
                                        </p:tav>
                                      </p:tavLst>
                                    </p:anim>
                                    <p:set>
                                      <p:cBhvr>
                                        <p:cTn id="15" dur="1" fill="hold">
                                          <p:stCondLst>
                                            <p:cond delay="499"/>
                                          </p:stCondLst>
                                        </p:cTn>
                                        <p:tgtEl>
                                          <p:spTgt spid="182279"/>
                                        </p:tgtEl>
                                        <p:attrNameLst>
                                          <p:attrName>style.visibility</p:attrName>
                                        </p:attrNameLst>
                                      </p:cBhvr>
                                      <p:to>
                                        <p:strVal val="hidden"/>
                                      </p:to>
                                    </p:set>
                                  </p:childTnLst>
                                </p:cTn>
                              </p:par>
                            </p:childTnLst>
                          </p:cTn>
                        </p:par>
                      </p:childTnLst>
                    </p:cTn>
                  </p:par>
                </p:childTnLst>
              </p:cTn>
              <p:nextCondLst>
                <p:cond evt="onClick" delay="0">
                  <p:tgtEl>
                    <p:spTgt spid="182279"/>
                  </p:tgtEl>
                </p:cond>
              </p:nextCondLst>
            </p:seq>
            <p:seq concurrent="1" nextAc="seek">
              <p:cTn id="16" restart="whenNotActive" fill="hold" evtFilter="cancelBubble" nodeType="interactiveSeq">
                <p:stCondLst>
                  <p:cond evt="onClick" delay="0">
                    <p:tgtEl>
                      <p:spTgt spid="182278"/>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39" presetClass="exit" presetSubtype="0" decel="100000" fill="hold" nodeType="clickEffect">
                                  <p:stCondLst>
                                    <p:cond delay="0"/>
                                  </p:stCondLst>
                                  <p:childTnLst>
                                    <p:anim calcmode="lin" valueType="num">
                                      <p:cBhvr>
                                        <p:cTn id="20" dur="500"/>
                                        <p:tgtEl>
                                          <p:spTgt spid="182278"/>
                                        </p:tgtEl>
                                        <p:attrNameLst>
                                          <p:attrName>ppt_h</p:attrName>
                                        </p:attrNameLst>
                                      </p:cBhvr>
                                      <p:tavLst>
                                        <p:tav tm="0">
                                          <p:val>
                                            <p:strVal val="ppt_h"/>
                                          </p:val>
                                        </p:tav>
                                        <p:tav tm="50000">
                                          <p:val>
                                            <p:strVal val="ppt_h/20"/>
                                          </p:val>
                                        </p:tav>
                                        <p:tav tm="100000">
                                          <p:val>
                                            <p:strVal val="ppt_h/20"/>
                                          </p:val>
                                        </p:tav>
                                      </p:tavLst>
                                    </p:anim>
                                    <p:anim calcmode="lin" valueType="num">
                                      <p:cBhvr>
                                        <p:cTn id="21" dur="500"/>
                                        <p:tgtEl>
                                          <p:spTgt spid="182278"/>
                                        </p:tgtEl>
                                        <p:attrNameLst>
                                          <p:attrName>ppt_w</p:attrName>
                                        </p:attrNameLst>
                                      </p:cBhvr>
                                      <p:tavLst>
                                        <p:tav tm="0">
                                          <p:val>
                                            <p:strVal val="ppt_w"/>
                                          </p:val>
                                        </p:tav>
                                        <p:tav tm="50000">
                                          <p:val>
                                            <p:strVal val="ppt_w+.3"/>
                                          </p:val>
                                        </p:tav>
                                        <p:tav tm="100000">
                                          <p:val>
                                            <p:strVal val="ppt_w+.3"/>
                                          </p:val>
                                        </p:tav>
                                      </p:tavLst>
                                    </p:anim>
                                    <p:anim calcmode="lin" valueType="num">
                                      <p:cBhvr>
                                        <p:cTn id="22" dur="500"/>
                                        <p:tgtEl>
                                          <p:spTgt spid="182278"/>
                                        </p:tgtEl>
                                        <p:attrNameLst>
                                          <p:attrName>ppt_x</p:attrName>
                                        </p:attrNameLst>
                                      </p:cBhvr>
                                      <p:tavLst>
                                        <p:tav tm="0">
                                          <p:val>
                                            <p:strVal val="ppt_x"/>
                                          </p:val>
                                        </p:tav>
                                        <p:tav tm="50000">
                                          <p:val>
                                            <p:strVal val="ppt_x"/>
                                          </p:val>
                                        </p:tav>
                                        <p:tav tm="100000">
                                          <p:val>
                                            <p:strVal val="ppt_x-.3"/>
                                          </p:val>
                                        </p:tav>
                                      </p:tavLst>
                                    </p:anim>
                                    <p:anim calcmode="lin" valueType="num">
                                      <p:cBhvr>
                                        <p:cTn id="23" dur="500"/>
                                        <p:tgtEl>
                                          <p:spTgt spid="182278"/>
                                        </p:tgtEl>
                                        <p:attrNameLst>
                                          <p:attrName>ppt_y</p:attrName>
                                        </p:attrNameLst>
                                      </p:cBhvr>
                                      <p:tavLst>
                                        <p:tav tm="0">
                                          <p:val>
                                            <p:strVal val="ppt_y"/>
                                          </p:val>
                                        </p:tav>
                                        <p:tav tm="100000">
                                          <p:val>
                                            <p:strVal val="ppt_y"/>
                                          </p:val>
                                        </p:tav>
                                      </p:tavLst>
                                    </p:anim>
                                    <p:set>
                                      <p:cBhvr>
                                        <p:cTn id="24" dur="1" fill="hold">
                                          <p:stCondLst>
                                            <p:cond delay="499"/>
                                          </p:stCondLst>
                                        </p:cTn>
                                        <p:tgtEl>
                                          <p:spTgt spid="182278"/>
                                        </p:tgtEl>
                                        <p:attrNameLst>
                                          <p:attrName>style.visibility</p:attrName>
                                        </p:attrNameLst>
                                      </p:cBhvr>
                                      <p:to>
                                        <p:strVal val="hidden"/>
                                      </p:to>
                                    </p:set>
                                  </p:childTnLst>
                                </p:cTn>
                              </p:par>
                            </p:childTnLst>
                          </p:cTn>
                        </p:par>
                      </p:childTnLst>
                    </p:cTn>
                  </p:par>
                </p:childTnLst>
              </p:cTn>
              <p:nextCondLst>
                <p:cond evt="onClick" delay="0">
                  <p:tgtEl>
                    <p:spTgt spid="182278"/>
                  </p:tgtEl>
                </p:cond>
              </p:nextCondLst>
            </p:seq>
            <p:seq concurrent="1" nextAc="seek">
              <p:cTn id="25" restart="whenNotActive" fill="hold" evtFilter="cancelBubble" nodeType="interactiveSeq">
                <p:stCondLst>
                  <p:cond evt="onClick" delay="0">
                    <p:tgtEl>
                      <p:spTgt spid="182282"/>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39" presetClass="exit" presetSubtype="0" decel="100000" fill="hold" nodeType="clickEffect">
                                  <p:stCondLst>
                                    <p:cond delay="0"/>
                                  </p:stCondLst>
                                  <p:childTnLst>
                                    <p:anim calcmode="lin" valueType="num">
                                      <p:cBhvr>
                                        <p:cTn id="29" dur="500"/>
                                        <p:tgtEl>
                                          <p:spTgt spid="182282"/>
                                        </p:tgtEl>
                                        <p:attrNameLst>
                                          <p:attrName>ppt_h</p:attrName>
                                        </p:attrNameLst>
                                      </p:cBhvr>
                                      <p:tavLst>
                                        <p:tav tm="0">
                                          <p:val>
                                            <p:strVal val="ppt_h"/>
                                          </p:val>
                                        </p:tav>
                                        <p:tav tm="50000">
                                          <p:val>
                                            <p:strVal val="ppt_h/20"/>
                                          </p:val>
                                        </p:tav>
                                        <p:tav tm="100000">
                                          <p:val>
                                            <p:strVal val="ppt_h/20"/>
                                          </p:val>
                                        </p:tav>
                                      </p:tavLst>
                                    </p:anim>
                                    <p:anim calcmode="lin" valueType="num">
                                      <p:cBhvr>
                                        <p:cTn id="30" dur="500"/>
                                        <p:tgtEl>
                                          <p:spTgt spid="182282"/>
                                        </p:tgtEl>
                                        <p:attrNameLst>
                                          <p:attrName>ppt_w</p:attrName>
                                        </p:attrNameLst>
                                      </p:cBhvr>
                                      <p:tavLst>
                                        <p:tav tm="0">
                                          <p:val>
                                            <p:strVal val="ppt_w"/>
                                          </p:val>
                                        </p:tav>
                                        <p:tav tm="50000">
                                          <p:val>
                                            <p:strVal val="ppt_w+.3"/>
                                          </p:val>
                                        </p:tav>
                                        <p:tav tm="100000">
                                          <p:val>
                                            <p:strVal val="ppt_w+.3"/>
                                          </p:val>
                                        </p:tav>
                                      </p:tavLst>
                                    </p:anim>
                                    <p:anim calcmode="lin" valueType="num">
                                      <p:cBhvr>
                                        <p:cTn id="31" dur="500"/>
                                        <p:tgtEl>
                                          <p:spTgt spid="182282"/>
                                        </p:tgtEl>
                                        <p:attrNameLst>
                                          <p:attrName>ppt_x</p:attrName>
                                        </p:attrNameLst>
                                      </p:cBhvr>
                                      <p:tavLst>
                                        <p:tav tm="0">
                                          <p:val>
                                            <p:strVal val="ppt_x"/>
                                          </p:val>
                                        </p:tav>
                                        <p:tav tm="50000">
                                          <p:val>
                                            <p:strVal val="ppt_x"/>
                                          </p:val>
                                        </p:tav>
                                        <p:tav tm="100000">
                                          <p:val>
                                            <p:strVal val="ppt_x-.3"/>
                                          </p:val>
                                        </p:tav>
                                      </p:tavLst>
                                    </p:anim>
                                    <p:anim calcmode="lin" valueType="num">
                                      <p:cBhvr>
                                        <p:cTn id="32" dur="500"/>
                                        <p:tgtEl>
                                          <p:spTgt spid="182282"/>
                                        </p:tgtEl>
                                        <p:attrNameLst>
                                          <p:attrName>ppt_y</p:attrName>
                                        </p:attrNameLst>
                                      </p:cBhvr>
                                      <p:tavLst>
                                        <p:tav tm="0">
                                          <p:val>
                                            <p:strVal val="ppt_y"/>
                                          </p:val>
                                        </p:tav>
                                        <p:tav tm="100000">
                                          <p:val>
                                            <p:strVal val="ppt_y"/>
                                          </p:val>
                                        </p:tav>
                                      </p:tavLst>
                                    </p:anim>
                                    <p:set>
                                      <p:cBhvr>
                                        <p:cTn id="33" dur="1" fill="hold">
                                          <p:stCondLst>
                                            <p:cond delay="499"/>
                                          </p:stCondLst>
                                        </p:cTn>
                                        <p:tgtEl>
                                          <p:spTgt spid="182282"/>
                                        </p:tgtEl>
                                        <p:attrNameLst>
                                          <p:attrName>style.visibility</p:attrName>
                                        </p:attrNameLst>
                                      </p:cBhvr>
                                      <p:to>
                                        <p:strVal val="hidden"/>
                                      </p:to>
                                    </p:set>
                                  </p:childTnLst>
                                </p:cTn>
                              </p:par>
                            </p:childTnLst>
                          </p:cTn>
                        </p:par>
                      </p:childTnLst>
                    </p:cTn>
                  </p:par>
                </p:childTnLst>
              </p:cTn>
              <p:nextCondLst>
                <p:cond evt="onClick" delay="0">
                  <p:tgtEl>
                    <p:spTgt spid="182282"/>
                  </p:tgtEl>
                </p:cond>
              </p:nextCondLst>
            </p:seq>
          </p:childTnLst>
        </p:cTn>
      </p:par>
    </p:tnLst>
    <p:bldLst>
      <p:bldP spid="18230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AutoShape 9">
            <a:hlinkClick r:id="rId5" action="ppaction://hlinksldjump"/>
          </p:cNvPr>
          <p:cNvSpPr>
            <a:spLocks noChangeArrowheads="1"/>
          </p:cNvSpPr>
          <p:nvPr/>
        </p:nvSpPr>
        <p:spPr bwMode="auto">
          <a:xfrm>
            <a:off x="7543800" y="6096000"/>
            <a:ext cx="1066800" cy="609600"/>
          </a:xfrm>
          <a:prstGeom prst="leftArrow">
            <a:avLst>
              <a:gd name="adj1" fmla="val 50000"/>
              <a:gd name="adj2" fmla="val 43750"/>
            </a:avLst>
          </a:prstGeom>
          <a:solidFill>
            <a:schemeClr val="accent1"/>
          </a:solidFill>
          <a:ln w="9525">
            <a:solidFill>
              <a:schemeClr val="tx1"/>
            </a:solidFill>
            <a:miter lim="800000"/>
            <a:headEnd/>
            <a:tailEnd/>
          </a:ln>
        </p:spPr>
        <p:txBody>
          <a:bodyPr wrap="none" anchor="ctr"/>
          <a:lstStyle/>
          <a:p>
            <a:endParaRPr lang="en-US"/>
          </a:p>
        </p:txBody>
      </p:sp>
      <p:pic>
        <p:nvPicPr>
          <p:cNvPr id="79875" name="Picture 13" descr="ros055">
            <a:hlinkClick r:id="rId6" action="ppaction://hlinksldjump"/>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430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54" name="WordArt 14"/>
          <p:cNvSpPr>
            <a:spLocks noChangeArrowheads="1" noChangeShapeType="1" noTextEdit="1"/>
          </p:cNvSpPr>
          <p:nvPr/>
        </p:nvSpPr>
        <p:spPr bwMode="auto">
          <a:xfrm>
            <a:off x="1676400" y="609600"/>
            <a:ext cx="5867400" cy="990600"/>
          </a:xfrm>
          <a:prstGeom prst="rect">
            <a:avLst/>
          </a:prstGeom>
        </p:spPr>
        <p:txBody>
          <a:bodyPr wrap="none" fromWordArt="1">
            <a:prstTxWarp prst="textDoubleWave1">
              <a:avLst>
                <a:gd name="adj1" fmla="val 10319"/>
                <a:gd name="adj2" fmla="val 259"/>
              </a:avLst>
            </a:prstTxWarp>
          </a:bodyPr>
          <a:lstStyle/>
          <a:p>
            <a:pPr algn="ctr"/>
            <a:r>
              <a:rPr lang="vi-VN" sz="3600" kern="10" spc="-360">
                <a:ln w="12700">
                  <a:solidFill>
                    <a:srgbClr val="000099"/>
                  </a:solidFill>
                  <a:round/>
                  <a:headEnd/>
                  <a:tailEnd/>
                </a:ln>
                <a:solidFill>
                  <a:srgbClr val="00FF99"/>
                </a:solidFill>
                <a:effectLst>
                  <a:outerShdw dist="125724" dir="18900000" algn="ctr" rotWithShape="0">
                    <a:srgbClr val="000099"/>
                  </a:outerShdw>
                </a:effectLst>
                <a:latin typeface="Arial"/>
                <a:cs typeface="Arial"/>
              </a:rPr>
              <a:t>Trò Chơi Hái Hoa Dân Chủ</a:t>
            </a:r>
            <a:endParaRPr lang="en-US" sz="3600" kern="10" spc="-360">
              <a:ln w="12700">
                <a:solidFill>
                  <a:srgbClr val="000099"/>
                </a:solidFill>
                <a:round/>
                <a:headEnd/>
                <a:tailEnd/>
              </a:ln>
              <a:solidFill>
                <a:srgbClr val="00FF99"/>
              </a:solidFill>
              <a:effectLst>
                <a:outerShdw dist="125724" dir="18900000" algn="ctr" rotWithShape="0">
                  <a:srgbClr val="000099"/>
                </a:outerShdw>
              </a:effectLst>
              <a:latin typeface="Arial"/>
              <a:cs typeface="Arial"/>
            </a:endParaRPr>
          </a:p>
        </p:txBody>
      </p:sp>
      <p:sp>
        <p:nvSpPr>
          <p:cNvPr id="189460" name="Oval 20"/>
          <p:cNvSpPr>
            <a:spLocks noChangeArrowheads="1"/>
          </p:cNvSpPr>
          <p:nvPr/>
        </p:nvSpPr>
        <p:spPr bwMode="auto">
          <a:xfrm>
            <a:off x="1981200" y="5638800"/>
            <a:ext cx="914400" cy="838200"/>
          </a:xfrm>
          <a:prstGeom prst="ellipse">
            <a:avLst/>
          </a:prstGeom>
          <a:solidFill>
            <a:srgbClr val="A8FDA1"/>
          </a:solidFill>
          <a:ln w="9525">
            <a:solidFill>
              <a:schemeClr val="tx1"/>
            </a:solidFill>
            <a:round/>
            <a:headEnd/>
            <a:tailEnd/>
          </a:ln>
        </p:spPr>
        <p:txBody>
          <a:bodyPr wrap="none" anchor="ctr"/>
          <a:lstStyle/>
          <a:p>
            <a:pPr algn="ctr"/>
            <a:r>
              <a:rPr lang="en-US">
                <a:solidFill>
                  <a:srgbClr val="FF3300"/>
                </a:solidFill>
                <a:latin typeface=".VnBodoniH" pitchFamily="34" charset="0"/>
              </a:rPr>
              <a:t>Start</a:t>
            </a:r>
          </a:p>
        </p:txBody>
      </p:sp>
      <p:sp>
        <p:nvSpPr>
          <p:cNvPr id="189466" name="Oval 26"/>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10</a:t>
            </a:r>
          </a:p>
        </p:txBody>
      </p:sp>
      <p:sp>
        <p:nvSpPr>
          <p:cNvPr id="189467" name="Oval 27"/>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9</a:t>
            </a:r>
          </a:p>
        </p:txBody>
      </p:sp>
      <p:sp>
        <p:nvSpPr>
          <p:cNvPr id="189468" name="Oval 28"/>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8</a:t>
            </a:r>
          </a:p>
        </p:txBody>
      </p:sp>
      <p:sp>
        <p:nvSpPr>
          <p:cNvPr id="189469" name="Oval 29"/>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7</a:t>
            </a:r>
          </a:p>
        </p:txBody>
      </p:sp>
      <p:sp>
        <p:nvSpPr>
          <p:cNvPr id="189470" name="Oval 30"/>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6</a:t>
            </a:r>
          </a:p>
        </p:txBody>
      </p:sp>
      <p:sp>
        <p:nvSpPr>
          <p:cNvPr id="189471" name="Oval 31"/>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5</a:t>
            </a:r>
          </a:p>
        </p:txBody>
      </p:sp>
      <p:sp>
        <p:nvSpPr>
          <p:cNvPr id="189472" name="Oval 32"/>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4</a:t>
            </a:r>
          </a:p>
        </p:txBody>
      </p:sp>
      <p:sp>
        <p:nvSpPr>
          <p:cNvPr id="189473" name="Oval 33"/>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3</a:t>
            </a:r>
          </a:p>
        </p:txBody>
      </p:sp>
      <p:sp>
        <p:nvSpPr>
          <p:cNvPr id="189474" name="Oval 34"/>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2</a:t>
            </a:r>
          </a:p>
        </p:txBody>
      </p:sp>
      <p:sp>
        <p:nvSpPr>
          <p:cNvPr id="189475" name="Oval 35"/>
          <p:cNvSpPr>
            <a:spLocks noChangeArrowheads="1"/>
          </p:cNvSpPr>
          <p:nvPr/>
        </p:nvSpPr>
        <p:spPr bwMode="auto">
          <a:xfrm>
            <a:off x="1981200" y="5622925"/>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1</a:t>
            </a:r>
          </a:p>
        </p:txBody>
      </p:sp>
      <p:sp>
        <p:nvSpPr>
          <p:cNvPr id="189476" name="AutoShape 36"/>
          <p:cNvSpPr>
            <a:spLocks noChangeArrowheads="1"/>
          </p:cNvSpPr>
          <p:nvPr/>
        </p:nvSpPr>
        <p:spPr bwMode="auto">
          <a:xfrm>
            <a:off x="1447800" y="5167313"/>
            <a:ext cx="2043113" cy="1709737"/>
          </a:xfrm>
          <a:prstGeom prst="irregularSeal2">
            <a:avLst/>
          </a:prstGeom>
          <a:solidFill>
            <a:srgbClr val="A2FCA4"/>
          </a:solidFill>
          <a:ln w="9525">
            <a:solidFill>
              <a:srgbClr val="FF3300"/>
            </a:solidFill>
            <a:miter lim="800000"/>
            <a:headEnd/>
            <a:tailEnd/>
          </a:ln>
        </p:spPr>
        <p:txBody>
          <a:bodyPr wrap="none" anchor="ctr"/>
          <a:lstStyle/>
          <a:p>
            <a:pPr algn="ctr"/>
            <a:r>
              <a:rPr lang="vi-VN" b="1" i="1" dirty="0">
                <a:solidFill>
                  <a:srgbClr val="FF3300"/>
                </a:solidFill>
                <a:latin typeface=".VnTimeH" pitchFamily="34" charset="0"/>
              </a:rPr>
              <a:t>Hết giờ</a:t>
            </a:r>
            <a:endParaRPr lang="en-US" b="1" i="1" dirty="0">
              <a:solidFill>
                <a:srgbClr val="FF3300"/>
              </a:solidFill>
              <a:latin typeface=".VnTimeH" pitchFamily="34" charset="0"/>
            </a:endParaRPr>
          </a:p>
        </p:txBody>
      </p:sp>
      <p:sp>
        <p:nvSpPr>
          <p:cNvPr id="189480" name="Text Box 40"/>
          <p:cNvSpPr txBox="1">
            <a:spLocks noChangeArrowheads="1"/>
          </p:cNvSpPr>
          <p:nvPr/>
        </p:nvSpPr>
        <p:spPr bwMode="auto">
          <a:xfrm>
            <a:off x="1447800" y="2362200"/>
            <a:ext cx="68580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US" sz="2400" b="1">
                <a:solidFill>
                  <a:schemeClr val="accent2"/>
                </a:solidFill>
              </a:rPr>
              <a:t>Em hãy kể một số việc làm của Ủy ban nhân dân xã  ?</a:t>
            </a:r>
          </a:p>
        </p:txBody>
      </p:sp>
      <p:sp>
        <p:nvSpPr>
          <p:cNvPr id="189481" name="Text Box 41"/>
          <p:cNvSpPr txBox="1">
            <a:spLocks noChangeArrowheads="1"/>
          </p:cNvSpPr>
          <p:nvPr/>
        </p:nvSpPr>
        <p:spPr bwMode="auto">
          <a:xfrm>
            <a:off x="1524000" y="3276600"/>
            <a:ext cx="66294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US" sz="2400" b="1" i="1">
                <a:solidFill>
                  <a:srgbClr val="0000FF"/>
                </a:solidFill>
              </a:rPr>
              <a:t>Xây dựng trường học, cấp giấy khai sinh, công chứng, tổ chức các hoạt động khuyến học, đăng kí kết hôn…</a:t>
            </a:r>
          </a:p>
        </p:txBody>
      </p:sp>
      <p:pic>
        <p:nvPicPr>
          <p:cNvPr id="189484" name="Picture 44" descr="bigemo_harabe_net-1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2400" y="4233863"/>
            <a:ext cx="7620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fill="hold" grpId="0" nodeType="withEffect">
                                  <p:stCondLst>
                                    <p:cond delay="0"/>
                                  </p:stCondLst>
                                  <p:childTnLst>
                                    <p:animScale>
                                      <p:cBhvr>
                                        <p:cTn id="6" dur="2000" fill="hold"/>
                                        <p:tgtEl>
                                          <p:spTgt spid="189454"/>
                                        </p:tgtEl>
                                      </p:cBhvr>
                                      <p:by x="150000" y="150000"/>
                                    </p:animScale>
                                  </p:childTnLst>
                                </p:cTn>
                              </p:par>
                              <p:par>
                                <p:cTn id="7" presetID="12" presetClass="entr" presetSubtype="4" fill="hold" nodeType="withEffect">
                                  <p:stCondLst>
                                    <p:cond delay="0"/>
                                  </p:stCondLst>
                                  <p:childTnLst>
                                    <p:set>
                                      <p:cBhvr>
                                        <p:cTn id="8" dur="1" fill="hold">
                                          <p:stCondLst>
                                            <p:cond delay="0"/>
                                          </p:stCondLst>
                                        </p:cTn>
                                        <p:tgtEl>
                                          <p:spTgt spid="189480"/>
                                        </p:tgtEl>
                                        <p:attrNameLst>
                                          <p:attrName>style.visibility</p:attrName>
                                        </p:attrNameLst>
                                      </p:cBhvr>
                                      <p:to>
                                        <p:strVal val="visible"/>
                                      </p:to>
                                    </p:set>
                                    <p:animEffect transition="in" filter="slide(fromBottom)">
                                      <p:cBhvr>
                                        <p:cTn id="9" dur="1000"/>
                                        <p:tgtEl>
                                          <p:spTgt spid="18948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9" presetClass="exit" presetSubtype="0" decel="100000" fill="hold" grpId="0" nodeType="clickEffect">
                                  <p:stCondLst>
                                    <p:cond delay="0"/>
                                  </p:stCondLst>
                                  <p:childTnLst>
                                    <p:anim calcmode="lin" valueType="num">
                                      <p:cBhvr>
                                        <p:cTn id="13" dur="500"/>
                                        <p:tgtEl>
                                          <p:spTgt spid="189460"/>
                                        </p:tgtEl>
                                        <p:attrNameLst>
                                          <p:attrName>ppt_h</p:attrName>
                                        </p:attrNameLst>
                                      </p:cBhvr>
                                      <p:tavLst>
                                        <p:tav tm="0">
                                          <p:val>
                                            <p:strVal val="ppt_h"/>
                                          </p:val>
                                        </p:tav>
                                        <p:tav tm="50000">
                                          <p:val>
                                            <p:strVal val="ppt_h/20"/>
                                          </p:val>
                                        </p:tav>
                                        <p:tav tm="100000">
                                          <p:val>
                                            <p:strVal val="ppt_h/20"/>
                                          </p:val>
                                        </p:tav>
                                      </p:tavLst>
                                    </p:anim>
                                    <p:anim calcmode="lin" valueType="num">
                                      <p:cBhvr>
                                        <p:cTn id="14" dur="500"/>
                                        <p:tgtEl>
                                          <p:spTgt spid="189460"/>
                                        </p:tgtEl>
                                        <p:attrNameLst>
                                          <p:attrName>ppt_w</p:attrName>
                                        </p:attrNameLst>
                                      </p:cBhvr>
                                      <p:tavLst>
                                        <p:tav tm="0">
                                          <p:val>
                                            <p:strVal val="ppt_w"/>
                                          </p:val>
                                        </p:tav>
                                        <p:tav tm="50000">
                                          <p:val>
                                            <p:strVal val="ppt_w+.3"/>
                                          </p:val>
                                        </p:tav>
                                        <p:tav tm="100000">
                                          <p:val>
                                            <p:strVal val="ppt_w+.3"/>
                                          </p:val>
                                        </p:tav>
                                      </p:tavLst>
                                    </p:anim>
                                    <p:anim calcmode="lin" valueType="num">
                                      <p:cBhvr>
                                        <p:cTn id="15" dur="500"/>
                                        <p:tgtEl>
                                          <p:spTgt spid="189460"/>
                                        </p:tgtEl>
                                        <p:attrNameLst>
                                          <p:attrName>ppt_x</p:attrName>
                                        </p:attrNameLst>
                                      </p:cBhvr>
                                      <p:tavLst>
                                        <p:tav tm="0">
                                          <p:val>
                                            <p:strVal val="ppt_x"/>
                                          </p:val>
                                        </p:tav>
                                        <p:tav tm="50000">
                                          <p:val>
                                            <p:strVal val="ppt_x"/>
                                          </p:val>
                                        </p:tav>
                                        <p:tav tm="100000">
                                          <p:val>
                                            <p:strVal val="ppt_x-.3"/>
                                          </p:val>
                                        </p:tav>
                                      </p:tavLst>
                                    </p:anim>
                                    <p:anim calcmode="lin" valueType="num">
                                      <p:cBhvr>
                                        <p:cTn id="16" dur="500"/>
                                        <p:tgtEl>
                                          <p:spTgt spid="189460"/>
                                        </p:tgtEl>
                                        <p:attrNameLst>
                                          <p:attrName>ppt_y</p:attrName>
                                        </p:attrNameLst>
                                      </p:cBhvr>
                                      <p:tavLst>
                                        <p:tav tm="0">
                                          <p:val>
                                            <p:strVal val="ppt_y"/>
                                          </p:val>
                                        </p:tav>
                                        <p:tav tm="100000">
                                          <p:val>
                                            <p:strVal val="ppt_y"/>
                                          </p:val>
                                        </p:tav>
                                      </p:tavLst>
                                    </p:anim>
                                    <p:set>
                                      <p:cBhvr>
                                        <p:cTn id="17" dur="1" fill="hold">
                                          <p:stCondLst>
                                            <p:cond delay="499"/>
                                          </p:stCondLst>
                                        </p:cTn>
                                        <p:tgtEl>
                                          <p:spTgt spid="189460"/>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laser.wav"/>
                                        </p:tgtEl>
                                      </p:cMediaNode>
                                    </p:audio>
                                  </p:subTnLst>
                                </p:cTn>
                              </p:par>
                            </p:childTnLst>
                          </p:cTn>
                        </p:par>
                        <p:par>
                          <p:cTn id="18" fill="hold" nodeType="afterGroup">
                            <p:stCondLst>
                              <p:cond delay="500"/>
                            </p:stCondLst>
                            <p:childTnLst>
                              <p:par>
                                <p:cTn id="19" presetID="23" presetClass="entr" presetSubtype="16" fill="hold" nodeType="afterEffect">
                                  <p:stCondLst>
                                    <p:cond delay="0"/>
                                  </p:stCondLst>
                                  <p:childTnLst>
                                    <p:set>
                                      <p:cBhvr>
                                        <p:cTn id="20" dur="1" fill="hold">
                                          <p:stCondLst>
                                            <p:cond delay="0"/>
                                          </p:stCondLst>
                                        </p:cTn>
                                        <p:tgtEl>
                                          <p:spTgt spid="189466"/>
                                        </p:tgtEl>
                                        <p:attrNameLst>
                                          <p:attrName>style.visibility</p:attrName>
                                        </p:attrNameLst>
                                      </p:cBhvr>
                                      <p:to>
                                        <p:strVal val="visible"/>
                                      </p:to>
                                    </p:set>
                                    <p:anim calcmode="lin" valueType="num">
                                      <p:cBhvr>
                                        <p:cTn id="21" dur="1000" fill="hold"/>
                                        <p:tgtEl>
                                          <p:spTgt spid="189466"/>
                                        </p:tgtEl>
                                        <p:attrNameLst>
                                          <p:attrName>ppt_w</p:attrName>
                                        </p:attrNameLst>
                                      </p:cBhvr>
                                      <p:tavLst>
                                        <p:tav tm="0">
                                          <p:val>
                                            <p:fltVal val="0"/>
                                          </p:val>
                                        </p:tav>
                                        <p:tav tm="100000">
                                          <p:val>
                                            <p:strVal val="#ppt_w"/>
                                          </p:val>
                                        </p:tav>
                                      </p:tavLst>
                                    </p:anim>
                                    <p:anim calcmode="lin" valueType="num">
                                      <p:cBhvr>
                                        <p:cTn id="22" dur="1000" fill="hold"/>
                                        <p:tgtEl>
                                          <p:spTgt spid="18946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3" name="cashreg.wav"/>
                                        </p:tgtEl>
                                      </p:cMediaNode>
                                    </p:audio>
                                  </p:subTnLst>
                                </p:cTn>
                              </p:par>
                            </p:childTnLst>
                          </p:cTn>
                        </p:par>
                        <p:par>
                          <p:cTn id="23" fill="hold" nodeType="afterGroup">
                            <p:stCondLst>
                              <p:cond delay="1500"/>
                            </p:stCondLst>
                            <p:childTnLst>
                              <p:par>
                                <p:cTn id="24" presetID="23" presetClass="entr" presetSubtype="16" fill="hold" nodeType="afterEffect">
                                  <p:stCondLst>
                                    <p:cond delay="0"/>
                                  </p:stCondLst>
                                  <p:childTnLst>
                                    <p:set>
                                      <p:cBhvr>
                                        <p:cTn id="25" dur="1" fill="hold">
                                          <p:stCondLst>
                                            <p:cond delay="0"/>
                                          </p:stCondLst>
                                        </p:cTn>
                                        <p:tgtEl>
                                          <p:spTgt spid="189467"/>
                                        </p:tgtEl>
                                        <p:attrNameLst>
                                          <p:attrName>style.visibility</p:attrName>
                                        </p:attrNameLst>
                                      </p:cBhvr>
                                      <p:to>
                                        <p:strVal val="visible"/>
                                      </p:to>
                                    </p:set>
                                    <p:anim calcmode="lin" valueType="num">
                                      <p:cBhvr>
                                        <p:cTn id="26" dur="1000" fill="hold"/>
                                        <p:tgtEl>
                                          <p:spTgt spid="189467"/>
                                        </p:tgtEl>
                                        <p:attrNameLst>
                                          <p:attrName>ppt_w</p:attrName>
                                        </p:attrNameLst>
                                      </p:cBhvr>
                                      <p:tavLst>
                                        <p:tav tm="0">
                                          <p:val>
                                            <p:fltVal val="0"/>
                                          </p:val>
                                        </p:tav>
                                        <p:tav tm="100000">
                                          <p:val>
                                            <p:strVal val="#ppt_w"/>
                                          </p:val>
                                        </p:tav>
                                      </p:tavLst>
                                    </p:anim>
                                    <p:anim calcmode="lin" valueType="num">
                                      <p:cBhvr>
                                        <p:cTn id="27" dur="1000" fill="hold"/>
                                        <p:tgtEl>
                                          <p:spTgt spid="18946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cashreg.wav"/>
                                        </p:tgtEl>
                                      </p:cMediaNode>
                                    </p:audio>
                                  </p:subTnLst>
                                </p:cTn>
                              </p:par>
                            </p:childTnLst>
                          </p:cTn>
                        </p:par>
                        <p:par>
                          <p:cTn id="28" fill="hold" nodeType="afterGroup">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89468"/>
                                        </p:tgtEl>
                                        <p:attrNameLst>
                                          <p:attrName>style.visibility</p:attrName>
                                        </p:attrNameLst>
                                      </p:cBhvr>
                                      <p:to>
                                        <p:strVal val="visible"/>
                                      </p:to>
                                    </p:set>
                                    <p:anim calcmode="lin" valueType="num">
                                      <p:cBhvr>
                                        <p:cTn id="31" dur="1000" fill="hold"/>
                                        <p:tgtEl>
                                          <p:spTgt spid="189468"/>
                                        </p:tgtEl>
                                        <p:attrNameLst>
                                          <p:attrName>ppt_w</p:attrName>
                                        </p:attrNameLst>
                                      </p:cBhvr>
                                      <p:tavLst>
                                        <p:tav tm="0">
                                          <p:val>
                                            <p:fltVal val="0"/>
                                          </p:val>
                                        </p:tav>
                                        <p:tav tm="100000">
                                          <p:val>
                                            <p:strVal val="#ppt_w"/>
                                          </p:val>
                                        </p:tav>
                                      </p:tavLst>
                                    </p:anim>
                                    <p:anim calcmode="lin" valueType="num">
                                      <p:cBhvr>
                                        <p:cTn id="32" dur="1000" fill="hold"/>
                                        <p:tgtEl>
                                          <p:spTgt spid="18946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3" name="cashreg.wav"/>
                                        </p:tgtEl>
                                      </p:cMediaNode>
                                    </p:audio>
                                  </p:subTnLst>
                                </p:cTn>
                              </p:par>
                            </p:childTnLst>
                          </p:cTn>
                        </p:par>
                        <p:par>
                          <p:cTn id="33" fill="hold" nodeType="afterGroup">
                            <p:stCondLst>
                              <p:cond delay="3500"/>
                            </p:stCondLst>
                            <p:childTnLst>
                              <p:par>
                                <p:cTn id="34" presetID="23" presetClass="entr" presetSubtype="16" fill="hold" nodeType="afterEffect">
                                  <p:stCondLst>
                                    <p:cond delay="0"/>
                                  </p:stCondLst>
                                  <p:childTnLst>
                                    <p:set>
                                      <p:cBhvr>
                                        <p:cTn id="35" dur="1" fill="hold">
                                          <p:stCondLst>
                                            <p:cond delay="0"/>
                                          </p:stCondLst>
                                        </p:cTn>
                                        <p:tgtEl>
                                          <p:spTgt spid="189469"/>
                                        </p:tgtEl>
                                        <p:attrNameLst>
                                          <p:attrName>style.visibility</p:attrName>
                                        </p:attrNameLst>
                                      </p:cBhvr>
                                      <p:to>
                                        <p:strVal val="visible"/>
                                      </p:to>
                                    </p:set>
                                    <p:anim calcmode="lin" valueType="num">
                                      <p:cBhvr>
                                        <p:cTn id="36" dur="1000" fill="hold"/>
                                        <p:tgtEl>
                                          <p:spTgt spid="189469"/>
                                        </p:tgtEl>
                                        <p:attrNameLst>
                                          <p:attrName>ppt_w</p:attrName>
                                        </p:attrNameLst>
                                      </p:cBhvr>
                                      <p:tavLst>
                                        <p:tav tm="0">
                                          <p:val>
                                            <p:fltVal val="0"/>
                                          </p:val>
                                        </p:tav>
                                        <p:tav tm="100000">
                                          <p:val>
                                            <p:strVal val="#ppt_w"/>
                                          </p:val>
                                        </p:tav>
                                      </p:tavLst>
                                    </p:anim>
                                    <p:anim calcmode="lin" valueType="num">
                                      <p:cBhvr>
                                        <p:cTn id="37" dur="1000" fill="hold"/>
                                        <p:tgtEl>
                                          <p:spTgt spid="18946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3" name="cashreg.wav"/>
                                        </p:tgtEl>
                                      </p:cMediaNode>
                                    </p:audio>
                                  </p:subTnLst>
                                </p:cTn>
                              </p:par>
                            </p:childTnLst>
                          </p:cTn>
                        </p:par>
                        <p:par>
                          <p:cTn id="38" fill="hold" nodeType="afterGroup">
                            <p:stCondLst>
                              <p:cond delay="4500"/>
                            </p:stCondLst>
                            <p:childTnLst>
                              <p:par>
                                <p:cTn id="39" presetID="23" presetClass="entr" presetSubtype="16" fill="hold" nodeType="afterEffect">
                                  <p:stCondLst>
                                    <p:cond delay="0"/>
                                  </p:stCondLst>
                                  <p:childTnLst>
                                    <p:set>
                                      <p:cBhvr>
                                        <p:cTn id="40" dur="1" fill="hold">
                                          <p:stCondLst>
                                            <p:cond delay="0"/>
                                          </p:stCondLst>
                                        </p:cTn>
                                        <p:tgtEl>
                                          <p:spTgt spid="189470"/>
                                        </p:tgtEl>
                                        <p:attrNameLst>
                                          <p:attrName>style.visibility</p:attrName>
                                        </p:attrNameLst>
                                      </p:cBhvr>
                                      <p:to>
                                        <p:strVal val="visible"/>
                                      </p:to>
                                    </p:set>
                                    <p:anim calcmode="lin" valueType="num">
                                      <p:cBhvr>
                                        <p:cTn id="41" dur="1000" fill="hold"/>
                                        <p:tgtEl>
                                          <p:spTgt spid="189470"/>
                                        </p:tgtEl>
                                        <p:attrNameLst>
                                          <p:attrName>ppt_w</p:attrName>
                                        </p:attrNameLst>
                                      </p:cBhvr>
                                      <p:tavLst>
                                        <p:tav tm="0">
                                          <p:val>
                                            <p:fltVal val="0"/>
                                          </p:val>
                                        </p:tav>
                                        <p:tav tm="100000">
                                          <p:val>
                                            <p:strVal val="#ppt_w"/>
                                          </p:val>
                                        </p:tav>
                                      </p:tavLst>
                                    </p:anim>
                                    <p:anim calcmode="lin" valueType="num">
                                      <p:cBhvr>
                                        <p:cTn id="42" dur="1000" fill="hold"/>
                                        <p:tgtEl>
                                          <p:spTgt spid="18947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3" name="cashreg.wav"/>
                                        </p:tgtEl>
                                      </p:cMediaNode>
                                    </p:audio>
                                  </p:subTnLst>
                                </p:cTn>
                              </p:par>
                            </p:childTnLst>
                          </p:cTn>
                        </p:par>
                        <p:par>
                          <p:cTn id="43" fill="hold" nodeType="afterGroup">
                            <p:stCondLst>
                              <p:cond delay="5500"/>
                            </p:stCondLst>
                            <p:childTnLst>
                              <p:par>
                                <p:cTn id="44" presetID="23" presetClass="entr" presetSubtype="16" fill="hold" nodeType="afterEffect">
                                  <p:stCondLst>
                                    <p:cond delay="0"/>
                                  </p:stCondLst>
                                  <p:childTnLst>
                                    <p:set>
                                      <p:cBhvr>
                                        <p:cTn id="45" dur="1" fill="hold">
                                          <p:stCondLst>
                                            <p:cond delay="0"/>
                                          </p:stCondLst>
                                        </p:cTn>
                                        <p:tgtEl>
                                          <p:spTgt spid="189471"/>
                                        </p:tgtEl>
                                        <p:attrNameLst>
                                          <p:attrName>style.visibility</p:attrName>
                                        </p:attrNameLst>
                                      </p:cBhvr>
                                      <p:to>
                                        <p:strVal val="visible"/>
                                      </p:to>
                                    </p:set>
                                    <p:anim calcmode="lin" valueType="num">
                                      <p:cBhvr>
                                        <p:cTn id="46" dur="1000" fill="hold"/>
                                        <p:tgtEl>
                                          <p:spTgt spid="189471"/>
                                        </p:tgtEl>
                                        <p:attrNameLst>
                                          <p:attrName>ppt_w</p:attrName>
                                        </p:attrNameLst>
                                      </p:cBhvr>
                                      <p:tavLst>
                                        <p:tav tm="0">
                                          <p:val>
                                            <p:fltVal val="0"/>
                                          </p:val>
                                        </p:tav>
                                        <p:tav tm="100000">
                                          <p:val>
                                            <p:strVal val="#ppt_w"/>
                                          </p:val>
                                        </p:tav>
                                      </p:tavLst>
                                    </p:anim>
                                    <p:anim calcmode="lin" valueType="num">
                                      <p:cBhvr>
                                        <p:cTn id="47" dur="1000" fill="hold"/>
                                        <p:tgtEl>
                                          <p:spTgt spid="18947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4"/>
                                            </p:cond>
                                          </p:stCondLst>
                                          <p:endCondLst>
                                            <p:cond evt="onStopAudio" delay="0">
                                              <p:tgtEl>
                                                <p:sldTgt/>
                                              </p:tgtEl>
                                            </p:cond>
                                          </p:endCondLst>
                                        </p:cTn>
                                        <p:tgtEl>
                                          <p:sndTgt r:embed="rId3" name="cashreg.wav"/>
                                        </p:tgtEl>
                                      </p:cMediaNode>
                                    </p:audio>
                                  </p:subTnLst>
                                </p:cTn>
                              </p:par>
                            </p:childTnLst>
                          </p:cTn>
                        </p:par>
                        <p:par>
                          <p:cTn id="48" fill="hold" nodeType="afterGroup">
                            <p:stCondLst>
                              <p:cond delay="6500"/>
                            </p:stCondLst>
                            <p:childTnLst>
                              <p:par>
                                <p:cTn id="49" presetID="23" presetClass="entr" presetSubtype="16" fill="hold" nodeType="afterEffect">
                                  <p:stCondLst>
                                    <p:cond delay="0"/>
                                  </p:stCondLst>
                                  <p:childTnLst>
                                    <p:set>
                                      <p:cBhvr>
                                        <p:cTn id="50" dur="1" fill="hold">
                                          <p:stCondLst>
                                            <p:cond delay="0"/>
                                          </p:stCondLst>
                                        </p:cTn>
                                        <p:tgtEl>
                                          <p:spTgt spid="189472"/>
                                        </p:tgtEl>
                                        <p:attrNameLst>
                                          <p:attrName>style.visibility</p:attrName>
                                        </p:attrNameLst>
                                      </p:cBhvr>
                                      <p:to>
                                        <p:strVal val="visible"/>
                                      </p:to>
                                    </p:set>
                                    <p:anim calcmode="lin" valueType="num">
                                      <p:cBhvr>
                                        <p:cTn id="51" dur="1000" fill="hold"/>
                                        <p:tgtEl>
                                          <p:spTgt spid="189472"/>
                                        </p:tgtEl>
                                        <p:attrNameLst>
                                          <p:attrName>ppt_w</p:attrName>
                                        </p:attrNameLst>
                                      </p:cBhvr>
                                      <p:tavLst>
                                        <p:tav tm="0">
                                          <p:val>
                                            <p:fltVal val="0"/>
                                          </p:val>
                                        </p:tav>
                                        <p:tav tm="100000">
                                          <p:val>
                                            <p:strVal val="#ppt_w"/>
                                          </p:val>
                                        </p:tav>
                                      </p:tavLst>
                                    </p:anim>
                                    <p:anim calcmode="lin" valueType="num">
                                      <p:cBhvr>
                                        <p:cTn id="52" dur="1000" fill="hold"/>
                                        <p:tgtEl>
                                          <p:spTgt spid="18947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3" name="cashreg.wav"/>
                                        </p:tgtEl>
                                      </p:cMediaNode>
                                    </p:audio>
                                  </p:subTnLst>
                                </p:cTn>
                              </p:par>
                            </p:childTnLst>
                          </p:cTn>
                        </p:par>
                        <p:par>
                          <p:cTn id="53" fill="hold" nodeType="afterGroup">
                            <p:stCondLst>
                              <p:cond delay="7500"/>
                            </p:stCondLst>
                            <p:childTnLst>
                              <p:par>
                                <p:cTn id="54" presetID="23" presetClass="entr" presetSubtype="16" fill="hold" nodeType="afterEffect">
                                  <p:stCondLst>
                                    <p:cond delay="0"/>
                                  </p:stCondLst>
                                  <p:childTnLst>
                                    <p:set>
                                      <p:cBhvr>
                                        <p:cTn id="55" dur="1" fill="hold">
                                          <p:stCondLst>
                                            <p:cond delay="0"/>
                                          </p:stCondLst>
                                        </p:cTn>
                                        <p:tgtEl>
                                          <p:spTgt spid="189473"/>
                                        </p:tgtEl>
                                        <p:attrNameLst>
                                          <p:attrName>style.visibility</p:attrName>
                                        </p:attrNameLst>
                                      </p:cBhvr>
                                      <p:to>
                                        <p:strVal val="visible"/>
                                      </p:to>
                                    </p:set>
                                    <p:anim calcmode="lin" valueType="num">
                                      <p:cBhvr>
                                        <p:cTn id="56" dur="1000" fill="hold"/>
                                        <p:tgtEl>
                                          <p:spTgt spid="189473"/>
                                        </p:tgtEl>
                                        <p:attrNameLst>
                                          <p:attrName>ppt_w</p:attrName>
                                        </p:attrNameLst>
                                      </p:cBhvr>
                                      <p:tavLst>
                                        <p:tav tm="0">
                                          <p:val>
                                            <p:fltVal val="0"/>
                                          </p:val>
                                        </p:tav>
                                        <p:tav tm="100000">
                                          <p:val>
                                            <p:strVal val="#ppt_w"/>
                                          </p:val>
                                        </p:tav>
                                      </p:tavLst>
                                    </p:anim>
                                    <p:anim calcmode="lin" valueType="num">
                                      <p:cBhvr>
                                        <p:cTn id="57" dur="1000" fill="hold"/>
                                        <p:tgtEl>
                                          <p:spTgt spid="18947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3" name="cashreg.wav"/>
                                        </p:tgtEl>
                                      </p:cMediaNode>
                                    </p:audio>
                                  </p:subTnLst>
                                </p:cTn>
                              </p:par>
                            </p:childTnLst>
                          </p:cTn>
                        </p:par>
                        <p:par>
                          <p:cTn id="58" fill="hold" nodeType="afterGroup">
                            <p:stCondLst>
                              <p:cond delay="8500"/>
                            </p:stCondLst>
                            <p:childTnLst>
                              <p:par>
                                <p:cTn id="59" presetID="23" presetClass="entr" presetSubtype="16" fill="hold" nodeType="afterEffect">
                                  <p:stCondLst>
                                    <p:cond delay="0"/>
                                  </p:stCondLst>
                                  <p:childTnLst>
                                    <p:set>
                                      <p:cBhvr>
                                        <p:cTn id="60" dur="1" fill="hold">
                                          <p:stCondLst>
                                            <p:cond delay="0"/>
                                          </p:stCondLst>
                                        </p:cTn>
                                        <p:tgtEl>
                                          <p:spTgt spid="189474"/>
                                        </p:tgtEl>
                                        <p:attrNameLst>
                                          <p:attrName>style.visibility</p:attrName>
                                        </p:attrNameLst>
                                      </p:cBhvr>
                                      <p:to>
                                        <p:strVal val="visible"/>
                                      </p:to>
                                    </p:set>
                                    <p:anim calcmode="lin" valueType="num">
                                      <p:cBhvr>
                                        <p:cTn id="61" dur="1000" fill="hold"/>
                                        <p:tgtEl>
                                          <p:spTgt spid="189474"/>
                                        </p:tgtEl>
                                        <p:attrNameLst>
                                          <p:attrName>ppt_w</p:attrName>
                                        </p:attrNameLst>
                                      </p:cBhvr>
                                      <p:tavLst>
                                        <p:tav tm="0">
                                          <p:val>
                                            <p:fltVal val="0"/>
                                          </p:val>
                                        </p:tav>
                                        <p:tav tm="100000">
                                          <p:val>
                                            <p:strVal val="#ppt_w"/>
                                          </p:val>
                                        </p:tav>
                                      </p:tavLst>
                                    </p:anim>
                                    <p:anim calcmode="lin" valueType="num">
                                      <p:cBhvr>
                                        <p:cTn id="62" dur="1000" fill="hold"/>
                                        <p:tgtEl>
                                          <p:spTgt spid="18947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9"/>
                                            </p:cond>
                                          </p:stCondLst>
                                          <p:endCondLst>
                                            <p:cond evt="onStopAudio" delay="0">
                                              <p:tgtEl>
                                                <p:sldTgt/>
                                              </p:tgtEl>
                                            </p:cond>
                                          </p:endCondLst>
                                        </p:cTn>
                                        <p:tgtEl>
                                          <p:sndTgt r:embed="rId3" name="cashreg.wav"/>
                                        </p:tgtEl>
                                      </p:cMediaNode>
                                    </p:audio>
                                  </p:subTnLst>
                                </p:cTn>
                              </p:par>
                            </p:childTnLst>
                          </p:cTn>
                        </p:par>
                        <p:par>
                          <p:cTn id="63" fill="hold" nodeType="afterGroup">
                            <p:stCondLst>
                              <p:cond delay="9500"/>
                            </p:stCondLst>
                            <p:childTnLst>
                              <p:par>
                                <p:cTn id="64" presetID="23" presetClass="entr" presetSubtype="16" fill="hold" nodeType="afterEffect">
                                  <p:stCondLst>
                                    <p:cond delay="0"/>
                                  </p:stCondLst>
                                  <p:childTnLst>
                                    <p:set>
                                      <p:cBhvr>
                                        <p:cTn id="65" dur="1" fill="hold">
                                          <p:stCondLst>
                                            <p:cond delay="0"/>
                                          </p:stCondLst>
                                        </p:cTn>
                                        <p:tgtEl>
                                          <p:spTgt spid="189475"/>
                                        </p:tgtEl>
                                        <p:attrNameLst>
                                          <p:attrName>style.visibility</p:attrName>
                                        </p:attrNameLst>
                                      </p:cBhvr>
                                      <p:to>
                                        <p:strVal val="visible"/>
                                      </p:to>
                                    </p:set>
                                    <p:anim calcmode="lin" valueType="num">
                                      <p:cBhvr>
                                        <p:cTn id="66" dur="1000" fill="hold"/>
                                        <p:tgtEl>
                                          <p:spTgt spid="189475"/>
                                        </p:tgtEl>
                                        <p:attrNameLst>
                                          <p:attrName>ppt_w</p:attrName>
                                        </p:attrNameLst>
                                      </p:cBhvr>
                                      <p:tavLst>
                                        <p:tav tm="0">
                                          <p:val>
                                            <p:fltVal val="0"/>
                                          </p:val>
                                        </p:tav>
                                        <p:tav tm="100000">
                                          <p:val>
                                            <p:strVal val="#ppt_w"/>
                                          </p:val>
                                        </p:tav>
                                      </p:tavLst>
                                    </p:anim>
                                    <p:anim calcmode="lin" valueType="num">
                                      <p:cBhvr>
                                        <p:cTn id="67" dur="1000" fill="hold"/>
                                        <p:tgtEl>
                                          <p:spTgt spid="18947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3" name="cashreg.wav"/>
                                        </p:tgtEl>
                                      </p:cMediaNode>
                                    </p:audio>
                                  </p:subTnLst>
                                </p:cTn>
                              </p:par>
                            </p:childTnLst>
                          </p:cTn>
                        </p:par>
                        <p:par>
                          <p:cTn id="68" fill="hold" nodeType="afterGroup">
                            <p:stCondLst>
                              <p:cond delay="10500"/>
                            </p:stCondLst>
                            <p:childTnLst>
                              <p:par>
                                <p:cTn id="69" presetID="23" presetClass="entr" presetSubtype="16" fill="hold" grpId="0" nodeType="afterEffect">
                                  <p:stCondLst>
                                    <p:cond delay="0"/>
                                  </p:stCondLst>
                                  <p:childTnLst>
                                    <p:set>
                                      <p:cBhvr>
                                        <p:cTn id="70" dur="1" fill="hold">
                                          <p:stCondLst>
                                            <p:cond delay="0"/>
                                          </p:stCondLst>
                                        </p:cTn>
                                        <p:tgtEl>
                                          <p:spTgt spid="189476">
                                            <p:bg/>
                                          </p:spTgt>
                                        </p:tgtEl>
                                        <p:attrNameLst>
                                          <p:attrName>style.visibility</p:attrName>
                                        </p:attrNameLst>
                                      </p:cBhvr>
                                      <p:to>
                                        <p:strVal val="visible"/>
                                      </p:to>
                                    </p:set>
                                    <p:anim calcmode="lin" valueType="num">
                                      <p:cBhvr>
                                        <p:cTn id="71" dur="500" fill="hold"/>
                                        <p:tgtEl>
                                          <p:spTgt spid="189476">
                                            <p:bg/>
                                          </p:spTgt>
                                        </p:tgtEl>
                                        <p:attrNameLst>
                                          <p:attrName>ppt_w</p:attrName>
                                        </p:attrNameLst>
                                      </p:cBhvr>
                                      <p:tavLst>
                                        <p:tav tm="0">
                                          <p:val>
                                            <p:fltVal val="0"/>
                                          </p:val>
                                        </p:tav>
                                        <p:tav tm="100000">
                                          <p:val>
                                            <p:strVal val="#ppt_w"/>
                                          </p:val>
                                        </p:tav>
                                      </p:tavLst>
                                    </p:anim>
                                    <p:anim calcmode="lin" valueType="num">
                                      <p:cBhvr>
                                        <p:cTn id="72" dur="500" fill="hold"/>
                                        <p:tgtEl>
                                          <p:spTgt spid="189476">
                                            <p:bg/>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4" name="bomb.wav"/>
                                        </p:tgtEl>
                                      </p:cMediaNode>
                                    </p:audio>
                                  </p:subTnLst>
                                </p:cTn>
                              </p:par>
                              <p:par>
                                <p:cTn id="73" presetID="23" presetClass="entr" presetSubtype="16" fill="hold" grpId="0" nodeType="withEffect">
                                  <p:stCondLst>
                                    <p:cond delay="0"/>
                                  </p:stCondLst>
                                  <p:iterate type="lt">
                                    <p:tmPct val="0"/>
                                  </p:iterate>
                                  <p:childTnLst>
                                    <p:set>
                                      <p:cBhvr>
                                        <p:cTn id="74" dur="1" fill="hold">
                                          <p:stCondLst>
                                            <p:cond delay="0"/>
                                          </p:stCondLst>
                                        </p:cTn>
                                        <p:tgtEl>
                                          <p:spTgt spid="189476">
                                            <p:txEl>
                                              <p:pRg st="0" end="0"/>
                                            </p:txEl>
                                          </p:spTgt>
                                        </p:tgtEl>
                                        <p:attrNameLst>
                                          <p:attrName>style.visibility</p:attrName>
                                        </p:attrNameLst>
                                      </p:cBhvr>
                                      <p:to>
                                        <p:strVal val="visible"/>
                                      </p:to>
                                    </p:set>
                                    <p:anim calcmode="lin" valueType="num">
                                      <p:cBhvr>
                                        <p:cTn id="75" dur="500" fill="hold"/>
                                        <p:tgtEl>
                                          <p:spTgt spid="189476">
                                            <p:txEl>
                                              <p:pRg st="0" end="0"/>
                                            </p:txEl>
                                          </p:spTgt>
                                        </p:tgtEl>
                                        <p:attrNameLst>
                                          <p:attrName>ppt_w</p:attrName>
                                        </p:attrNameLst>
                                      </p:cBhvr>
                                      <p:tavLst>
                                        <p:tav tm="0">
                                          <p:val>
                                            <p:fltVal val="0"/>
                                          </p:val>
                                        </p:tav>
                                        <p:tav tm="100000">
                                          <p:val>
                                            <p:strVal val="#ppt_w"/>
                                          </p:val>
                                        </p:tav>
                                      </p:tavLst>
                                    </p:anim>
                                    <p:anim calcmode="lin" valueType="num">
                                      <p:cBhvr>
                                        <p:cTn id="76" dur="500" fill="hold"/>
                                        <p:tgtEl>
                                          <p:spTgt spid="189476">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3"/>
                                            </p:cond>
                                          </p:stCondLst>
                                          <p:endCondLst>
                                            <p:cond evt="onStopAudio" delay="0">
                                              <p:tgtEl>
                                                <p:sldTgt/>
                                              </p:tgtEl>
                                            </p:cond>
                                          </p:endCondLst>
                                        </p:cTn>
                                        <p:tgtEl>
                                          <p:sndTgt r:embed="rId4" name="bomb.wav"/>
                                        </p:tgtEl>
                                      </p:cMediaNode>
                                    </p:audio>
                                  </p:subTnLst>
                                </p:cTn>
                              </p:par>
                            </p:childTnLst>
                          </p:cTn>
                        </p:par>
                        <p:par>
                          <p:cTn id="77" fill="hold" nodeType="afterGroup">
                            <p:stCondLst>
                              <p:cond delay="11000"/>
                            </p:stCondLst>
                            <p:childTnLst>
                              <p:par>
                                <p:cTn id="78" presetID="28" presetClass="emph" presetSubtype="0" repeatCount="indefinite" fill="hold" nodeType="afterEffect">
                                  <p:stCondLst>
                                    <p:cond delay="0"/>
                                  </p:stCondLst>
                                  <p:iterate type="lt">
                                    <p:tmPct val="10000"/>
                                  </p:iterate>
                                  <p:childTnLst>
                                    <p:animClr clrSpc="rgb" dir="cw">
                                      <p:cBhvr override="childStyle">
                                        <p:cTn id="79" dur="500" fill="hold"/>
                                        <p:tgtEl>
                                          <p:spTgt spid="189476">
                                            <p:txEl>
                                              <p:pRg st="0" end="0"/>
                                            </p:txEl>
                                          </p:spTgt>
                                        </p:tgtEl>
                                        <p:attrNameLst>
                                          <p:attrName>style.color</p:attrName>
                                        </p:attrNameLst>
                                      </p:cBhvr>
                                      <p:to>
                                        <a:schemeClr val="accent2"/>
                                      </p:to>
                                    </p:animClr>
                                    <p:animClr clrSpc="rgb" dir="cw">
                                      <p:cBhvr>
                                        <p:cTn id="80" dur="500" fill="hold"/>
                                        <p:tgtEl>
                                          <p:spTgt spid="189476">
                                            <p:txEl>
                                              <p:pRg st="0" end="0"/>
                                            </p:txEl>
                                          </p:spTgt>
                                        </p:tgtEl>
                                        <p:attrNameLst>
                                          <p:attrName>fillcolor</p:attrName>
                                        </p:attrNameLst>
                                      </p:cBhvr>
                                      <p:to>
                                        <a:schemeClr val="accent2"/>
                                      </p:to>
                                    </p:animClr>
                                    <p:set>
                                      <p:cBhvr>
                                        <p:cTn id="81" dur="500" fill="hold"/>
                                        <p:tgtEl>
                                          <p:spTgt spid="189476">
                                            <p:txEl>
                                              <p:pRg st="0" end="0"/>
                                            </p:txEl>
                                          </p:spTgt>
                                        </p:tgtEl>
                                        <p:attrNameLst>
                                          <p:attrName>fill.type</p:attrName>
                                        </p:attrNameLst>
                                      </p:cBhvr>
                                      <p:to>
                                        <p:strVal val="solid"/>
                                      </p:to>
                                    </p:set>
                                    <p:anim to="1.5" calcmode="lin" valueType="num">
                                      <p:cBhvr override="childStyle">
                                        <p:cTn id="82" dur="500" fill="hold"/>
                                        <p:tgtEl>
                                          <p:spTgt spid="189476">
                                            <p:txEl>
                                              <p:pRg st="0" end="0"/>
                                            </p:txEl>
                                          </p:spTgt>
                                        </p:tgtEl>
                                        <p:attrNameLst>
                                          <p:attrName>style.fontSize</p:attrName>
                                        </p:attrNameLst>
                                      </p:cBhvr>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3" presetClass="exit" presetSubtype="32" fill="hold" nodeType="clickEffect">
                                  <p:stCondLst>
                                    <p:cond delay="0"/>
                                  </p:stCondLst>
                                  <p:iterate type="lt">
                                    <p:tmPct val="0"/>
                                  </p:iterate>
                                  <p:childTnLst>
                                    <p:anim calcmode="lin" valueType="num">
                                      <p:cBhvr>
                                        <p:cTn id="86" dur="500"/>
                                        <p:tgtEl>
                                          <p:spTgt spid="189476">
                                            <p:txEl>
                                              <p:pRg st="0" end="0"/>
                                            </p:txEl>
                                          </p:spTgt>
                                        </p:tgtEl>
                                        <p:attrNameLst>
                                          <p:attrName>ppt_w</p:attrName>
                                        </p:attrNameLst>
                                      </p:cBhvr>
                                      <p:tavLst>
                                        <p:tav tm="0">
                                          <p:val>
                                            <p:strVal val="ppt_w"/>
                                          </p:val>
                                        </p:tav>
                                        <p:tav tm="100000">
                                          <p:val>
                                            <p:fltVal val="0"/>
                                          </p:val>
                                        </p:tav>
                                      </p:tavLst>
                                    </p:anim>
                                    <p:anim calcmode="lin" valueType="num">
                                      <p:cBhvr>
                                        <p:cTn id="87" dur="500"/>
                                        <p:tgtEl>
                                          <p:spTgt spid="189476">
                                            <p:txEl>
                                              <p:pRg st="0" end="0"/>
                                            </p:txEl>
                                          </p:spTgt>
                                        </p:tgtEl>
                                        <p:attrNameLst>
                                          <p:attrName>ppt_h</p:attrName>
                                        </p:attrNameLst>
                                      </p:cBhvr>
                                      <p:tavLst>
                                        <p:tav tm="0">
                                          <p:val>
                                            <p:strVal val="ppt_h"/>
                                          </p:val>
                                        </p:tav>
                                        <p:tav tm="100000">
                                          <p:val>
                                            <p:fltVal val="0"/>
                                          </p:val>
                                        </p:tav>
                                      </p:tavLst>
                                    </p:anim>
                                    <p:set>
                                      <p:cBhvr>
                                        <p:cTn id="88" dur="1" fill="hold">
                                          <p:stCondLst>
                                            <p:cond delay="499"/>
                                          </p:stCondLst>
                                        </p:cTn>
                                        <p:tgtEl>
                                          <p:spTgt spid="189476">
                                            <p:txEl>
                                              <p:pRg st="0" end="0"/>
                                            </p:txEl>
                                          </p:spTgt>
                                        </p:tgtEl>
                                        <p:attrNameLst>
                                          <p:attrName>style.visibility</p:attrName>
                                        </p:attrNameLst>
                                      </p:cBhvr>
                                      <p:to>
                                        <p:strVal val="hidden"/>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37" presetClass="entr" presetSubtype="0" fill="hold" grpId="0" nodeType="clickEffect">
                                  <p:stCondLst>
                                    <p:cond delay="0"/>
                                  </p:stCondLst>
                                  <p:childTnLst>
                                    <p:set>
                                      <p:cBhvr>
                                        <p:cTn id="92" dur="1" fill="hold">
                                          <p:stCondLst>
                                            <p:cond delay="0"/>
                                          </p:stCondLst>
                                        </p:cTn>
                                        <p:tgtEl>
                                          <p:spTgt spid="189481"/>
                                        </p:tgtEl>
                                        <p:attrNameLst>
                                          <p:attrName>style.visibility</p:attrName>
                                        </p:attrNameLst>
                                      </p:cBhvr>
                                      <p:to>
                                        <p:strVal val="visible"/>
                                      </p:to>
                                    </p:set>
                                    <p:animEffect transition="in" filter="fade">
                                      <p:cBhvr>
                                        <p:cTn id="93" dur="1000"/>
                                        <p:tgtEl>
                                          <p:spTgt spid="189481"/>
                                        </p:tgtEl>
                                      </p:cBhvr>
                                    </p:animEffect>
                                    <p:anim calcmode="lin" valueType="num">
                                      <p:cBhvr>
                                        <p:cTn id="94" dur="1000" fill="hold"/>
                                        <p:tgtEl>
                                          <p:spTgt spid="189481"/>
                                        </p:tgtEl>
                                        <p:attrNameLst>
                                          <p:attrName>ppt_x</p:attrName>
                                        </p:attrNameLst>
                                      </p:cBhvr>
                                      <p:tavLst>
                                        <p:tav tm="0">
                                          <p:val>
                                            <p:strVal val="#ppt_x"/>
                                          </p:val>
                                        </p:tav>
                                        <p:tav tm="100000">
                                          <p:val>
                                            <p:strVal val="#ppt_x"/>
                                          </p:val>
                                        </p:tav>
                                      </p:tavLst>
                                    </p:anim>
                                    <p:anim calcmode="lin" valueType="num">
                                      <p:cBhvr>
                                        <p:cTn id="95" dur="900" decel="100000" fill="hold"/>
                                        <p:tgtEl>
                                          <p:spTgt spid="189481"/>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89481"/>
                                        </p:tgtEl>
                                        <p:attrNameLst>
                                          <p:attrName>ppt_y</p:attrName>
                                        </p:attrNameLst>
                                      </p:cBhvr>
                                      <p:tavLst>
                                        <p:tav tm="0">
                                          <p:val>
                                            <p:strVal val="#ppt_y-.03"/>
                                          </p:val>
                                        </p:tav>
                                        <p:tav tm="100000">
                                          <p:val>
                                            <p:strVal val="#ppt_y"/>
                                          </p:val>
                                        </p:tav>
                                      </p:tavLst>
                                    </p:anim>
                                  </p:childTnLst>
                                </p:cTn>
                              </p:par>
                            </p:childTnLst>
                          </p:cTn>
                        </p:par>
                        <p:par>
                          <p:cTn id="97" fill="hold" nodeType="afterGroup">
                            <p:stCondLst>
                              <p:cond delay="1000"/>
                            </p:stCondLst>
                            <p:childTnLst>
                              <p:par>
                                <p:cTn id="98" presetID="23" presetClass="entr" presetSubtype="16" fill="hold" nodeType="afterEffect">
                                  <p:stCondLst>
                                    <p:cond delay="0"/>
                                  </p:stCondLst>
                                  <p:childTnLst>
                                    <p:set>
                                      <p:cBhvr>
                                        <p:cTn id="99" dur="1" fill="hold">
                                          <p:stCondLst>
                                            <p:cond delay="0"/>
                                          </p:stCondLst>
                                        </p:cTn>
                                        <p:tgtEl>
                                          <p:spTgt spid="189484"/>
                                        </p:tgtEl>
                                        <p:attrNameLst>
                                          <p:attrName>style.visibility</p:attrName>
                                        </p:attrNameLst>
                                      </p:cBhvr>
                                      <p:to>
                                        <p:strVal val="visible"/>
                                      </p:to>
                                    </p:set>
                                    <p:anim calcmode="lin" valueType="num">
                                      <p:cBhvr>
                                        <p:cTn id="100" dur="500" fill="hold"/>
                                        <p:tgtEl>
                                          <p:spTgt spid="189484"/>
                                        </p:tgtEl>
                                        <p:attrNameLst>
                                          <p:attrName>ppt_w</p:attrName>
                                        </p:attrNameLst>
                                      </p:cBhvr>
                                      <p:tavLst>
                                        <p:tav tm="0">
                                          <p:val>
                                            <p:fltVal val="0"/>
                                          </p:val>
                                        </p:tav>
                                        <p:tav tm="100000">
                                          <p:val>
                                            <p:strVal val="#ppt_w"/>
                                          </p:val>
                                        </p:tav>
                                      </p:tavLst>
                                    </p:anim>
                                    <p:anim calcmode="lin" valueType="num">
                                      <p:cBhvr>
                                        <p:cTn id="101" dur="500" fill="hold"/>
                                        <p:tgtEl>
                                          <p:spTgt spid="1894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54" grpId="0" animBg="1"/>
      <p:bldP spid="189460" grpId="0" animBg="1"/>
      <p:bldP spid="189476" grpId="0" build="allAtOnce" animBg="1"/>
      <p:bldP spid="18948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3" name="Text Box 7"/>
          <p:cNvSpPr txBox="1">
            <a:spLocks noChangeArrowheads="1"/>
          </p:cNvSpPr>
          <p:nvPr/>
        </p:nvSpPr>
        <p:spPr bwMode="auto">
          <a:xfrm>
            <a:off x="1524000" y="2590800"/>
            <a:ext cx="64008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US" sz="2400" b="1">
                <a:solidFill>
                  <a:schemeClr val="accent2"/>
                </a:solidFill>
              </a:rPr>
              <a:t>Khi đến Ủy ban nhân dân xã, người dân cần phải có thái độ, hành vi thế nào ?</a:t>
            </a:r>
          </a:p>
        </p:txBody>
      </p:sp>
      <p:sp>
        <p:nvSpPr>
          <p:cNvPr id="188424" name="Text Box 8"/>
          <p:cNvSpPr txBox="1">
            <a:spLocks noChangeArrowheads="1"/>
          </p:cNvSpPr>
          <p:nvPr/>
        </p:nvSpPr>
        <p:spPr bwMode="auto">
          <a:xfrm>
            <a:off x="823913" y="3606800"/>
            <a:ext cx="8077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US" sz="2400" b="1" i="1">
                <a:solidFill>
                  <a:srgbClr val="0000FF"/>
                </a:solidFill>
              </a:rPr>
              <a:t>Khi đến Ủy ban nhân dân xã, người dân cần phải có thái độ, hành vi thể hiện sự tôn trọng và giúp đỡ Ủy ban làm việc.</a:t>
            </a:r>
          </a:p>
        </p:txBody>
      </p:sp>
      <p:sp>
        <p:nvSpPr>
          <p:cNvPr id="80900" name="AutoShape 10">
            <a:hlinkClick r:id="rId5" action="ppaction://hlinksldjump"/>
          </p:cNvPr>
          <p:cNvSpPr>
            <a:spLocks noChangeArrowheads="1"/>
          </p:cNvSpPr>
          <p:nvPr/>
        </p:nvSpPr>
        <p:spPr bwMode="auto">
          <a:xfrm>
            <a:off x="7834313" y="5927725"/>
            <a:ext cx="1066800" cy="762000"/>
          </a:xfrm>
          <a:prstGeom prst="leftArrow">
            <a:avLst>
              <a:gd name="adj1" fmla="val 50000"/>
              <a:gd name="adj2" fmla="val 35000"/>
            </a:avLst>
          </a:prstGeom>
          <a:solidFill>
            <a:schemeClr val="accent1"/>
          </a:solidFill>
          <a:ln w="9525">
            <a:solidFill>
              <a:schemeClr val="tx1"/>
            </a:solidFill>
            <a:miter lim="800000"/>
            <a:headEnd/>
            <a:tailEnd/>
          </a:ln>
        </p:spPr>
        <p:txBody>
          <a:bodyPr wrap="none" anchor="ctr"/>
          <a:lstStyle/>
          <a:p>
            <a:endParaRPr lang="en-US"/>
          </a:p>
        </p:txBody>
      </p:sp>
      <p:pic>
        <p:nvPicPr>
          <p:cNvPr id="80901" name="Picture 11" descr="362">
            <a:hlinkClick r:id="rId6" action="ppaction://hlinksldjump"/>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28" name="WordArt 12"/>
          <p:cNvSpPr>
            <a:spLocks noChangeArrowheads="1" noChangeShapeType="1" noTextEdit="1"/>
          </p:cNvSpPr>
          <p:nvPr/>
        </p:nvSpPr>
        <p:spPr bwMode="auto">
          <a:xfrm>
            <a:off x="1676400" y="609600"/>
            <a:ext cx="5867400" cy="990600"/>
          </a:xfrm>
          <a:prstGeom prst="rect">
            <a:avLst/>
          </a:prstGeom>
        </p:spPr>
        <p:txBody>
          <a:bodyPr wrap="none" fromWordArt="1">
            <a:prstTxWarp prst="textDoubleWave1">
              <a:avLst>
                <a:gd name="adj1" fmla="val 10319"/>
                <a:gd name="adj2" fmla="val 259"/>
              </a:avLst>
            </a:prstTxWarp>
          </a:bodyPr>
          <a:lstStyle/>
          <a:p>
            <a:pPr algn="ctr"/>
            <a:r>
              <a:rPr lang="vi-VN" sz="3600" kern="10" spc="-360">
                <a:ln w="12700">
                  <a:solidFill>
                    <a:srgbClr val="000099"/>
                  </a:solidFill>
                  <a:round/>
                  <a:headEnd/>
                  <a:tailEnd/>
                </a:ln>
                <a:solidFill>
                  <a:srgbClr val="00FF99"/>
                </a:solidFill>
                <a:effectLst>
                  <a:outerShdw dist="125724" dir="18900000" algn="ctr" rotWithShape="0">
                    <a:srgbClr val="000099"/>
                  </a:outerShdw>
                </a:effectLst>
                <a:latin typeface="Arial"/>
                <a:cs typeface="Arial"/>
              </a:rPr>
              <a:t>Trò Chơi Hái Hoa Dân Chủ</a:t>
            </a:r>
            <a:endParaRPr lang="en-US" sz="3600" kern="10" spc="-360">
              <a:ln w="12700">
                <a:solidFill>
                  <a:srgbClr val="000099"/>
                </a:solidFill>
                <a:round/>
                <a:headEnd/>
                <a:tailEnd/>
              </a:ln>
              <a:solidFill>
                <a:srgbClr val="00FF99"/>
              </a:solidFill>
              <a:effectLst>
                <a:outerShdw dist="125724" dir="18900000" algn="ctr" rotWithShape="0">
                  <a:srgbClr val="000099"/>
                </a:outerShdw>
              </a:effectLst>
              <a:latin typeface="Arial"/>
              <a:cs typeface="Arial"/>
            </a:endParaRPr>
          </a:p>
        </p:txBody>
      </p:sp>
      <p:sp>
        <p:nvSpPr>
          <p:cNvPr id="188452" name="Oval 36"/>
          <p:cNvSpPr>
            <a:spLocks noChangeArrowheads="1"/>
          </p:cNvSpPr>
          <p:nvPr/>
        </p:nvSpPr>
        <p:spPr bwMode="auto">
          <a:xfrm>
            <a:off x="1981200" y="5638800"/>
            <a:ext cx="914400" cy="838200"/>
          </a:xfrm>
          <a:prstGeom prst="ellipse">
            <a:avLst/>
          </a:prstGeom>
          <a:solidFill>
            <a:srgbClr val="A8FDA1"/>
          </a:solidFill>
          <a:ln w="9525">
            <a:solidFill>
              <a:schemeClr val="tx1"/>
            </a:solidFill>
            <a:round/>
            <a:headEnd/>
            <a:tailEnd/>
          </a:ln>
        </p:spPr>
        <p:txBody>
          <a:bodyPr wrap="none" anchor="ctr"/>
          <a:lstStyle/>
          <a:p>
            <a:pPr algn="ctr"/>
            <a:r>
              <a:rPr lang="en-US">
                <a:solidFill>
                  <a:srgbClr val="FF3300"/>
                </a:solidFill>
                <a:latin typeface=".VnBodoniH" pitchFamily="34" charset="0"/>
              </a:rPr>
              <a:t>Start</a:t>
            </a:r>
          </a:p>
        </p:txBody>
      </p:sp>
      <p:sp>
        <p:nvSpPr>
          <p:cNvPr id="188453" name="Oval 37"/>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10</a:t>
            </a:r>
          </a:p>
        </p:txBody>
      </p:sp>
      <p:sp>
        <p:nvSpPr>
          <p:cNvPr id="188454" name="Oval 38"/>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9</a:t>
            </a:r>
          </a:p>
        </p:txBody>
      </p:sp>
      <p:sp>
        <p:nvSpPr>
          <p:cNvPr id="188455" name="Oval 39"/>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8</a:t>
            </a:r>
          </a:p>
        </p:txBody>
      </p:sp>
      <p:sp>
        <p:nvSpPr>
          <p:cNvPr id="188456" name="Oval 40"/>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7</a:t>
            </a:r>
          </a:p>
        </p:txBody>
      </p:sp>
      <p:sp>
        <p:nvSpPr>
          <p:cNvPr id="188457" name="Oval 41"/>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6</a:t>
            </a:r>
          </a:p>
        </p:txBody>
      </p:sp>
      <p:sp>
        <p:nvSpPr>
          <p:cNvPr id="188458" name="Oval 42"/>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5</a:t>
            </a:r>
          </a:p>
        </p:txBody>
      </p:sp>
      <p:sp>
        <p:nvSpPr>
          <p:cNvPr id="188459" name="Oval 43"/>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4</a:t>
            </a:r>
          </a:p>
        </p:txBody>
      </p:sp>
      <p:sp>
        <p:nvSpPr>
          <p:cNvPr id="188460" name="Oval 44"/>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3</a:t>
            </a:r>
          </a:p>
        </p:txBody>
      </p:sp>
      <p:sp>
        <p:nvSpPr>
          <p:cNvPr id="188461" name="Oval 45"/>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2</a:t>
            </a:r>
          </a:p>
        </p:txBody>
      </p:sp>
      <p:sp>
        <p:nvSpPr>
          <p:cNvPr id="188462" name="Oval 46"/>
          <p:cNvSpPr>
            <a:spLocks noChangeArrowheads="1"/>
          </p:cNvSpPr>
          <p:nvPr/>
        </p:nvSpPr>
        <p:spPr bwMode="auto">
          <a:xfrm>
            <a:off x="1981200" y="5622925"/>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1</a:t>
            </a:r>
          </a:p>
        </p:txBody>
      </p:sp>
      <p:sp>
        <p:nvSpPr>
          <p:cNvPr id="188463" name="AutoShape 47"/>
          <p:cNvSpPr>
            <a:spLocks noChangeArrowheads="1"/>
          </p:cNvSpPr>
          <p:nvPr/>
        </p:nvSpPr>
        <p:spPr bwMode="auto">
          <a:xfrm>
            <a:off x="1447800" y="5167313"/>
            <a:ext cx="2043113" cy="1709737"/>
          </a:xfrm>
          <a:prstGeom prst="irregularSeal2">
            <a:avLst/>
          </a:prstGeom>
          <a:solidFill>
            <a:srgbClr val="A2FCA4"/>
          </a:solidFill>
          <a:ln w="9525">
            <a:solidFill>
              <a:srgbClr val="FF3300"/>
            </a:solidFill>
            <a:miter lim="800000"/>
            <a:headEnd/>
            <a:tailEnd/>
          </a:ln>
        </p:spPr>
        <p:txBody>
          <a:bodyPr wrap="none" anchor="ctr"/>
          <a:lstStyle/>
          <a:p>
            <a:pPr algn="ctr"/>
            <a:r>
              <a:rPr lang="vi-VN" b="1" i="1" dirty="0">
                <a:solidFill>
                  <a:srgbClr val="FF3300"/>
                </a:solidFill>
                <a:latin typeface=".VnTimeH" pitchFamily="34" charset="0"/>
              </a:rPr>
              <a:t>Hết giờ</a:t>
            </a:r>
          </a:p>
        </p:txBody>
      </p:sp>
      <p:pic>
        <p:nvPicPr>
          <p:cNvPr id="188465" name="Picture 49" descr="bigemo_harabe_net-1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4724400"/>
            <a:ext cx="571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fill="hold" grpId="0" nodeType="withEffect">
                                  <p:stCondLst>
                                    <p:cond delay="0"/>
                                  </p:stCondLst>
                                  <p:childTnLst>
                                    <p:animScale>
                                      <p:cBhvr>
                                        <p:cTn id="6" dur="2000" fill="hold"/>
                                        <p:tgtEl>
                                          <p:spTgt spid="188428"/>
                                        </p:tgtEl>
                                      </p:cBhvr>
                                      <p:by x="150000" y="150000"/>
                                    </p:animScale>
                                  </p:childTnLst>
                                </p:cTn>
                              </p:par>
                              <p:par>
                                <p:cTn id="7" presetID="12" presetClass="entr" presetSubtype="4" fill="hold" grpId="0" nodeType="withEffect">
                                  <p:stCondLst>
                                    <p:cond delay="0"/>
                                  </p:stCondLst>
                                  <p:childTnLst>
                                    <p:set>
                                      <p:cBhvr>
                                        <p:cTn id="8" dur="1" fill="hold">
                                          <p:stCondLst>
                                            <p:cond delay="0"/>
                                          </p:stCondLst>
                                        </p:cTn>
                                        <p:tgtEl>
                                          <p:spTgt spid="188423"/>
                                        </p:tgtEl>
                                        <p:attrNameLst>
                                          <p:attrName>style.visibility</p:attrName>
                                        </p:attrNameLst>
                                      </p:cBhvr>
                                      <p:to>
                                        <p:strVal val="visible"/>
                                      </p:to>
                                    </p:set>
                                    <p:animEffect transition="in" filter="slide(fromBottom)">
                                      <p:cBhvr>
                                        <p:cTn id="9" dur="500"/>
                                        <p:tgtEl>
                                          <p:spTgt spid="18842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9" presetClass="exit" presetSubtype="0" decel="100000" fill="hold" grpId="0" nodeType="clickEffect">
                                  <p:stCondLst>
                                    <p:cond delay="0"/>
                                  </p:stCondLst>
                                  <p:childTnLst>
                                    <p:anim calcmode="lin" valueType="num">
                                      <p:cBhvr>
                                        <p:cTn id="13" dur="500"/>
                                        <p:tgtEl>
                                          <p:spTgt spid="188452"/>
                                        </p:tgtEl>
                                        <p:attrNameLst>
                                          <p:attrName>ppt_h</p:attrName>
                                        </p:attrNameLst>
                                      </p:cBhvr>
                                      <p:tavLst>
                                        <p:tav tm="0">
                                          <p:val>
                                            <p:strVal val="ppt_h"/>
                                          </p:val>
                                        </p:tav>
                                        <p:tav tm="50000">
                                          <p:val>
                                            <p:strVal val="ppt_h/20"/>
                                          </p:val>
                                        </p:tav>
                                        <p:tav tm="100000">
                                          <p:val>
                                            <p:strVal val="ppt_h/20"/>
                                          </p:val>
                                        </p:tav>
                                      </p:tavLst>
                                    </p:anim>
                                    <p:anim calcmode="lin" valueType="num">
                                      <p:cBhvr>
                                        <p:cTn id="14" dur="500"/>
                                        <p:tgtEl>
                                          <p:spTgt spid="188452"/>
                                        </p:tgtEl>
                                        <p:attrNameLst>
                                          <p:attrName>ppt_w</p:attrName>
                                        </p:attrNameLst>
                                      </p:cBhvr>
                                      <p:tavLst>
                                        <p:tav tm="0">
                                          <p:val>
                                            <p:strVal val="ppt_w"/>
                                          </p:val>
                                        </p:tav>
                                        <p:tav tm="50000">
                                          <p:val>
                                            <p:strVal val="ppt_w+.3"/>
                                          </p:val>
                                        </p:tav>
                                        <p:tav tm="100000">
                                          <p:val>
                                            <p:strVal val="ppt_w+.3"/>
                                          </p:val>
                                        </p:tav>
                                      </p:tavLst>
                                    </p:anim>
                                    <p:anim calcmode="lin" valueType="num">
                                      <p:cBhvr>
                                        <p:cTn id="15" dur="500"/>
                                        <p:tgtEl>
                                          <p:spTgt spid="188452"/>
                                        </p:tgtEl>
                                        <p:attrNameLst>
                                          <p:attrName>ppt_x</p:attrName>
                                        </p:attrNameLst>
                                      </p:cBhvr>
                                      <p:tavLst>
                                        <p:tav tm="0">
                                          <p:val>
                                            <p:strVal val="ppt_x"/>
                                          </p:val>
                                        </p:tav>
                                        <p:tav tm="50000">
                                          <p:val>
                                            <p:strVal val="ppt_x"/>
                                          </p:val>
                                        </p:tav>
                                        <p:tav tm="100000">
                                          <p:val>
                                            <p:strVal val="ppt_x-.3"/>
                                          </p:val>
                                        </p:tav>
                                      </p:tavLst>
                                    </p:anim>
                                    <p:anim calcmode="lin" valueType="num">
                                      <p:cBhvr>
                                        <p:cTn id="16" dur="500"/>
                                        <p:tgtEl>
                                          <p:spTgt spid="188452"/>
                                        </p:tgtEl>
                                        <p:attrNameLst>
                                          <p:attrName>ppt_y</p:attrName>
                                        </p:attrNameLst>
                                      </p:cBhvr>
                                      <p:tavLst>
                                        <p:tav tm="0">
                                          <p:val>
                                            <p:strVal val="ppt_y"/>
                                          </p:val>
                                        </p:tav>
                                        <p:tav tm="100000">
                                          <p:val>
                                            <p:strVal val="ppt_y"/>
                                          </p:val>
                                        </p:tav>
                                      </p:tavLst>
                                    </p:anim>
                                    <p:set>
                                      <p:cBhvr>
                                        <p:cTn id="17" dur="1" fill="hold">
                                          <p:stCondLst>
                                            <p:cond delay="499"/>
                                          </p:stCondLst>
                                        </p:cTn>
                                        <p:tgtEl>
                                          <p:spTgt spid="188452"/>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laser.wav"/>
                                        </p:tgtEl>
                                      </p:cMediaNode>
                                    </p:audio>
                                  </p:subTnLst>
                                </p:cTn>
                              </p:par>
                            </p:childTnLst>
                          </p:cTn>
                        </p:par>
                        <p:par>
                          <p:cTn id="18" fill="hold" nodeType="afterGroup">
                            <p:stCondLst>
                              <p:cond delay="500"/>
                            </p:stCondLst>
                            <p:childTnLst>
                              <p:par>
                                <p:cTn id="19" presetID="23" presetClass="entr" presetSubtype="16" fill="hold" nodeType="afterEffect">
                                  <p:stCondLst>
                                    <p:cond delay="0"/>
                                  </p:stCondLst>
                                  <p:childTnLst>
                                    <p:set>
                                      <p:cBhvr>
                                        <p:cTn id="20" dur="1" fill="hold">
                                          <p:stCondLst>
                                            <p:cond delay="0"/>
                                          </p:stCondLst>
                                        </p:cTn>
                                        <p:tgtEl>
                                          <p:spTgt spid="188453"/>
                                        </p:tgtEl>
                                        <p:attrNameLst>
                                          <p:attrName>style.visibility</p:attrName>
                                        </p:attrNameLst>
                                      </p:cBhvr>
                                      <p:to>
                                        <p:strVal val="visible"/>
                                      </p:to>
                                    </p:set>
                                    <p:anim calcmode="lin" valueType="num">
                                      <p:cBhvr>
                                        <p:cTn id="21" dur="1000" fill="hold"/>
                                        <p:tgtEl>
                                          <p:spTgt spid="188453"/>
                                        </p:tgtEl>
                                        <p:attrNameLst>
                                          <p:attrName>ppt_w</p:attrName>
                                        </p:attrNameLst>
                                      </p:cBhvr>
                                      <p:tavLst>
                                        <p:tav tm="0">
                                          <p:val>
                                            <p:fltVal val="0"/>
                                          </p:val>
                                        </p:tav>
                                        <p:tav tm="100000">
                                          <p:val>
                                            <p:strVal val="#ppt_w"/>
                                          </p:val>
                                        </p:tav>
                                      </p:tavLst>
                                    </p:anim>
                                    <p:anim calcmode="lin" valueType="num">
                                      <p:cBhvr>
                                        <p:cTn id="22" dur="1000" fill="hold"/>
                                        <p:tgtEl>
                                          <p:spTgt spid="18845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3" name="cashreg.wav"/>
                                        </p:tgtEl>
                                      </p:cMediaNode>
                                    </p:audio>
                                  </p:subTnLst>
                                </p:cTn>
                              </p:par>
                            </p:childTnLst>
                          </p:cTn>
                        </p:par>
                        <p:par>
                          <p:cTn id="23" fill="hold" nodeType="afterGroup">
                            <p:stCondLst>
                              <p:cond delay="1500"/>
                            </p:stCondLst>
                            <p:childTnLst>
                              <p:par>
                                <p:cTn id="24" presetID="23" presetClass="entr" presetSubtype="16" fill="hold" nodeType="afterEffect">
                                  <p:stCondLst>
                                    <p:cond delay="0"/>
                                  </p:stCondLst>
                                  <p:childTnLst>
                                    <p:set>
                                      <p:cBhvr>
                                        <p:cTn id="25" dur="1" fill="hold">
                                          <p:stCondLst>
                                            <p:cond delay="0"/>
                                          </p:stCondLst>
                                        </p:cTn>
                                        <p:tgtEl>
                                          <p:spTgt spid="188454"/>
                                        </p:tgtEl>
                                        <p:attrNameLst>
                                          <p:attrName>style.visibility</p:attrName>
                                        </p:attrNameLst>
                                      </p:cBhvr>
                                      <p:to>
                                        <p:strVal val="visible"/>
                                      </p:to>
                                    </p:set>
                                    <p:anim calcmode="lin" valueType="num">
                                      <p:cBhvr>
                                        <p:cTn id="26" dur="1000" fill="hold"/>
                                        <p:tgtEl>
                                          <p:spTgt spid="188454"/>
                                        </p:tgtEl>
                                        <p:attrNameLst>
                                          <p:attrName>ppt_w</p:attrName>
                                        </p:attrNameLst>
                                      </p:cBhvr>
                                      <p:tavLst>
                                        <p:tav tm="0">
                                          <p:val>
                                            <p:fltVal val="0"/>
                                          </p:val>
                                        </p:tav>
                                        <p:tav tm="100000">
                                          <p:val>
                                            <p:strVal val="#ppt_w"/>
                                          </p:val>
                                        </p:tav>
                                      </p:tavLst>
                                    </p:anim>
                                    <p:anim calcmode="lin" valueType="num">
                                      <p:cBhvr>
                                        <p:cTn id="27" dur="1000" fill="hold"/>
                                        <p:tgtEl>
                                          <p:spTgt spid="18845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cashreg.wav"/>
                                        </p:tgtEl>
                                      </p:cMediaNode>
                                    </p:audio>
                                  </p:subTnLst>
                                </p:cTn>
                              </p:par>
                            </p:childTnLst>
                          </p:cTn>
                        </p:par>
                        <p:par>
                          <p:cTn id="28" fill="hold" nodeType="afterGroup">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88455"/>
                                        </p:tgtEl>
                                        <p:attrNameLst>
                                          <p:attrName>style.visibility</p:attrName>
                                        </p:attrNameLst>
                                      </p:cBhvr>
                                      <p:to>
                                        <p:strVal val="visible"/>
                                      </p:to>
                                    </p:set>
                                    <p:anim calcmode="lin" valueType="num">
                                      <p:cBhvr>
                                        <p:cTn id="31" dur="1000" fill="hold"/>
                                        <p:tgtEl>
                                          <p:spTgt spid="188455"/>
                                        </p:tgtEl>
                                        <p:attrNameLst>
                                          <p:attrName>ppt_w</p:attrName>
                                        </p:attrNameLst>
                                      </p:cBhvr>
                                      <p:tavLst>
                                        <p:tav tm="0">
                                          <p:val>
                                            <p:fltVal val="0"/>
                                          </p:val>
                                        </p:tav>
                                        <p:tav tm="100000">
                                          <p:val>
                                            <p:strVal val="#ppt_w"/>
                                          </p:val>
                                        </p:tav>
                                      </p:tavLst>
                                    </p:anim>
                                    <p:anim calcmode="lin" valueType="num">
                                      <p:cBhvr>
                                        <p:cTn id="32" dur="1000" fill="hold"/>
                                        <p:tgtEl>
                                          <p:spTgt spid="18845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3" name="cashreg.wav"/>
                                        </p:tgtEl>
                                      </p:cMediaNode>
                                    </p:audio>
                                  </p:subTnLst>
                                </p:cTn>
                              </p:par>
                            </p:childTnLst>
                          </p:cTn>
                        </p:par>
                        <p:par>
                          <p:cTn id="33" fill="hold" nodeType="afterGroup">
                            <p:stCondLst>
                              <p:cond delay="3500"/>
                            </p:stCondLst>
                            <p:childTnLst>
                              <p:par>
                                <p:cTn id="34" presetID="23" presetClass="entr" presetSubtype="16" fill="hold" nodeType="afterEffect">
                                  <p:stCondLst>
                                    <p:cond delay="0"/>
                                  </p:stCondLst>
                                  <p:childTnLst>
                                    <p:set>
                                      <p:cBhvr>
                                        <p:cTn id="35" dur="1" fill="hold">
                                          <p:stCondLst>
                                            <p:cond delay="0"/>
                                          </p:stCondLst>
                                        </p:cTn>
                                        <p:tgtEl>
                                          <p:spTgt spid="188456"/>
                                        </p:tgtEl>
                                        <p:attrNameLst>
                                          <p:attrName>style.visibility</p:attrName>
                                        </p:attrNameLst>
                                      </p:cBhvr>
                                      <p:to>
                                        <p:strVal val="visible"/>
                                      </p:to>
                                    </p:set>
                                    <p:anim calcmode="lin" valueType="num">
                                      <p:cBhvr>
                                        <p:cTn id="36" dur="1000" fill="hold"/>
                                        <p:tgtEl>
                                          <p:spTgt spid="188456"/>
                                        </p:tgtEl>
                                        <p:attrNameLst>
                                          <p:attrName>ppt_w</p:attrName>
                                        </p:attrNameLst>
                                      </p:cBhvr>
                                      <p:tavLst>
                                        <p:tav tm="0">
                                          <p:val>
                                            <p:fltVal val="0"/>
                                          </p:val>
                                        </p:tav>
                                        <p:tav tm="100000">
                                          <p:val>
                                            <p:strVal val="#ppt_w"/>
                                          </p:val>
                                        </p:tav>
                                      </p:tavLst>
                                    </p:anim>
                                    <p:anim calcmode="lin" valueType="num">
                                      <p:cBhvr>
                                        <p:cTn id="37" dur="1000" fill="hold"/>
                                        <p:tgtEl>
                                          <p:spTgt spid="18845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3" name="cashreg.wav"/>
                                        </p:tgtEl>
                                      </p:cMediaNode>
                                    </p:audio>
                                  </p:subTnLst>
                                </p:cTn>
                              </p:par>
                            </p:childTnLst>
                          </p:cTn>
                        </p:par>
                        <p:par>
                          <p:cTn id="38" fill="hold" nodeType="afterGroup">
                            <p:stCondLst>
                              <p:cond delay="4500"/>
                            </p:stCondLst>
                            <p:childTnLst>
                              <p:par>
                                <p:cTn id="39" presetID="23" presetClass="entr" presetSubtype="16" fill="hold" nodeType="afterEffect">
                                  <p:stCondLst>
                                    <p:cond delay="0"/>
                                  </p:stCondLst>
                                  <p:childTnLst>
                                    <p:set>
                                      <p:cBhvr>
                                        <p:cTn id="40" dur="1" fill="hold">
                                          <p:stCondLst>
                                            <p:cond delay="0"/>
                                          </p:stCondLst>
                                        </p:cTn>
                                        <p:tgtEl>
                                          <p:spTgt spid="188457"/>
                                        </p:tgtEl>
                                        <p:attrNameLst>
                                          <p:attrName>style.visibility</p:attrName>
                                        </p:attrNameLst>
                                      </p:cBhvr>
                                      <p:to>
                                        <p:strVal val="visible"/>
                                      </p:to>
                                    </p:set>
                                    <p:anim calcmode="lin" valueType="num">
                                      <p:cBhvr>
                                        <p:cTn id="41" dur="1000" fill="hold"/>
                                        <p:tgtEl>
                                          <p:spTgt spid="188457"/>
                                        </p:tgtEl>
                                        <p:attrNameLst>
                                          <p:attrName>ppt_w</p:attrName>
                                        </p:attrNameLst>
                                      </p:cBhvr>
                                      <p:tavLst>
                                        <p:tav tm="0">
                                          <p:val>
                                            <p:fltVal val="0"/>
                                          </p:val>
                                        </p:tav>
                                        <p:tav tm="100000">
                                          <p:val>
                                            <p:strVal val="#ppt_w"/>
                                          </p:val>
                                        </p:tav>
                                      </p:tavLst>
                                    </p:anim>
                                    <p:anim calcmode="lin" valueType="num">
                                      <p:cBhvr>
                                        <p:cTn id="42" dur="1000" fill="hold"/>
                                        <p:tgtEl>
                                          <p:spTgt spid="18845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3" name="cashreg.wav"/>
                                        </p:tgtEl>
                                      </p:cMediaNode>
                                    </p:audio>
                                  </p:subTnLst>
                                </p:cTn>
                              </p:par>
                            </p:childTnLst>
                          </p:cTn>
                        </p:par>
                        <p:par>
                          <p:cTn id="43" fill="hold" nodeType="afterGroup">
                            <p:stCondLst>
                              <p:cond delay="5500"/>
                            </p:stCondLst>
                            <p:childTnLst>
                              <p:par>
                                <p:cTn id="44" presetID="23" presetClass="entr" presetSubtype="16" fill="hold" nodeType="afterEffect">
                                  <p:stCondLst>
                                    <p:cond delay="0"/>
                                  </p:stCondLst>
                                  <p:childTnLst>
                                    <p:set>
                                      <p:cBhvr>
                                        <p:cTn id="45" dur="1" fill="hold">
                                          <p:stCondLst>
                                            <p:cond delay="0"/>
                                          </p:stCondLst>
                                        </p:cTn>
                                        <p:tgtEl>
                                          <p:spTgt spid="188458"/>
                                        </p:tgtEl>
                                        <p:attrNameLst>
                                          <p:attrName>style.visibility</p:attrName>
                                        </p:attrNameLst>
                                      </p:cBhvr>
                                      <p:to>
                                        <p:strVal val="visible"/>
                                      </p:to>
                                    </p:set>
                                    <p:anim calcmode="lin" valueType="num">
                                      <p:cBhvr>
                                        <p:cTn id="46" dur="1000" fill="hold"/>
                                        <p:tgtEl>
                                          <p:spTgt spid="188458"/>
                                        </p:tgtEl>
                                        <p:attrNameLst>
                                          <p:attrName>ppt_w</p:attrName>
                                        </p:attrNameLst>
                                      </p:cBhvr>
                                      <p:tavLst>
                                        <p:tav tm="0">
                                          <p:val>
                                            <p:fltVal val="0"/>
                                          </p:val>
                                        </p:tav>
                                        <p:tav tm="100000">
                                          <p:val>
                                            <p:strVal val="#ppt_w"/>
                                          </p:val>
                                        </p:tav>
                                      </p:tavLst>
                                    </p:anim>
                                    <p:anim calcmode="lin" valueType="num">
                                      <p:cBhvr>
                                        <p:cTn id="47" dur="1000" fill="hold"/>
                                        <p:tgtEl>
                                          <p:spTgt spid="18845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4"/>
                                            </p:cond>
                                          </p:stCondLst>
                                          <p:endCondLst>
                                            <p:cond evt="onStopAudio" delay="0">
                                              <p:tgtEl>
                                                <p:sldTgt/>
                                              </p:tgtEl>
                                            </p:cond>
                                          </p:endCondLst>
                                        </p:cTn>
                                        <p:tgtEl>
                                          <p:sndTgt r:embed="rId3" name="cashreg.wav"/>
                                        </p:tgtEl>
                                      </p:cMediaNode>
                                    </p:audio>
                                  </p:subTnLst>
                                </p:cTn>
                              </p:par>
                            </p:childTnLst>
                          </p:cTn>
                        </p:par>
                        <p:par>
                          <p:cTn id="48" fill="hold" nodeType="afterGroup">
                            <p:stCondLst>
                              <p:cond delay="6500"/>
                            </p:stCondLst>
                            <p:childTnLst>
                              <p:par>
                                <p:cTn id="49" presetID="23" presetClass="entr" presetSubtype="16" fill="hold" nodeType="afterEffect">
                                  <p:stCondLst>
                                    <p:cond delay="0"/>
                                  </p:stCondLst>
                                  <p:childTnLst>
                                    <p:set>
                                      <p:cBhvr>
                                        <p:cTn id="50" dur="1" fill="hold">
                                          <p:stCondLst>
                                            <p:cond delay="0"/>
                                          </p:stCondLst>
                                        </p:cTn>
                                        <p:tgtEl>
                                          <p:spTgt spid="188459"/>
                                        </p:tgtEl>
                                        <p:attrNameLst>
                                          <p:attrName>style.visibility</p:attrName>
                                        </p:attrNameLst>
                                      </p:cBhvr>
                                      <p:to>
                                        <p:strVal val="visible"/>
                                      </p:to>
                                    </p:set>
                                    <p:anim calcmode="lin" valueType="num">
                                      <p:cBhvr>
                                        <p:cTn id="51" dur="1000" fill="hold"/>
                                        <p:tgtEl>
                                          <p:spTgt spid="188459"/>
                                        </p:tgtEl>
                                        <p:attrNameLst>
                                          <p:attrName>ppt_w</p:attrName>
                                        </p:attrNameLst>
                                      </p:cBhvr>
                                      <p:tavLst>
                                        <p:tav tm="0">
                                          <p:val>
                                            <p:fltVal val="0"/>
                                          </p:val>
                                        </p:tav>
                                        <p:tav tm="100000">
                                          <p:val>
                                            <p:strVal val="#ppt_w"/>
                                          </p:val>
                                        </p:tav>
                                      </p:tavLst>
                                    </p:anim>
                                    <p:anim calcmode="lin" valueType="num">
                                      <p:cBhvr>
                                        <p:cTn id="52" dur="1000" fill="hold"/>
                                        <p:tgtEl>
                                          <p:spTgt spid="18845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3" name="cashreg.wav"/>
                                        </p:tgtEl>
                                      </p:cMediaNode>
                                    </p:audio>
                                  </p:subTnLst>
                                </p:cTn>
                              </p:par>
                            </p:childTnLst>
                          </p:cTn>
                        </p:par>
                        <p:par>
                          <p:cTn id="53" fill="hold" nodeType="afterGroup">
                            <p:stCondLst>
                              <p:cond delay="7500"/>
                            </p:stCondLst>
                            <p:childTnLst>
                              <p:par>
                                <p:cTn id="54" presetID="23" presetClass="entr" presetSubtype="16" fill="hold" nodeType="afterEffect">
                                  <p:stCondLst>
                                    <p:cond delay="0"/>
                                  </p:stCondLst>
                                  <p:childTnLst>
                                    <p:set>
                                      <p:cBhvr>
                                        <p:cTn id="55" dur="1" fill="hold">
                                          <p:stCondLst>
                                            <p:cond delay="0"/>
                                          </p:stCondLst>
                                        </p:cTn>
                                        <p:tgtEl>
                                          <p:spTgt spid="188460"/>
                                        </p:tgtEl>
                                        <p:attrNameLst>
                                          <p:attrName>style.visibility</p:attrName>
                                        </p:attrNameLst>
                                      </p:cBhvr>
                                      <p:to>
                                        <p:strVal val="visible"/>
                                      </p:to>
                                    </p:set>
                                    <p:anim calcmode="lin" valueType="num">
                                      <p:cBhvr>
                                        <p:cTn id="56" dur="1000" fill="hold"/>
                                        <p:tgtEl>
                                          <p:spTgt spid="188460"/>
                                        </p:tgtEl>
                                        <p:attrNameLst>
                                          <p:attrName>ppt_w</p:attrName>
                                        </p:attrNameLst>
                                      </p:cBhvr>
                                      <p:tavLst>
                                        <p:tav tm="0">
                                          <p:val>
                                            <p:fltVal val="0"/>
                                          </p:val>
                                        </p:tav>
                                        <p:tav tm="100000">
                                          <p:val>
                                            <p:strVal val="#ppt_w"/>
                                          </p:val>
                                        </p:tav>
                                      </p:tavLst>
                                    </p:anim>
                                    <p:anim calcmode="lin" valueType="num">
                                      <p:cBhvr>
                                        <p:cTn id="57" dur="1000" fill="hold"/>
                                        <p:tgtEl>
                                          <p:spTgt spid="18846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3" name="cashreg.wav"/>
                                        </p:tgtEl>
                                      </p:cMediaNode>
                                    </p:audio>
                                  </p:subTnLst>
                                </p:cTn>
                              </p:par>
                            </p:childTnLst>
                          </p:cTn>
                        </p:par>
                        <p:par>
                          <p:cTn id="58" fill="hold" nodeType="afterGroup">
                            <p:stCondLst>
                              <p:cond delay="8500"/>
                            </p:stCondLst>
                            <p:childTnLst>
                              <p:par>
                                <p:cTn id="59" presetID="23" presetClass="entr" presetSubtype="16" fill="hold" nodeType="afterEffect">
                                  <p:stCondLst>
                                    <p:cond delay="0"/>
                                  </p:stCondLst>
                                  <p:childTnLst>
                                    <p:set>
                                      <p:cBhvr>
                                        <p:cTn id="60" dur="1" fill="hold">
                                          <p:stCondLst>
                                            <p:cond delay="0"/>
                                          </p:stCondLst>
                                        </p:cTn>
                                        <p:tgtEl>
                                          <p:spTgt spid="188461"/>
                                        </p:tgtEl>
                                        <p:attrNameLst>
                                          <p:attrName>style.visibility</p:attrName>
                                        </p:attrNameLst>
                                      </p:cBhvr>
                                      <p:to>
                                        <p:strVal val="visible"/>
                                      </p:to>
                                    </p:set>
                                    <p:anim calcmode="lin" valueType="num">
                                      <p:cBhvr>
                                        <p:cTn id="61" dur="1000" fill="hold"/>
                                        <p:tgtEl>
                                          <p:spTgt spid="188461"/>
                                        </p:tgtEl>
                                        <p:attrNameLst>
                                          <p:attrName>ppt_w</p:attrName>
                                        </p:attrNameLst>
                                      </p:cBhvr>
                                      <p:tavLst>
                                        <p:tav tm="0">
                                          <p:val>
                                            <p:fltVal val="0"/>
                                          </p:val>
                                        </p:tav>
                                        <p:tav tm="100000">
                                          <p:val>
                                            <p:strVal val="#ppt_w"/>
                                          </p:val>
                                        </p:tav>
                                      </p:tavLst>
                                    </p:anim>
                                    <p:anim calcmode="lin" valueType="num">
                                      <p:cBhvr>
                                        <p:cTn id="62" dur="1000" fill="hold"/>
                                        <p:tgtEl>
                                          <p:spTgt spid="18846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9"/>
                                            </p:cond>
                                          </p:stCondLst>
                                          <p:endCondLst>
                                            <p:cond evt="onStopAudio" delay="0">
                                              <p:tgtEl>
                                                <p:sldTgt/>
                                              </p:tgtEl>
                                            </p:cond>
                                          </p:endCondLst>
                                        </p:cTn>
                                        <p:tgtEl>
                                          <p:sndTgt r:embed="rId3" name="cashreg.wav"/>
                                        </p:tgtEl>
                                      </p:cMediaNode>
                                    </p:audio>
                                  </p:subTnLst>
                                </p:cTn>
                              </p:par>
                            </p:childTnLst>
                          </p:cTn>
                        </p:par>
                        <p:par>
                          <p:cTn id="63" fill="hold" nodeType="afterGroup">
                            <p:stCondLst>
                              <p:cond delay="9500"/>
                            </p:stCondLst>
                            <p:childTnLst>
                              <p:par>
                                <p:cTn id="64" presetID="23" presetClass="entr" presetSubtype="16" fill="hold" nodeType="afterEffect">
                                  <p:stCondLst>
                                    <p:cond delay="0"/>
                                  </p:stCondLst>
                                  <p:childTnLst>
                                    <p:set>
                                      <p:cBhvr>
                                        <p:cTn id="65" dur="1" fill="hold">
                                          <p:stCondLst>
                                            <p:cond delay="0"/>
                                          </p:stCondLst>
                                        </p:cTn>
                                        <p:tgtEl>
                                          <p:spTgt spid="188462"/>
                                        </p:tgtEl>
                                        <p:attrNameLst>
                                          <p:attrName>style.visibility</p:attrName>
                                        </p:attrNameLst>
                                      </p:cBhvr>
                                      <p:to>
                                        <p:strVal val="visible"/>
                                      </p:to>
                                    </p:set>
                                    <p:anim calcmode="lin" valueType="num">
                                      <p:cBhvr>
                                        <p:cTn id="66" dur="1000" fill="hold"/>
                                        <p:tgtEl>
                                          <p:spTgt spid="188462"/>
                                        </p:tgtEl>
                                        <p:attrNameLst>
                                          <p:attrName>ppt_w</p:attrName>
                                        </p:attrNameLst>
                                      </p:cBhvr>
                                      <p:tavLst>
                                        <p:tav tm="0">
                                          <p:val>
                                            <p:fltVal val="0"/>
                                          </p:val>
                                        </p:tav>
                                        <p:tav tm="100000">
                                          <p:val>
                                            <p:strVal val="#ppt_w"/>
                                          </p:val>
                                        </p:tav>
                                      </p:tavLst>
                                    </p:anim>
                                    <p:anim calcmode="lin" valueType="num">
                                      <p:cBhvr>
                                        <p:cTn id="67" dur="1000" fill="hold"/>
                                        <p:tgtEl>
                                          <p:spTgt spid="18846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3" name="cashreg.wav"/>
                                        </p:tgtEl>
                                      </p:cMediaNode>
                                    </p:audio>
                                  </p:subTnLst>
                                </p:cTn>
                              </p:par>
                            </p:childTnLst>
                          </p:cTn>
                        </p:par>
                        <p:par>
                          <p:cTn id="68" fill="hold" nodeType="afterGroup">
                            <p:stCondLst>
                              <p:cond delay="10500"/>
                            </p:stCondLst>
                            <p:childTnLst>
                              <p:par>
                                <p:cTn id="69" presetID="23" presetClass="entr" presetSubtype="16" fill="hold" grpId="0" nodeType="afterEffect">
                                  <p:stCondLst>
                                    <p:cond delay="0"/>
                                  </p:stCondLst>
                                  <p:childTnLst>
                                    <p:set>
                                      <p:cBhvr>
                                        <p:cTn id="70" dur="1" fill="hold">
                                          <p:stCondLst>
                                            <p:cond delay="0"/>
                                          </p:stCondLst>
                                        </p:cTn>
                                        <p:tgtEl>
                                          <p:spTgt spid="188463">
                                            <p:bg/>
                                          </p:spTgt>
                                        </p:tgtEl>
                                        <p:attrNameLst>
                                          <p:attrName>style.visibility</p:attrName>
                                        </p:attrNameLst>
                                      </p:cBhvr>
                                      <p:to>
                                        <p:strVal val="visible"/>
                                      </p:to>
                                    </p:set>
                                    <p:anim calcmode="lin" valueType="num">
                                      <p:cBhvr>
                                        <p:cTn id="71" dur="500" fill="hold"/>
                                        <p:tgtEl>
                                          <p:spTgt spid="188463">
                                            <p:bg/>
                                          </p:spTgt>
                                        </p:tgtEl>
                                        <p:attrNameLst>
                                          <p:attrName>ppt_w</p:attrName>
                                        </p:attrNameLst>
                                      </p:cBhvr>
                                      <p:tavLst>
                                        <p:tav tm="0">
                                          <p:val>
                                            <p:fltVal val="0"/>
                                          </p:val>
                                        </p:tav>
                                        <p:tav tm="100000">
                                          <p:val>
                                            <p:strVal val="#ppt_w"/>
                                          </p:val>
                                        </p:tav>
                                      </p:tavLst>
                                    </p:anim>
                                    <p:anim calcmode="lin" valueType="num">
                                      <p:cBhvr>
                                        <p:cTn id="72" dur="500" fill="hold"/>
                                        <p:tgtEl>
                                          <p:spTgt spid="188463">
                                            <p:bg/>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4" name="bomb.wav"/>
                                        </p:tgtEl>
                                      </p:cMediaNode>
                                    </p:audio>
                                  </p:subTnLst>
                                </p:cTn>
                              </p:par>
                              <p:par>
                                <p:cTn id="73" presetID="23" presetClass="entr" presetSubtype="16" fill="hold" grpId="0" nodeType="withEffect">
                                  <p:stCondLst>
                                    <p:cond delay="0"/>
                                  </p:stCondLst>
                                  <p:iterate type="lt">
                                    <p:tmPct val="0"/>
                                  </p:iterate>
                                  <p:childTnLst>
                                    <p:set>
                                      <p:cBhvr>
                                        <p:cTn id="74" dur="1" fill="hold">
                                          <p:stCondLst>
                                            <p:cond delay="0"/>
                                          </p:stCondLst>
                                        </p:cTn>
                                        <p:tgtEl>
                                          <p:spTgt spid="188463">
                                            <p:txEl>
                                              <p:pRg st="0" end="0"/>
                                            </p:txEl>
                                          </p:spTgt>
                                        </p:tgtEl>
                                        <p:attrNameLst>
                                          <p:attrName>style.visibility</p:attrName>
                                        </p:attrNameLst>
                                      </p:cBhvr>
                                      <p:to>
                                        <p:strVal val="visible"/>
                                      </p:to>
                                    </p:set>
                                    <p:anim calcmode="lin" valueType="num">
                                      <p:cBhvr>
                                        <p:cTn id="75" dur="500" fill="hold"/>
                                        <p:tgtEl>
                                          <p:spTgt spid="188463">
                                            <p:txEl>
                                              <p:pRg st="0" end="0"/>
                                            </p:txEl>
                                          </p:spTgt>
                                        </p:tgtEl>
                                        <p:attrNameLst>
                                          <p:attrName>ppt_w</p:attrName>
                                        </p:attrNameLst>
                                      </p:cBhvr>
                                      <p:tavLst>
                                        <p:tav tm="0">
                                          <p:val>
                                            <p:fltVal val="0"/>
                                          </p:val>
                                        </p:tav>
                                        <p:tav tm="100000">
                                          <p:val>
                                            <p:strVal val="#ppt_w"/>
                                          </p:val>
                                        </p:tav>
                                      </p:tavLst>
                                    </p:anim>
                                    <p:anim calcmode="lin" valueType="num">
                                      <p:cBhvr>
                                        <p:cTn id="76" dur="500" fill="hold"/>
                                        <p:tgtEl>
                                          <p:spTgt spid="188463">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3"/>
                                            </p:cond>
                                          </p:stCondLst>
                                          <p:endCondLst>
                                            <p:cond evt="onStopAudio" delay="0">
                                              <p:tgtEl>
                                                <p:sldTgt/>
                                              </p:tgtEl>
                                            </p:cond>
                                          </p:endCondLst>
                                        </p:cTn>
                                        <p:tgtEl>
                                          <p:sndTgt r:embed="rId4" name="bomb.wav"/>
                                        </p:tgtEl>
                                      </p:cMediaNode>
                                    </p:audio>
                                  </p:subTnLst>
                                </p:cTn>
                              </p:par>
                            </p:childTnLst>
                          </p:cTn>
                        </p:par>
                        <p:par>
                          <p:cTn id="77" fill="hold" nodeType="afterGroup">
                            <p:stCondLst>
                              <p:cond delay="11000"/>
                            </p:stCondLst>
                            <p:childTnLst>
                              <p:par>
                                <p:cTn id="78" presetID="28" presetClass="emph" presetSubtype="0" repeatCount="indefinite" fill="hold" nodeType="afterEffect">
                                  <p:stCondLst>
                                    <p:cond delay="0"/>
                                  </p:stCondLst>
                                  <p:iterate type="lt">
                                    <p:tmPct val="10000"/>
                                  </p:iterate>
                                  <p:childTnLst>
                                    <p:animClr clrSpc="rgb" dir="cw">
                                      <p:cBhvr override="childStyle">
                                        <p:cTn id="79" dur="500" fill="hold"/>
                                        <p:tgtEl>
                                          <p:spTgt spid="188463">
                                            <p:txEl>
                                              <p:pRg st="0" end="0"/>
                                            </p:txEl>
                                          </p:spTgt>
                                        </p:tgtEl>
                                        <p:attrNameLst>
                                          <p:attrName>style.color</p:attrName>
                                        </p:attrNameLst>
                                      </p:cBhvr>
                                      <p:to>
                                        <a:schemeClr val="accent2"/>
                                      </p:to>
                                    </p:animClr>
                                    <p:animClr clrSpc="rgb" dir="cw">
                                      <p:cBhvr>
                                        <p:cTn id="80" dur="500" fill="hold"/>
                                        <p:tgtEl>
                                          <p:spTgt spid="188463">
                                            <p:txEl>
                                              <p:pRg st="0" end="0"/>
                                            </p:txEl>
                                          </p:spTgt>
                                        </p:tgtEl>
                                        <p:attrNameLst>
                                          <p:attrName>fillcolor</p:attrName>
                                        </p:attrNameLst>
                                      </p:cBhvr>
                                      <p:to>
                                        <a:schemeClr val="accent2"/>
                                      </p:to>
                                    </p:animClr>
                                    <p:set>
                                      <p:cBhvr>
                                        <p:cTn id="81" dur="500" fill="hold"/>
                                        <p:tgtEl>
                                          <p:spTgt spid="188463">
                                            <p:txEl>
                                              <p:pRg st="0" end="0"/>
                                            </p:txEl>
                                          </p:spTgt>
                                        </p:tgtEl>
                                        <p:attrNameLst>
                                          <p:attrName>fill.type</p:attrName>
                                        </p:attrNameLst>
                                      </p:cBhvr>
                                      <p:to>
                                        <p:strVal val="solid"/>
                                      </p:to>
                                    </p:set>
                                    <p:anim to="1.5" calcmode="lin" valueType="num">
                                      <p:cBhvr override="childStyle">
                                        <p:cTn id="82" dur="500" fill="hold"/>
                                        <p:tgtEl>
                                          <p:spTgt spid="188463">
                                            <p:txEl>
                                              <p:pRg st="0" end="0"/>
                                            </p:txEl>
                                          </p:spTgt>
                                        </p:tgtEl>
                                        <p:attrNameLst>
                                          <p:attrName>style.fontSize</p:attrName>
                                        </p:attrNameLst>
                                      </p:cBhvr>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3" presetClass="exit" presetSubtype="32" fill="hold" nodeType="clickEffect">
                                  <p:stCondLst>
                                    <p:cond delay="0"/>
                                  </p:stCondLst>
                                  <p:iterate type="lt">
                                    <p:tmPct val="0"/>
                                  </p:iterate>
                                  <p:childTnLst>
                                    <p:anim calcmode="lin" valueType="num">
                                      <p:cBhvr>
                                        <p:cTn id="86" dur="500"/>
                                        <p:tgtEl>
                                          <p:spTgt spid="188463">
                                            <p:txEl>
                                              <p:pRg st="0" end="0"/>
                                            </p:txEl>
                                          </p:spTgt>
                                        </p:tgtEl>
                                        <p:attrNameLst>
                                          <p:attrName>ppt_w</p:attrName>
                                        </p:attrNameLst>
                                      </p:cBhvr>
                                      <p:tavLst>
                                        <p:tav tm="0">
                                          <p:val>
                                            <p:strVal val="ppt_w"/>
                                          </p:val>
                                        </p:tav>
                                        <p:tav tm="100000">
                                          <p:val>
                                            <p:fltVal val="0"/>
                                          </p:val>
                                        </p:tav>
                                      </p:tavLst>
                                    </p:anim>
                                    <p:anim calcmode="lin" valueType="num">
                                      <p:cBhvr>
                                        <p:cTn id="87" dur="500"/>
                                        <p:tgtEl>
                                          <p:spTgt spid="188463">
                                            <p:txEl>
                                              <p:pRg st="0" end="0"/>
                                            </p:txEl>
                                          </p:spTgt>
                                        </p:tgtEl>
                                        <p:attrNameLst>
                                          <p:attrName>ppt_h</p:attrName>
                                        </p:attrNameLst>
                                      </p:cBhvr>
                                      <p:tavLst>
                                        <p:tav tm="0">
                                          <p:val>
                                            <p:strVal val="ppt_h"/>
                                          </p:val>
                                        </p:tav>
                                        <p:tav tm="100000">
                                          <p:val>
                                            <p:fltVal val="0"/>
                                          </p:val>
                                        </p:tav>
                                      </p:tavLst>
                                    </p:anim>
                                    <p:set>
                                      <p:cBhvr>
                                        <p:cTn id="88" dur="1" fill="hold">
                                          <p:stCondLst>
                                            <p:cond delay="499"/>
                                          </p:stCondLst>
                                        </p:cTn>
                                        <p:tgtEl>
                                          <p:spTgt spid="188463">
                                            <p:txEl>
                                              <p:pRg st="0" end="0"/>
                                            </p:txEl>
                                          </p:spTgt>
                                        </p:tgtEl>
                                        <p:attrNameLst>
                                          <p:attrName>style.visibility</p:attrName>
                                        </p:attrNameLst>
                                      </p:cBhvr>
                                      <p:to>
                                        <p:strVal val="hidden"/>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37" presetClass="entr" presetSubtype="0" fill="hold" grpId="0" nodeType="clickEffect">
                                  <p:stCondLst>
                                    <p:cond delay="0"/>
                                  </p:stCondLst>
                                  <p:childTnLst>
                                    <p:set>
                                      <p:cBhvr>
                                        <p:cTn id="92" dur="1" fill="hold">
                                          <p:stCondLst>
                                            <p:cond delay="0"/>
                                          </p:stCondLst>
                                        </p:cTn>
                                        <p:tgtEl>
                                          <p:spTgt spid="188424"/>
                                        </p:tgtEl>
                                        <p:attrNameLst>
                                          <p:attrName>style.visibility</p:attrName>
                                        </p:attrNameLst>
                                      </p:cBhvr>
                                      <p:to>
                                        <p:strVal val="visible"/>
                                      </p:to>
                                    </p:set>
                                    <p:animEffect transition="in" filter="fade">
                                      <p:cBhvr>
                                        <p:cTn id="93" dur="1000"/>
                                        <p:tgtEl>
                                          <p:spTgt spid="188424"/>
                                        </p:tgtEl>
                                      </p:cBhvr>
                                    </p:animEffect>
                                    <p:anim calcmode="lin" valueType="num">
                                      <p:cBhvr>
                                        <p:cTn id="94" dur="1000" fill="hold"/>
                                        <p:tgtEl>
                                          <p:spTgt spid="188424"/>
                                        </p:tgtEl>
                                        <p:attrNameLst>
                                          <p:attrName>ppt_x</p:attrName>
                                        </p:attrNameLst>
                                      </p:cBhvr>
                                      <p:tavLst>
                                        <p:tav tm="0">
                                          <p:val>
                                            <p:strVal val="#ppt_x"/>
                                          </p:val>
                                        </p:tav>
                                        <p:tav tm="100000">
                                          <p:val>
                                            <p:strVal val="#ppt_x"/>
                                          </p:val>
                                        </p:tav>
                                      </p:tavLst>
                                    </p:anim>
                                    <p:anim calcmode="lin" valueType="num">
                                      <p:cBhvr>
                                        <p:cTn id="95" dur="900" decel="100000" fill="hold"/>
                                        <p:tgtEl>
                                          <p:spTgt spid="1884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88424"/>
                                        </p:tgtEl>
                                        <p:attrNameLst>
                                          <p:attrName>ppt_y</p:attrName>
                                        </p:attrNameLst>
                                      </p:cBhvr>
                                      <p:tavLst>
                                        <p:tav tm="0">
                                          <p:val>
                                            <p:strVal val="#ppt_y-.03"/>
                                          </p:val>
                                        </p:tav>
                                        <p:tav tm="100000">
                                          <p:val>
                                            <p:strVal val="#ppt_y"/>
                                          </p:val>
                                        </p:tav>
                                      </p:tavLst>
                                    </p:anim>
                                  </p:childTnLst>
                                </p:cTn>
                              </p:par>
                            </p:childTnLst>
                          </p:cTn>
                        </p:par>
                        <p:par>
                          <p:cTn id="97" fill="hold" nodeType="afterGroup">
                            <p:stCondLst>
                              <p:cond delay="1000"/>
                            </p:stCondLst>
                            <p:childTnLst>
                              <p:par>
                                <p:cTn id="98" presetID="23" presetClass="entr" presetSubtype="16" fill="hold" nodeType="afterEffect">
                                  <p:stCondLst>
                                    <p:cond delay="0"/>
                                  </p:stCondLst>
                                  <p:childTnLst>
                                    <p:set>
                                      <p:cBhvr>
                                        <p:cTn id="99" dur="1" fill="hold">
                                          <p:stCondLst>
                                            <p:cond delay="0"/>
                                          </p:stCondLst>
                                        </p:cTn>
                                        <p:tgtEl>
                                          <p:spTgt spid="188465"/>
                                        </p:tgtEl>
                                        <p:attrNameLst>
                                          <p:attrName>style.visibility</p:attrName>
                                        </p:attrNameLst>
                                      </p:cBhvr>
                                      <p:to>
                                        <p:strVal val="visible"/>
                                      </p:to>
                                    </p:set>
                                    <p:anim calcmode="lin" valueType="num">
                                      <p:cBhvr>
                                        <p:cTn id="100" dur="500" fill="hold"/>
                                        <p:tgtEl>
                                          <p:spTgt spid="188465"/>
                                        </p:tgtEl>
                                        <p:attrNameLst>
                                          <p:attrName>ppt_w</p:attrName>
                                        </p:attrNameLst>
                                      </p:cBhvr>
                                      <p:tavLst>
                                        <p:tav tm="0">
                                          <p:val>
                                            <p:fltVal val="0"/>
                                          </p:val>
                                        </p:tav>
                                        <p:tav tm="100000">
                                          <p:val>
                                            <p:strVal val="#ppt_w"/>
                                          </p:val>
                                        </p:tav>
                                      </p:tavLst>
                                    </p:anim>
                                    <p:anim calcmode="lin" valueType="num">
                                      <p:cBhvr>
                                        <p:cTn id="101" dur="500" fill="hold"/>
                                        <p:tgtEl>
                                          <p:spTgt spid="1884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3" grpId="0"/>
      <p:bldP spid="188424" grpId="0"/>
      <p:bldP spid="188428" grpId="0" animBg="1"/>
      <p:bldP spid="188452" grpId="0" animBg="1"/>
      <p:bldP spid="188463" grpId="0" build="allAtOnce"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AutoShape 8">
            <a:hlinkClick r:id="rId5" action="ppaction://hlinksldjump"/>
          </p:cNvPr>
          <p:cNvSpPr>
            <a:spLocks noChangeArrowheads="1"/>
          </p:cNvSpPr>
          <p:nvPr/>
        </p:nvSpPr>
        <p:spPr bwMode="auto">
          <a:xfrm>
            <a:off x="8077200" y="5943600"/>
            <a:ext cx="838200" cy="914400"/>
          </a:xfrm>
          <a:prstGeom prst="lef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pic>
        <p:nvPicPr>
          <p:cNvPr id="81923" name="Picture 9" descr="227">
            <a:hlinkClick r:id="rId6" action="ppaction://hlinksldjump"/>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0906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74" name="WordArt 10"/>
          <p:cNvSpPr>
            <a:spLocks noChangeArrowheads="1" noChangeShapeType="1" noTextEdit="1"/>
          </p:cNvSpPr>
          <p:nvPr/>
        </p:nvSpPr>
        <p:spPr bwMode="auto">
          <a:xfrm>
            <a:off x="1676400" y="609600"/>
            <a:ext cx="5867400" cy="990600"/>
          </a:xfrm>
          <a:prstGeom prst="rect">
            <a:avLst/>
          </a:prstGeom>
        </p:spPr>
        <p:txBody>
          <a:bodyPr wrap="none" fromWordArt="1">
            <a:prstTxWarp prst="textDoubleWave1">
              <a:avLst>
                <a:gd name="adj1" fmla="val 10319"/>
                <a:gd name="adj2" fmla="val 259"/>
              </a:avLst>
            </a:prstTxWarp>
          </a:bodyPr>
          <a:lstStyle/>
          <a:p>
            <a:pPr algn="ctr"/>
            <a:r>
              <a:rPr lang="vi-VN" sz="3600" kern="10" spc="-360">
                <a:ln w="12700">
                  <a:solidFill>
                    <a:srgbClr val="000099"/>
                  </a:solidFill>
                  <a:round/>
                  <a:headEnd/>
                  <a:tailEnd/>
                </a:ln>
                <a:solidFill>
                  <a:srgbClr val="00FF99"/>
                </a:solidFill>
                <a:effectLst>
                  <a:outerShdw dist="125724" dir="18900000" algn="ctr" rotWithShape="0">
                    <a:srgbClr val="000099"/>
                  </a:outerShdw>
                </a:effectLst>
                <a:latin typeface="Arial"/>
                <a:cs typeface="Arial"/>
              </a:rPr>
              <a:t>Trò Chơi Hái Hoa Dân Chủ</a:t>
            </a:r>
            <a:endParaRPr lang="en-US" sz="3600" kern="10" spc="-360">
              <a:ln w="12700">
                <a:solidFill>
                  <a:srgbClr val="000099"/>
                </a:solidFill>
                <a:round/>
                <a:headEnd/>
                <a:tailEnd/>
              </a:ln>
              <a:solidFill>
                <a:srgbClr val="00FF99"/>
              </a:solidFill>
              <a:effectLst>
                <a:outerShdw dist="125724" dir="18900000" algn="ctr" rotWithShape="0">
                  <a:srgbClr val="000099"/>
                </a:outerShdw>
              </a:effectLst>
              <a:latin typeface="Arial"/>
              <a:cs typeface="Arial"/>
            </a:endParaRPr>
          </a:p>
        </p:txBody>
      </p:sp>
      <p:sp>
        <p:nvSpPr>
          <p:cNvPr id="190499" name="Text Box 35"/>
          <p:cNvSpPr txBox="1">
            <a:spLocks noChangeArrowheads="1"/>
          </p:cNvSpPr>
          <p:nvPr/>
        </p:nvSpPr>
        <p:spPr bwMode="auto">
          <a:xfrm>
            <a:off x="990600" y="2286000"/>
            <a:ext cx="73152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US" sz="2400" b="1">
                <a:solidFill>
                  <a:schemeClr val="accent2"/>
                </a:solidFill>
              </a:rPr>
              <a:t>Khi Ủy ban nhân dân xã phát động các phong trào các em phải làm gì?</a:t>
            </a:r>
          </a:p>
        </p:txBody>
      </p:sp>
      <p:sp>
        <p:nvSpPr>
          <p:cNvPr id="190500" name="Text Box 36"/>
          <p:cNvSpPr txBox="1">
            <a:spLocks noChangeArrowheads="1"/>
          </p:cNvSpPr>
          <p:nvPr/>
        </p:nvSpPr>
        <p:spPr bwMode="auto">
          <a:xfrm>
            <a:off x="990600" y="3352800"/>
            <a:ext cx="70866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US" sz="2400" b="1" i="1">
                <a:solidFill>
                  <a:srgbClr val="0000FF"/>
                </a:solidFill>
              </a:rPr>
              <a:t>Em tích cực tham gia và vận động người khác cùng tham gia.</a:t>
            </a:r>
          </a:p>
        </p:txBody>
      </p:sp>
      <p:sp>
        <p:nvSpPr>
          <p:cNvPr id="190501" name="Oval 37"/>
          <p:cNvSpPr>
            <a:spLocks noChangeArrowheads="1"/>
          </p:cNvSpPr>
          <p:nvPr/>
        </p:nvSpPr>
        <p:spPr bwMode="auto">
          <a:xfrm>
            <a:off x="1981200" y="5638800"/>
            <a:ext cx="914400" cy="838200"/>
          </a:xfrm>
          <a:prstGeom prst="ellipse">
            <a:avLst/>
          </a:prstGeom>
          <a:solidFill>
            <a:srgbClr val="A8FDA1"/>
          </a:solidFill>
          <a:ln w="9525">
            <a:solidFill>
              <a:schemeClr val="tx1"/>
            </a:solidFill>
            <a:round/>
            <a:headEnd/>
            <a:tailEnd/>
          </a:ln>
        </p:spPr>
        <p:txBody>
          <a:bodyPr wrap="none" anchor="ctr"/>
          <a:lstStyle/>
          <a:p>
            <a:pPr algn="ctr"/>
            <a:r>
              <a:rPr lang="en-US">
                <a:solidFill>
                  <a:srgbClr val="FF3300"/>
                </a:solidFill>
                <a:latin typeface=".VnBodoniH" pitchFamily="34" charset="0"/>
              </a:rPr>
              <a:t>Start</a:t>
            </a:r>
          </a:p>
        </p:txBody>
      </p:sp>
      <p:sp>
        <p:nvSpPr>
          <p:cNvPr id="190502" name="Oval 38"/>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10</a:t>
            </a:r>
          </a:p>
        </p:txBody>
      </p:sp>
      <p:sp>
        <p:nvSpPr>
          <p:cNvPr id="190503" name="Oval 39"/>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9</a:t>
            </a:r>
          </a:p>
        </p:txBody>
      </p:sp>
      <p:sp>
        <p:nvSpPr>
          <p:cNvPr id="190504" name="Oval 40"/>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8</a:t>
            </a:r>
          </a:p>
        </p:txBody>
      </p:sp>
      <p:sp>
        <p:nvSpPr>
          <p:cNvPr id="190505" name="Oval 41"/>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7</a:t>
            </a:r>
          </a:p>
        </p:txBody>
      </p:sp>
      <p:sp>
        <p:nvSpPr>
          <p:cNvPr id="190506" name="Oval 42"/>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6</a:t>
            </a:r>
          </a:p>
        </p:txBody>
      </p:sp>
      <p:sp>
        <p:nvSpPr>
          <p:cNvPr id="190507" name="Oval 43"/>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5</a:t>
            </a:r>
          </a:p>
        </p:txBody>
      </p:sp>
      <p:sp>
        <p:nvSpPr>
          <p:cNvPr id="190508" name="Oval 44"/>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4</a:t>
            </a:r>
          </a:p>
        </p:txBody>
      </p:sp>
      <p:sp>
        <p:nvSpPr>
          <p:cNvPr id="190509" name="Oval 45"/>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3</a:t>
            </a:r>
          </a:p>
        </p:txBody>
      </p:sp>
      <p:sp>
        <p:nvSpPr>
          <p:cNvPr id="190510" name="Oval 46"/>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2</a:t>
            </a:r>
          </a:p>
        </p:txBody>
      </p:sp>
      <p:sp>
        <p:nvSpPr>
          <p:cNvPr id="190511" name="Oval 47"/>
          <p:cNvSpPr>
            <a:spLocks noChangeArrowheads="1"/>
          </p:cNvSpPr>
          <p:nvPr/>
        </p:nvSpPr>
        <p:spPr bwMode="auto">
          <a:xfrm>
            <a:off x="1981200" y="5622925"/>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1</a:t>
            </a:r>
          </a:p>
        </p:txBody>
      </p:sp>
      <p:sp>
        <p:nvSpPr>
          <p:cNvPr id="190512" name="AutoShape 48"/>
          <p:cNvSpPr>
            <a:spLocks noChangeArrowheads="1"/>
          </p:cNvSpPr>
          <p:nvPr/>
        </p:nvSpPr>
        <p:spPr bwMode="auto">
          <a:xfrm>
            <a:off x="1447800" y="5167313"/>
            <a:ext cx="2043113" cy="1709737"/>
          </a:xfrm>
          <a:prstGeom prst="irregularSeal2">
            <a:avLst/>
          </a:prstGeom>
          <a:solidFill>
            <a:srgbClr val="A2FCA4"/>
          </a:solidFill>
          <a:ln w="9525">
            <a:solidFill>
              <a:srgbClr val="FF3300"/>
            </a:solidFill>
            <a:miter lim="800000"/>
            <a:headEnd/>
            <a:tailEnd/>
          </a:ln>
        </p:spPr>
        <p:txBody>
          <a:bodyPr wrap="none" anchor="ctr"/>
          <a:lstStyle/>
          <a:p>
            <a:pPr algn="ctr"/>
            <a:r>
              <a:rPr lang="vi-VN" b="1" i="1" dirty="0">
                <a:solidFill>
                  <a:srgbClr val="FF3300"/>
                </a:solidFill>
                <a:latin typeface=".VnTimeH" pitchFamily="34" charset="0"/>
              </a:rPr>
              <a:t>Hết giờ</a:t>
            </a:r>
          </a:p>
        </p:txBody>
      </p:sp>
      <p:pic>
        <p:nvPicPr>
          <p:cNvPr id="190514" name="Picture 50" descr="bigemo_harabe_net-1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4838" y="4419600"/>
            <a:ext cx="571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fill="hold" grpId="0" nodeType="withEffect">
                                  <p:stCondLst>
                                    <p:cond delay="0"/>
                                  </p:stCondLst>
                                  <p:childTnLst>
                                    <p:animScale>
                                      <p:cBhvr>
                                        <p:cTn id="6" dur="2000" fill="hold"/>
                                        <p:tgtEl>
                                          <p:spTgt spid="190474"/>
                                        </p:tgtEl>
                                      </p:cBhvr>
                                      <p:by x="150000" y="150000"/>
                                    </p:animScale>
                                  </p:childTnLst>
                                </p:cTn>
                              </p:par>
                              <p:par>
                                <p:cTn id="7" presetID="12" presetClass="entr" presetSubtype="4" fill="hold" grpId="0" nodeType="withEffect">
                                  <p:stCondLst>
                                    <p:cond delay="0"/>
                                  </p:stCondLst>
                                  <p:childTnLst>
                                    <p:set>
                                      <p:cBhvr>
                                        <p:cTn id="8" dur="1" fill="hold">
                                          <p:stCondLst>
                                            <p:cond delay="0"/>
                                          </p:stCondLst>
                                        </p:cTn>
                                        <p:tgtEl>
                                          <p:spTgt spid="190499"/>
                                        </p:tgtEl>
                                        <p:attrNameLst>
                                          <p:attrName>style.visibility</p:attrName>
                                        </p:attrNameLst>
                                      </p:cBhvr>
                                      <p:to>
                                        <p:strVal val="visible"/>
                                      </p:to>
                                    </p:set>
                                    <p:animEffect transition="in" filter="slide(fromBottom)">
                                      <p:cBhvr>
                                        <p:cTn id="9" dur="500"/>
                                        <p:tgtEl>
                                          <p:spTgt spid="19049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9" presetClass="exit" presetSubtype="0" decel="100000" fill="hold" grpId="0" nodeType="clickEffect">
                                  <p:stCondLst>
                                    <p:cond delay="0"/>
                                  </p:stCondLst>
                                  <p:childTnLst>
                                    <p:anim calcmode="lin" valueType="num">
                                      <p:cBhvr>
                                        <p:cTn id="13" dur="500"/>
                                        <p:tgtEl>
                                          <p:spTgt spid="190501"/>
                                        </p:tgtEl>
                                        <p:attrNameLst>
                                          <p:attrName>ppt_h</p:attrName>
                                        </p:attrNameLst>
                                      </p:cBhvr>
                                      <p:tavLst>
                                        <p:tav tm="0">
                                          <p:val>
                                            <p:strVal val="ppt_h"/>
                                          </p:val>
                                        </p:tav>
                                        <p:tav tm="50000">
                                          <p:val>
                                            <p:strVal val="ppt_h/20"/>
                                          </p:val>
                                        </p:tav>
                                        <p:tav tm="100000">
                                          <p:val>
                                            <p:strVal val="ppt_h/20"/>
                                          </p:val>
                                        </p:tav>
                                      </p:tavLst>
                                    </p:anim>
                                    <p:anim calcmode="lin" valueType="num">
                                      <p:cBhvr>
                                        <p:cTn id="14" dur="500"/>
                                        <p:tgtEl>
                                          <p:spTgt spid="190501"/>
                                        </p:tgtEl>
                                        <p:attrNameLst>
                                          <p:attrName>ppt_w</p:attrName>
                                        </p:attrNameLst>
                                      </p:cBhvr>
                                      <p:tavLst>
                                        <p:tav tm="0">
                                          <p:val>
                                            <p:strVal val="ppt_w"/>
                                          </p:val>
                                        </p:tav>
                                        <p:tav tm="50000">
                                          <p:val>
                                            <p:strVal val="ppt_w+.3"/>
                                          </p:val>
                                        </p:tav>
                                        <p:tav tm="100000">
                                          <p:val>
                                            <p:strVal val="ppt_w+.3"/>
                                          </p:val>
                                        </p:tav>
                                      </p:tavLst>
                                    </p:anim>
                                    <p:anim calcmode="lin" valueType="num">
                                      <p:cBhvr>
                                        <p:cTn id="15" dur="500"/>
                                        <p:tgtEl>
                                          <p:spTgt spid="190501"/>
                                        </p:tgtEl>
                                        <p:attrNameLst>
                                          <p:attrName>ppt_x</p:attrName>
                                        </p:attrNameLst>
                                      </p:cBhvr>
                                      <p:tavLst>
                                        <p:tav tm="0">
                                          <p:val>
                                            <p:strVal val="ppt_x"/>
                                          </p:val>
                                        </p:tav>
                                        <p:tav tm="50000">
                                          <p:val>
                                            <p:strVal val="ppt_x"/>
                                          </p:val>
                                        </p:tav>
                                        <p:tav tm="100000">
                                          <p:val>
                                            <p:strVal val="ppt_x-.3"/>
                                          </p:val>
                                        </p:tav>
                                      </p:tavLst>
                                    </p:anim>
                                    <p:anim calcmode="lin" valueType="num">
                                      <p:cBhvr>
                                        <p:cTn id="16" dur="500"/>
                                        <p:tgtEl>
                                          <p:spTgt spid="190501"/>
                                        </p:tgtEl>
                                        <p:attrNameLst>
                                          <p:attrName>ppt_y</p:attrName>
                                        </p:attrNameLst>
                                      </p:cBhvr>
                                      <p:tavLst>
                                        <p:tav tm="0">
                                          <p:val>
                                            <p:strVal val="ppt_y"/>
                                          </p:val>
                                        </p:tav>
                                        <p:tav tm="100000">
                                          <p:val>
                                            <p:strVal val="ppt_y"/>
                                          </p:val>
                                        </p:tav>
                                      </p:tavLst>
                                    </p:anim>
                                    <p:set>
                                      <p:cBhvr>
                                        <p:cTn id="17" dur="1" fill="hold">
                                          <p:stCondLst>
                                            <p:cond delay="499"/>
                                          </p:stCondLst>
                                        </p:cTn>
                                        <p:tgtEl>
                                          <p:spTgt spid="190501"/>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laser.wav"/>
                                        </p:tgtEl>
                                      </p:cMediaNode>
                                    </p:audio>
                                  </p:subTnLst>
                                </p:cTn>
                              </p:par>
                            </p:childTnLst>
                          </p:cTn>
                        </p:par>
                        <p:par>
                          <p:cTn id="18" fill="hold" nodeType="afterGroup">
                            <p:stCondLst>
                              <p:cond delay="500"/>
                            </p:stCondLst>
                            <p:childTnLst>
                              <p:par>
                                <p:cTn id="19" presetID="23" presetClass="entr" presetSubtype="16" fill="hold" nodeType="afterEffect">
                                  <p:stCondLst>
                                    <p:cond delay="0"/>
                                  </p:stCondLst>
                                  <p:childTnLst>
                                    <p:set>
                                      <p:cBhvr>
                                        <p:cTn id="20" dur="1" fill="hold">
                                          <p:stCondLst>
                                            <p:cond delay="0"/>
                                          </p:stCondLst>
                                        </p:cTn>
                                        <p:tgtEl>
                                          <p:spTgt spid="190502"/>
                                        </p:tgtEl>
                                        <p:attrNameLst>
                                          <p:attrName>style.visibility</p:attrName>
                                        </p:attrNameLst>
                                      </p:cBhvr>
                                      <p:to>
                                        <p:strVal val="visible"/>
                                      </p:to>
                                    </p:set>
                                    <p:anim calcmode="lin" valueType="num">
                                      <p:cBhvr>
                                        <p:cTn id="21" dur="1000" fill="hold"/>
                                        <p:tgtEl>
                                          <p:spTgt spid="190502"/>
                                        </p:tgtEl>
                                        <p:attrNameLst>
                                          <p:attrName>ppt_w</p:attrName>
                                        </p:attrNameLst>
                                      </p:cBhvr>
                                      <p:tavLst>
                                        <p:tav tm="0">
                                          <p:val>
                                            <p:fltVal val="0"/>
                                          </p:val>
                                        </p:tav>
                                        <p:tav tm="100000">
                                          <p:val>
                                            <p:strVal val="#ppt_w"/>
                                          </p:val>
                                        </p:tav>
                                      </p:tavLst>
                                    </p:anim>
                                    <p:anim calcmode="lin" valueType="num">
                                      <p:cBhvr>
                                        <p:cTn id="22" dur="1000" fill="hold"/>
                                        <p:tgtEl>
                                          <p:spTgt spid="19050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3" name="cashreg.wav"/>
                                        </p:tgtEl>
                                      </p:cMediaNode>
                                    </p:audio>
                                  </p:subTnLst>
                                </p:cTn>
                              </p:par>
                            </p:childTnLst>
                          </p:cTn>
                        </p:par>
                        <p:par>
                          <p:cTn id="23" fill="hold" nodeType="afterGroup">
                            <p:stCondLst>
                              <p:cond delay="1500"/>
                            </p:stCondLst>
                            <p:childTnLst>
                              <p:par>
                                <p:cTn id="24" presetID="23" presetClass="entr" presetSubtype="16" fill="hold" nodeType="afterEffect">
                                  <p:stCondLst>
                                    <p:cond delay="0"/>
                                  </p:stCondLst>
                                  <p:childTnLst>
                                    <p:set>
                                      <p:cBhvr>
                                        <p:cTn id="25" dur="1" fill="hold">
                                          <p:stCondLst>
                                            <p:cond delay="0"/>
                                          </p:stCondLst>
                                        </p:cTn>
                                        <p:tgtEl>
                                          <p:spTgt spid="190503"/>
                                        </p:tgtEl>
                                        <p:attrNameLst>
                                          <p:attrName>style.visibility</p:attrName>
                                        </p:attrNameLst>
                                      </p:cBhvr>
                                      <p:to>
                                        <p:strVal val="visible"/>
                                      </p:to>
                                    </p:set>
                                    <p:anim calcmode="lin" valueType="num">
                                      <p:cBhvr>
                                        <p:cTn id="26" dur="1000" fill="hold"/>
                                        <p:tgtEl>
                                          <p:spTgt spid="190503"/>
                                        </p:tgtEl>
                                        <p:attrNameLst>
                                          <p:attrName>ppt_w</p:attrName>
                                        </p:attrNameLst>
                                      </p:cBhvr>
                                      <p:tavLst>
                                        <p:tav tm="0">
                                          <p:val>
                                            <p:fltVal val="0"/>
                                          </p:val>
                                        </p:tav>
                                        <p:tav tm="100000">
                                          <p:val>
                                            <p:strVal val="#ppt_w"/>
                                          </p:val>
                                        </p:tav>
                                      </p:tavLst>
                                    </p:anim>
                                    <p:anim calcmode="lin" valueType="num">
                                      <p:cBhvr>
                                        <p:cTn id="27" dur="1000" fill="hold"/>
                                        <p:tgtEl>
                                          <p:spTgt spid="19050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cashreg.wav"/>
                                        </p:tgtEl>
                                      </p:cMediaNode>
                                    </p:audio>
                                  </p:subTnLst>
                                </p:cTn>
                              </p:par>
                            </p:childTnLst>
                          </p:cTn>
                        </p:par>
                        <p:par>
                          <p:cTn id="28" fill="hold" nodeType="afterGroup">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90504"/>
                                        </p:tgtEl>
                                        <p:attrNameLst>
                                          <p:attrName>style.visibility</p:attrName>
                                        </p:attrNameLst>
                                      </p:cBhvr>
                                      <p:to>
                                        <p:strVal val="visible"/>
                                      </p:to>
                                    </p:set>
                                    <p:anim calcmode="lin" valueType="num">
                                      <p:cBhvr>
                                        <p:cTn id="31" dur="1000" fill="hold"/>
                                        <p:tgtEl>
                                          <p:spTgt spid="190504"/>
                                        </p:tgtEl>
                                        <p:attrNameLst>
                                          <p:attrName>ppt_w</p:attrName>
                                        </p:attrNameLst>
                                      </p:cBhvr>
                                      <p:tavLst>
                                        <p:tav tm="0">
                                          <p:val>
                                            <p:fltVal val="0"/>
                                          </p:val>
                                        </p:tav>
                                        <p:tav tm="100000">
                                          <p:val>
                                            <p:strVal val="#ppt_w"/>
                                          </p:val>
                                        </p:tav>
                                      </p:tavLst>
                                    </p:anim>
                                    <p:anim calcmode="lin" valueType="num">
                                      <p:cBhvr>
                                        <p:cTn id="32" dur="1000" fill="hold"/>
                                        <p:tgtEl>
                                          <p:spTgt spid="19050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3" name="cashreg.wav"/>
                                        </p:tgtEl>
                                      </p:cMediaNode>
                                    </p:audio>
                                  </p:subTnLst>
                                </p:cTn>
                              </p:par>
                            </p:childTnLst>
                          </p:cTn>
                        </p:par>
                        <p:par>
                          <p:cTn id="33" fill="hold" nodeType="afterGroup">
                            <p:stCondLst>
                              <p:cond delay="3500"/>
                            </p:stCondLst>
                            <p:childTnLst>
                              <p:par>
                                <p:cTn id="34" presetID="23" presetClass="entr" presetSubtype="16" fill="hold" nodeType="afterEffect">
                                  <p:stCondLst>
                                    <p:cond delay="0"/>
                                  </p:stCondLst>
                                  <p:childTnLst>
                                    <p:set>
                                      <p:cBhvr>
                                        <p:cTn id="35" dur="1" fill="hold">
                                          <p:stCondLst>
                                            <p:cond delay="0"/>
                                          </p:stCondLst>
                                        </p:cTn>
                                        <p:tgtEl>
                                          <p:spTgt spid="190505"/>
                                        </p:tgtEl>
                                        <p:attrNameLst>
                                          <p:attrName>style.visibility</p:attrName>
                                        </p:attrNameLst>
                                      </p:cBhvr>
                                      <p:to>
                                        <p:strVal val="visible"/>
                                      </p:to>
                                    </p:set>
                                    <p:anim calcmode="lin" valueType="num">
                                      <p:cBhvr>
                                        <p:cTn id="36" dur="1000" fill="hold"/>
                                        <p:tgtEl>
                                          <p:spTgt spid="190505"/>
                                        </p:tgtEl>
                                        <p:attrNameLst>
                                          <p:attrName>ppt_w</p:attrName>
                                        </p:attrNameLst>
                                      </p:cBhvr>
                                      <p:tavLst>
                                        <p:tav tm="0">
                                          <p:val>
                                            <p:fltVal val="0"/>
                                          </p:val>
                                        </p:tav>
                                        <p:tav tm="100000">
                                          <p:val>
                                            <p:strVal val="#ppt_w"/>
                                          </p:val>
                                        </p:tav>
                                      </p:tavLst>
                                    </p:anim>
                                    <p:anim calcmode="lin" valueType="num">
                                      <p:cBhvr>
                                        <p:cTn id="37" dur="1000" fill="hold"/>
                                        <p:tgtEl>
                                          <p:spTgt spid="19050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3" name="cashreg.wav"/>
                                        </p:tgtEl>
                                      </p:cMediaNode>
                                    </p:audio>
                                  </p:subTnLst>
                                </p:cTn>
                              </p:par>
                            </p:childTnLst>
                          </p:cTn>
                        </p:par>
                        <p:par>
                          <p:cTn id="38" fill="hold" nodeType="afterGroup">
                            <p:stCondLst>
                              <p:cond delay="4500"/>
                            </p:stCondLst>
                            <p:childTnLst>
                              <p:par>
                                <p:cTn id="39" presetID="23" presetClass="entr" presetSubtype="16" fill="hold" nodeType="afterEffect">
                                  <p:stCondLst>
                                    <p:cond delay="0"/>
                                  </p:stCondLst>
                                  <p:childTnLst>
                                    <p:set>
                                      <p:cBhvr>
                                        <p:cTn id="40" dur="1" fill="hold">
                                          <p:stCondLst>
                                            <p:cond delay="0"/>
                                          </p:stCondLst>
                                        </p:cTn>
                                        <p:tgtEl>
                                          <p:spTgt spid="190506"/>
                                        </p:tgtEl>
                                        <p:attrNameLst>
                                          <p:attrName>style.visibility</p:attrName>
                                        </p:attrNameLst>
                                      </p:cBhvr>
                                      <p:to>
                                        <p:strVal val="visible"/>
                                      </p:to>
                                    </p:set>
                                    <p:anim calcmode="lin" valueType="num">
                                      <p:cBhvr>
                                        <p:cTn id="41" dur="1000" fill="hold"/>
                                        <p:tgtEl>
                                          <p:spTgt spid="190506"/>
                                        </p:tgtEl>
                                        <p:attrNameLst>
                                          <p:attrName>ppt_w</p:attrName>
                                        </p:attrNameLst>
                                      </p:cBhvr>
                                      <p:tavLst>
                                        <p:tav tm="0">
                                          <p:val>
                                            <p:fltVal val="0"/>
                                          </p:val>
                                        </p:tav>
                                        <p:tav tm="100000">
                                          <p:val>
                                            <p:strVal val="#ppt_w"/>
                                          </p:val>
                                        </p:tav>
                                      </p:tavLst>
                                    </p:anim>
                                    <p:anim calcmode="lin" valueType="num">
                                      <p:cBhvr>
                                        <p:cTn id="42" dur="1000" fill="hold"/>
                                        <p:tgtEl>
                                          <p:spTgt spid="19050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3" name="cashreg.wav"/>
                                        </p:tgtEl>
                                      </p:cMediaNode>
                                    </p:audio>
                                  </p:subTnLst>
                                </p:cTn>
                              </p:par>
                            </p:childTnLst>
                          </p:cTn>
                        </p:par>
                        <p:par>
                          <p:cTn id="43" fill="hold" nodeType="afterGroup">
                            <p:stCondLst>
                              <p:cond delay="5500"/>
                            </p:stCondLst>
                            <p:childTnLst>
                              <p:par>
                                <p:cTn id="44" presetID="23" presetClass="entr" presetSubtype="16" fill="hold" nodeType="afterEffect">
                                  <p:stCondLst>
                                    <p:cond delay="0"/>
                                  </p:stCondLst>
                                  <p:childTnLst>
                                    <p:set>
                                      <p:cBhvr>
                                        <p:cTn id="45" dur="1" fill="hold">
                                          <p:stCondLst>
                                            <p:cond delay="0"/>
                                          </p:stCondLst>
                                        </p:cTn>
                                        <p:tgtEl>
                                          <p:spTgt spid="190507"/>
                                        </p:tgtEl>
                                        <p:attrNameLst>
                                          <p:attrName>style.visibility</p:attrName>
                                        </p:attrNameLst>
                                      </p:cBhvr>
                                      <p:to>
                                        <p:strVal val="visible"/>
                                      </p:to>
                                    </p:set>
                                    <p:anim calcmode="lin" valueType="num">
                                      <p:cBhvr>
                                        <p:cTn id="46" dur="1000" fill="hold"/>
                                        <p:tgtEl>
                                          <p:spTgt spid="190507"/>
                                        </p:tgtEl>
                                        <p:attrNameLst>
                                          <p:attrName>ppt_w</p:attrName>
                                        </p:attrNameLst>
                                      </p:cBhvr>
                                      <p:tavLst>
                                        <p:tav tm="0">
                                          <p:val>
                                            <p:fltVal val="0"/>
                                          </p:val>
                                        </p:tav>
                                        <p:tav tm="100000">
                                          <p:val>
                                            <p:strVal val="#ppt_w"/>
                                          </p:val>
                                        </p:tav>
                                      </p:tavLst>
                                    </p:anim>
                                    <p:anim calcmode="lin" valueType="num">
                                      <p:cBhvr>
                                        <p:cTn id="47" dur="1000" fill="hold"/>
                                        <p:tgtEl>
                                          <p:spTgt spid="19050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4"/>
                                            </p:cond>
                                          </p:stCondLst>
                                          <p:endCondLst>
                                            <p:cond evt="onStopAudio" delay="0">
                                              <p:tgtEl>
                                                <p:sldTgt/>
                                              </p:tgtEl>
                                            </p:cond>
                                          </p:endCondLst>
                                        </p:cTn>
                                        <p:tgtEl>
                                          <p:sndTgt r:embed="rId3" name="cashreg.wav"/>
                                        </p:tgtEl>
                                      </p:cMediaNode>
                                    </p:audio>
                                  </p:subTnLst>
                                </p:cTn>
                              </p:par>
                            </p:childTnLst>
                          </p:cTn>
                        </p:par>
                        <p:par>
                          <p:cTn id="48" fill="hold" nodeType="afterGroup">
                            <p:stCondLst>
                              <p:cond delay="6500"/>
                            </p:stCondLst>
                            <p:childTnLst>
                              <p:par>
                                <p:cTn id="49" presetID="23" presetClass="entr" presetSubtype="16" fill="hold" nodeType="afterEffect">
                                  <p:stCondLst>
                                    <p:cond delay="0"/>
                                  </p:stCondLst>
                                  <p:childTnLst>
                                    <p:set>
                                      <p:cBhvr>
                                        <p:cTn id="50" dur="1" fill="hold">
                                          <p:stCondLst>
                                            <p:cond delay="0"/>
                                          </p:stCondLst>
                                        </p:cTn>
                                        <p:tgtEl>
                                          <p:spTgt spid="190508"/>
                                        </p:tgtEl>
                                        <p:attrNameLst>
                                          <p:attrName>style.visibility</p:attrName>
                                        </p:attrNameLst>
                                      </p:cBhvr>
                                      <p:to>
                                        <p:strVal val="visible"/>
                                      </p:to>
                                    </p:set>
                                    <p:anim calcmode="lin" valueType="num">
                                      <p:cBhvr>
                                        <p:cTn id="51" dur="1000" fill="hold"/>
                                        <p:tgtEl>
                                          <p:spTgt spid="190508"/>
                                        </p:tgtEl>
                                        <p:attrNameLst>
                                          <p:attrName>ppt_w</p:attrName>
                                        </p:attrNameLst>
                                      </p:cBhvr>
                                      <p:tavLst>
                                        <p:tav tm="0">
                                          <p:val>
                                            <p:fltVal val="0"/>
                                          </p:val>
                                        </p:tav>
                                        <p:tav tm="100000">
                                          <p:val>
                                            <p:strVal val="#ppt_w"/>
                                          </p:val>
                                        </p:tav>
                                      </p:tavLst>
                                    </p:anim>
                                    <p:anim calcmode="lin" valueType="num">
                                      <p:cBhvr>
                                        <p:cTn id="52" dur="1000" fill="hold"/>
                                        <p:tgtEl>
                                          <p:spTgt spid="19050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3" name="cashreg.wav"/>
                                        </p:tgtEl>
                                      </p:cMediaNode>
                                    </p:audio>
                                  </p:subTnLst>
                                </p:cTn>
                              </p:par>
                            </p:childTnLst>
                          </p:cTn>
                        </p:par>
                        <p:par>
                          <p:cTn id="53" fill="hold" nodeType="afterGroup">
                            <p:stCondLst>
                              <p:cond delay="7500"/>
                            </p:stCondLst>
                            <p:childTnLst>
                              <p:par>
                                <p:cTn id="54" presetID="23" presetClass="entr" presetSubtype="16" fill="hold" nodeType="afterEffect">
                                  <p:stCondLst>
                                    <p:cond delay="0"/>
                                  </p:stCondLst>
                                  <p:childTnLst>
                                    <p:set>
                                      <p:cBhvr>
                                        <p:cTn id="55" dur="1" fill="hold">
                                          <p:stCondLst>
                                            <p:cond delay="0"/>
                                          </p:stCondLst>
                                        </p:cTn>
                                        <p:tgtEl>
                                          <p:spTgt spid="190509"/>
                                        </p:tgtEl>
                                        <p:attrNameLst>
                                          <p:attrName>style.visibility</p:attrName>
                                        </p:attrNameLst>
                                      </p:cBhvr>
                                      <p:to>
                                        <p:strVal val="visible"/>
                                      </p:to>
                                    </p:set>
                                    <p:anim calcmode="lin" valueType="num">
                                      <p:cBhvr>
                                        <p:cTn id="56" dur="1000" fill="hold"/>
                                        <p:tgtEl>
                                          <p:spTgt spid="190509"/>
                                        </p:tgtEl>
                                        <p:attrNameLst>
                                          <p:attrName>ppt_w</p:attrName>
                                        </p:attrNameLst>
                                      </p:cBhvr>
                                      <p:tavLst>
                                        <p:tav tm="0">
                                          <p:val>
                                            <p:fltVal val="0"/>
                                          </p:val>
                                        </p:tav>
                                        <p:tav tm="100000">
                                          <p:val>
                                            <p:strVal val="#ppt_w"/>
                                          </p:val>
                                        </p:tav>
                                      </p:tavLst>
                                    </p:anim>
                                    <p:anim calcmode="lin" valueType="num">
                                      <p:cBhvr>
                                        <p:cTn id="57" dur="1000" fill="hold"/>
                                        <p:tgtEl>
                                          <p:spTgt spid="19050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3" name="cashreg.wav"/>
                                        </p:tgtEl>
                                      </p:cMediaNode>
                                    </p:audio>
                                  </p:subTnLst>
                                </p:cTn>
                              </p:par>
                            </p:childTnLst>
                          </p:cTn>
                        </p:par>
                        <p:par>
                          <p:cTn id="58" fill="hold" nodeType="afterGroup">
                            <p:stCondLst>
                              <p:cond delay="8500"/>
                            </p:stCondLst>
                            <p:childTnLst>
                              <p:par>
                                <p:cTn id="59" presetID="23" presetClass="entr" presetSubtype="16" fill="hold" nodeType="afterEffect">
                                  <p:stCondLst>
                                    <p:cond delay="0"/>
                                  </p:stCondLst>
                                  <p:childTnLst>
                                    <p:set>
                                      <p:cBhvr>
                                        <p:cTn id="60" dur="1" fill="hold">
                                          <p:stCondLst>
                                            <p:cond delay="0"/>
                                          </p:stCondLst>
                                        </p:cTn>
                                        <p:tgtEl>
                                          <p:spTgt spid="190510"/>
                                        </p:tgtEl>
                                        <p:attrNameLst>
                                          <p:attrName>style.visibility</p:attrName>
                                        </p:attrNameLst>
                                      </p:cBhvr>
                                      <p:to>
                                        <p:strVal val="visible"/>
                                      </p:to>
                                    </p:set>
                                    <p:anim calcmode="lin" valueType="num">
                                      <p:cBhvr>
                                        <p:cTn id="61" dur="1000" fill="hold"/>
                                        <p:tgtEl>
                                          <p:spTgt spid="190510"/>
                                        </p:tgtEl>
                                        <p:attrNameLst>
                                          <p:attrName>ppt_w</p:attrName>
                                        </p:attrNameLst>
                                      </p:cBhvr>
                                      <p:tavLst>
                                        <p:tav tm="0">
                                          <p:val>
                                            <p:fltVal val="0"/>
                                          </p:val>
                                        </p:tav>
                                        <p:tav tm="100000">
                                          <p:val>
                                            <p:strVal val="#ppt_w"/>
                                          </p:val>
                                        </p:tav>
                                      </p:tavLst>
                                    </p:anim>
                                    <p:anim calcmode="lin" valueType="num">
                                      <p:cBhvr>
                                        <p:cTn id="62" dur="1000" fill="hold"/>
                                        <p:tgtEl>
                                          <p:spTgt spid="19051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9"/>
                                            </p:cond>
                                          </p:stCondLst>
                                          <p:endCondLst>
                                            <p:cond evt="onStopAudio" delay="0">
                                              <p:tgtEl>
                                                <p:sldTgt/>
                                              </p:tgtEl>
                                            </p:cond>
                                          </p:endCondLst>
                                        </p:cTn>
                                        <p:tgtEl>
                                          <p:sndTgt r:embed="rId3" name="cashreg.wav"/>
                                        </p:tgtEl>
                                      </p:cMediaNode>
                                    </p:audio>
                                  </p:subTnLst>
                                </p:cTn>
                              </p:par>
                            </p:childTnLst>
                          </p:cTn>
                        </p:par>
                        <p:par>
                          <p:cTn id="63" fill="hold" nodeType="afterGroup">
                            <p:stCondLst>
                              <p:cond delay="9500"/>
                            </p:stCondLst>
                            <p:childTnLst>
                              <p:par>
                                <p:cTn id="64" presetID="23" presetClass="entr" presetSubtype="16" fill="hold" nodeType="afterEffect">
                                  <p:stCondLst>
                                    <p:cond delay="0"/>
                                  </p:stCondLst>
                                  <p:childTnLst>
                                    <p:set>
                                      <p:cBhvr>
                                        <p:cTn id="65" dur="1" fill="hold">
                                          <p:stCondLst>
                                            <p:cond delay="0"/>
                                          </p:stCondLst>
                                        </p:cTn>
                                        <p:tgtEl>
                                          <p:spTgt spid="190511"/>
                                        </p:tgtEl>
                                        <p:attrNameLst>
                                          <p:attrName>style.visibility</p:attrName>
                                        </p:attrNameLst>
                                      </p:cBhvr>
                                      <p:to>
                                        <p:strVal val="visible"/>
                                      </p:to>
                                    </p:set>
                                    <p:anim calcmode="lin" valueType="num">
                                      <p:cBhvr>
                                        <p:cTn id="66" dur="1000" fill="hold"/>
                                        <p:tgtEl>
                                          <p:spTgt spid="190511"/>
                                        </p:tgtEl>
                                        <p:attrNameLst>
                                          <p:attrName>ppt_w</p:attrName>
                                        </p:attrNameLst>
                                      </p:cBhvr>
                                      <p:tavLst>
                                        <p:tav tm="0">
                                          <p:val>
                                            <p:fltVal val="0"/>
                                          </p:val>
                                        </p:tav>
                                        <p:tav tm="100000">
                                          <p:val>
                                            <p:strVal val="#ppt_w"/>
                                          </p:val>
                                        </p:tav>
                                      </p:tavLst>
                                    </p:anim>
                                    <p:anim calcmode="lin" valueType="num">
                                      <p:cBhvr>
                                        <p:cTn id="67" dur="1000" fill="hold"/>
                                        <p:tgtEl>
                                          <p:spTgt spid="19051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3" name="cashreg.wav"/>
                                        </p:tgtEl>
                                      </p:cMediaNode>
                                    </p:audio>
                                  </p:subTnLst>
                                </p:cTn>
                              </p:par>
                            </p:childTnLst>
                          </p:cTn>
                        </p:par>
                        <p:par>
                          <p:cTn id="68" fill="hold" nodeType="afterGroup">
                            <p:stCondLst>
                              <p:cond delay="10500"/>
                            </p:stCondLst>
                            <p:childTnLst>
                              <p:par>
                                <p:cTn id="69" presetID="23" presetClass="entr" presetSubtype="16" fill="hold" grpId="0" nodeType="afterEffect">
                                  <p:stCondLst>
                                    <p:cond delay="0"/>
                                  </p:stCondLst>
                                  <p:childTnLst>
                                    <p:set>
                                      <p:cBhvr>
                                        <p:cTn id="70" dur="1" fill="hold">
                                          <p:stCondLst>
                                            <p:cond delay="0"/>
                                          </p:stCondLst>
                                        </p:cTn>
                                        <p:tgtEl>
                                          <p:spTgt spid="190512">
                                            <p:bg/>
                                          </p:spTgt>
                                        </p:tgtEl>
                                        <p:attrNameLst>
                                          <p:attrName>style.visibility</p:attrName>
                                        </p:attrNameLst>
                                      </p:cBhvr>
                                      <p:to>
                                        <p:strVal val="visible"/>
                                      </p:to>
                                    </p:set>
                                    <p:anim calcmode="lin" valueType="num">
                                      <p:cBhvr>
                                        <p:cTn id="71" dur="500" fill="hold"/>
                                        <p:tgtEl>
                                          <p:spTgt spid="190512">
                                            <p:bg/>
                                          </p:spTgt>
                                        </p:tgtEl>
                                        <p:attrNameLst>
                                          <p:attrName>ppt_w</p:attrName>
                                        </p:attrNameLst>
                                      </p:cBhvr>
                                      <p:tavLst>
                                        <p:tav tm="0">
                                          <p:val>
                                            <p:fltVal val="0"/>
                                          </p:val>
                                        </p:tav>
                                        <p:tav tm="100000">
                                          <p:val>
                                            <p:strVal val="#ppt_w"/>
                                          </p:val>
                                        </p:tav>
                                      </p:tavLst>
                                    </p:anim>
                                    <p:anim calcmode="lin" valueType="num">
                                      <p:cBhvr>
                                        <p:cTn id="72" dur="500" fill="hold"/>
                                        <p:tgtEl>
                                          <p:spTgt spid="190512">
                                            <p:bg/>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4" name="bomb.wav"/>
                                        </p:tgtEl>
                                      </p:cMediaNode>
                                    </p:audio>
                                  </p:subTnLst>
                                </p:cTn>
                              </p:par>
                              <p:par>
                                <p:cTn id="73" presetID="23" presetClass="entr" presetSubtype="16" fill="hold" grpId="0" nodeType="withEffect">
                                  <p:stCondLst>
                                    <p:cond delay="0"/>
                                  </p:stCondLst>
                                  <p:iterate type="lt">
                                    <p:tmPct val="0"/>
                                  </p:iterate>
                                  <p:childTnLst>
                                    <p:set>
                                      <p:cBhvr>
                                        <p:cTn id="74" dur="1" fill="hold">
                                          <p:stCondLst>
                                            <p:cond delay="0"/>
                                          </p:stCondLst>
                                        </p:cTn>
                                        <p:tgtEl>
                                          <p:spTgt spid="190512">
                                            <p:txEl>
                                              <p:pRg st="0" end="0"/>
                                            </p:txEl>
                                          </p:spTgt>
                                        </p:tgtEl>
                                        <p:attrNameLst>
                                          <p:attrName>style.visibility</p:attrName>
                                        </p:attrNameLst>
                                      </p:cBhvr>
                                      <p:to>
                                        <p:strVal val="visible"/>
                                      </p:to>
                                    </p:set>
                                    <p:anim calcmode="lin" valueType="num">
                                      <p:cBhvr>
                                        <p:cTn id="75" dur="500" fill="hold"/>
                                        <p:tgtEl>
                                          <p:spTgt spid="190512">
                                            <p:txEl>
                                              <p:pRg st="0" end="0"/>
                                            </p:txEl>
                                          </p:spTgt>
                                        </p:tgtEl>
                                        <p:attrNameLst>
                                          <p:attrName>ppt_w</p:attrName>
                                        </p:attrNameLst>
                                      </p:cBhvr>
                                      <p:tavLst>
                                        <p:tav tm="0">
                                          <p:val>
                                            <p:fltVal val="0"/>
                                          </p:val>
                                        </p:tav>
                                        <p:tav tm="100000">
                                          <p:val>
                                            <p:strVal val="#ppt_w"/>
                                          </p:val>
                                        </p:tav>
                                      </p:tavLst>
                                    </p:anim>
                                    <p:anim calcmode="lin" valueType="num">
                                      <p:cBhvr>
                                        <p:cTn id="76" dur="500" fill="hold"/>
                                        <p:tgtEl>
                                          <p:spTgt spid="190512">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3"/>
                                            </p:cond>
                                          </p:stCondLst>
                                          <p:endCondLst>
                                            <p:cond evt="onStopAudio" delay="0">
                                              <p:tgtEl>
                                                <p:sldTgt/>
                                              </p:tgtEl>
                                            </p:cond>
                                          </p:endCondLst>
                                        </p:cTn>
                                        <p:tgtEl>
                                          <p:sndTgt r:embed="rId4" name="bomb.wav"/>
                                        </p:tgtEl>
                                      </p:cMediaNode>
                                    </p:audio>
                                  </p:subTnLst>
                                </p:cTn>
                              </p:par>
                            </p:childTnLst>
                          </p:cTn>
                        </p:par>
                        <p:par>
                          <p:cTn id="77" fill="hold" nodeType="afterGroup">
                            <p:stCondLst>
                              <p:cond delay="11000"/>
                            </p:stCondLst>
                            <p:childTnLst>
                              <p:par>
                                <p:cTn id="78" presetID="28" presetClass="emph" presetSubtype="0" repeatCount="indefinite" fill="hold" nodeType="afterEffect">
                                  <p:stCondLst>
                                    <p:cond delay="0"/>
                                  </p:stCondLst>
                                  <p:iterate type="lt">
                                    <p:tmPct val="10000"/>
                                  </p:iterate>
                                  <p:childTnLst>
                                    <p:animClr clrSpc="rgb" dir="cw">
                                      <p:cBhvr override="childStyle">
                                        <p:cTn id="79" dur="500" fill="hold"/>
                                        <p:tgtEl>
                                          <p:spTgt spid="190512">
                                            <p:txEl>
                                              <p:pRg st="0" end="0"/>
                                            </p:txEl>
                                          </p:spTgt>
                                        </p:tgtEl>
                                        <p:attrNameLst>
                                          <p:attrName>style.color</p:attrName>
                                        </p:attrNameLst>
                                      </p:cBhvr>
                                      <p:to>
                                        <a:schemeClr val="accent2"/>
                                      </p:to>
                                    </p:animClr>
                                    <p:animClr clrSpc="rgb" dir="cw">
                                      <p:cBhvr>
                                        <p:cTn id="80" dur="500" fill="hold"/>
                                        <p:tgtEl>
                                          <p:spTgt spid="190512">
                                            <p:txEl>
                                              <p:pRg st="0" end="0"/>
                                            </p:txEl>
                                          </p:spTgt>
                                        </p:tgtEl>
                                        <p:attrNameLst>
                                          <p:attrName>fillcolor</p:attrName>
                                        </p:attrNameLst>
                                      </p:cBhvr>
                                      <p:to>
                                        <a:schemeClr val="accent2"/>
                                      </p:to>
                                    </p:animClr>
                                    <p:set>
                                      <p:cBhvr>
                                        <p:cTn id="81" dur="500" fill="hold"/>
                                        <p:tgtEl>
                                          <p:spTgt spid="190512">
                                            <p:txEl>
                                              <p:pRg st="0" end="0"/>
                                            </p:txEl>
                                          </p:spTgt>
                                        </p:tgtEl>
                                        <p:attrNameLst>
                                          <p:attrName>fill.type</p:attrName>
                                        </p:attrNameLst>
                                      </p:cBhvr>
                                      <p:to>
                                        <p:strVal val="solid"/>
                                      </p:to>
                                    </p:set>
                                    <p:anim to="1.5" calcmode="lin" valueType="num">
                                      <p:cBhvr override="childStyle">
                                        <p:cTn id="82" dur="500" fill="hold"/>
                                        <p:tgtEl>
                                          <p:spTgt spid="190512">
                                            <p:txEl>
                                              <p:pRg st="0" end="0"/>
                                            </p:txEl>
                                          </p:spTgt>
                                        </p:tgtEl>
                                        <p:attrNameLst>
                                          <p:attrName>style.fontSize</p:attrName>
                                        </p:attrNameLst>
                                      </p:cBhvr>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3" presetClass="exit" presetSubtype="32" fill="hold" nodeType="clickEffect">
                                  <p:stCondLst>
                                    <p:cond delay="0"/>
                                  </p:stCondLst>
                                  <p:iterate type="lt">
                                    <p:tmPct val="0"/>
                                  </p:iterate>
                                  <p:childTnLst>
                                    <p:anim calcmode="lin" valueType="num">
                                      <p:cBhvr>
                                        <p:cTn id="86" dur="500"/>
                                        <p:tgtEl>
                                          <p:spTgt spid="190512">
                                            <p:txEl>
                                              <p:pRg st="0" end="0"/>
                                            </p:txEl>
                                          </p:spTgt>
                                        </p:tgtEl>
                                        <p:attrNameLst>
                                          <p:attrName>ppt_w</p:attrName>
                                        </p:attrNameLst>
                                      </p:cBhvr>
                                      <p:tavLst>
                                        <p:tav tm="0">
                                          <p:val>
                                            <p:strVal val="ppt_w"/>
                                          </p:val>
                                        </p:tav>
                                        <p:tav tm="100000">
                                          <p:val>
                                            <p:fltVal val="0"/>
                                          </p:val>
                                        </p:tav>
                                      </p:tavLst>
                                    </p:anim>
                                    <p:anim calcmode="lin" valueType="num">
                                      <p:cBhvr>
                                        <p:cTn id="87" dur="500"/>
                                        <p:tgtEl>
                                          <p:spTgt spid="190512">
                                            <p:txEl>
                                              <p:pRg st="0" end="0"/>
                                            </p:txEl>
                                          </p:spTgt>
                                        </p:tgtEl>
                                        <p:attrNameLst>
                                          <p:attrName>ppt_h</p:attrName>
                                        </p:attrNameLst>
                                      </p:cBhvr>
                                      <p:tavLst>
                                        <p:tav tm="0">
                                          <p:val>
                                            <p:strVal val="ppt_h"/>
                                          </p:val>
                                        </p:tav>
                                        <p:tav tm="100000">
                                          <p:val>
                                            <p:fltVal val="0"/>
                                          </p:val>
                                        </p:tav>
                                      </p:tavLst>
                                    </p:anim>
                                    <p:set>
                                      <p:cBhvr>
                                        <p:cTn id="88" dur="1" fill="hold">
                                          <p:stCondLst>
                                            <p:cond delay="499"/>
                                          </p:stCondLst>
                                        </p:cTn>
                                        <p:tgtEl>
                                          <p:spTgt spid="190512">
                                            <p:txEl>
                                              <p:pRg st="0" end="0"/>
                                            </p:txEl>
                                          </p:spTgt>
                                        </p:tgtEl>
                                        <p:attrNameLst>
                                          <p:attrName>style.visibility</p:attrName>
                                        </p:attrNameLst>
                                      </p:cBhvr>
                                      <p:to>
                                        <p:strVal val="hidden"/>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37" presetClass="entr" presetSubtype="0" fill="hold" grpId="0" nodeType="clickEffect">
                                  <p:stCondLst>
                                    <p:cond delay="0"/>
                                  </p:stCondLst>
                                  <p:childTnLst>
                                    <p:set>
                                      <p:cBhvr>
                                        <p:cTn id="92" dur="1" fill="hold">
                                          <p:stCondLst>
                                            <p:cond delay="0"/>
                                          </p:stCondLst>
                                        </p:cTn>
                                        <p:tgtEl>
                                          <p:spTgt spid="190500"/>
                                        </p:tgtEl>
                                        <p:attrNameLst>
                                          <p:attrName>style.visibility</p:attrName>
                                        </p:attrNameLst>
                                      </p:cBhvr>
                                      <p:to>
                                        <p:strVal val="visible"/>
                                      </p:to>
                                    </p:set>
                                    <p:animEffect transition="in" filter="fade">
                                      <p:cBhvr>
                                        <p:cTn id="93" dur="1000"/>
                                        <p:tgtEl>
                                          <p:spTgt spid="190500"/>
                                        </p:tgtEl>
                                      </p:cBhvr>
                                    </p:animEffect>
                                    <p:anim calcmode="lin" valueType="num">
                                      <p:cBhvr>
                                        <p:cTn id="94" dur="1000" fill="hold"/>
                                        <p:tgtEl>
                                          <p:spTgt spid="190500"/>
                                        </p:tgtEl>
                                        <p:attrNameLst>
                                          <p:attrName>ppt_x</p:attrName>
                                        </p:attrNameLst>
                                      </p:cBhvr>
                                      <p:tavLst>
                                        <p:tav tm="0">
                                          <p:val>
                                            <p:strVal val="#ppt_x"/>
                                          </p:val>
                                        </p:tav>
                                        <p:tav tm="100000">
                                          <p:val>
                                            <p:strVal val="#ppt_x"/>
                                          </p:val>
                                        </p:tav>
                                      </p:tavLst>
                                    </p:anim>
                                    <p:anim calcmode="lin" valueType="num">
                                      <p:cBhvr>
                                        <p:cTn id="95" dur="900" decel="100000" fill="hold"/>
                                        <p:tgtEl>
                                          <p:spTgt spid="190500"/>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0500"/>
                                        </p:tgtEl>
                                        <p:attrNameLst>
                                          <p:attrName>ppt_y</p:attrName>
                                        </p:attrNameLst>
                                      </p:cBhvr>
                                      <p:tavLst>
                                        <p:tav tm="0">
                                          <p:val>
                                            <p:strVal val="#ppt_y-.03"/>
                                          </p:val>
                                        </p:tav>
                                        <p:tav tm="100000">
                                          <p:val>
                                            <p:strVal val="#ppt_y"/>
                                          </p:val>
                                        </p:tav>
                                      </p:tavLst>
                                    </p:anim>
                                  </p:childTnLst>
                                </p:cTn>
                              </p:par>
                            </p:childTnLst>
                          </p:cTn>
                        </p:par>
                        <p:par>
                          <p:cTn id="97" fill="hold" nodeType="afterGroup">
                            <p:stCondLst>
                              <p:cond delay="1000"/>
                            </p:stCondLst>
                            <p:childTnLst>
                              <p:par>
                                <p:cTn id="98" presetID="23" presetClass="entr" presetSubtype="16" fill="hold" nodeType="afterEffect">
                                  <p:stCondLst>
                                    <p:cond delay="0"/>
                                  </p:stCondLst>
                                  <p:childTnLst>
                                    <p:set>
                                      <p:cBhvr>
                                        <p:cTn id="99" dur="1" fill="hold">
                                          <p:stCondLst>
                                            <p:cond delay="0"/>
                                          </p:stCondLst>
                                        </p:cTn>
                                        <p:tgtEl>
                                          <p:spTgt spid="190514"/>
                                        </p:tgtEl>
                                        <p:attrNameLst>
                                          <p:attrName>style.visibility</p:attrName>
                                        </p:attrNameLst>
                                      </p:cBhvr>
                                      <p:to>
                                        <p:strVal val="visible"/>
                                      </p:to>
                                    </p:set>
                                    <p:anim calcmode="lin" valueType="num">
                                      <p:cBhvr>
                                        <p:cTn id="100" dur="500" fill="hold"/>
                                        <p:tgtEl>
                                          <p:spTgt spid="190514"/>
                                        </p:tgtEl>
                                        <p:attrNameLst>
                                          <p:attrName>ppt_w</p:attrName>
                                        </p:attrNameLst>
                                      </p:cBhvr>
                                      <p:tavLst>
                                        <p:tav tm="0">
                                          <p:val>
                                            <p:fltVal val="0"/>
                                          </p:val>
                                        </p:tav>
                                        <p:tav tm="100000">
                                          <p:val>
                                            <p:strVal val="#ppt_w"/>
                                          </p:val>
                                        </p:tav>
                                      </p:tavLst>
                                    </p:anim>
                                    <p:anim calcmode="lin" valueType="num">
                                      <p:cBhvr>
                                        <p:cTn id="101" dur="500" fill="hold"/>
                                        <p:tgtEl>
                                          <p:spTgt spid="1905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4" grpId="0" animBg="1"/>
      <p:bldP spid="190499" grpId="0"/>
      <p:bldP spid="190500" grpId="0"/>
      <p:bldP spid="190501" grpId="0" animBg="1"/>
      <p:bldP spid="190512"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3" name="Rectangle 15"/>
          <p:cNvSpPr>
            <a:spLocks noGrp="1" noChangeArrowheads="1"/>
          </p:cNvSpPr>
          <p:nvPr>
            <p:ph type="title"/>
          </p:nvPr>
        </p:nvSpPr>
        <p:spPr>
          <a:xfrm>
            <a:off x="533400" y="2057400"/>
            <a:ext cx="7793038" cy="457200"/>
          </a:xfrm>
          <a:noFill/>
        </p:spPr>
        <p:txBody>
          <a:bodyPr anchor="b"/>
          <a:lstStyle/>
          <a:p>
            <a:pPr eaLnBrk="1" hangingPunct="1"/>
            <a:r>
              <a:rPr lang="en-US" sz="2400" b="1" dirty="0" err="1">
                <a:solidFill>
                  <a:schemeClr val="accent2"/>
                </a:solidFill>
              </a:rPr>
              <a:t>Em</a:t>
            </a:r>
            <a:r>
              <a:rPr lang="en-US" sz="2400" b="1" dirty="0">
                <a:solidFill>
                  <a:schemeClr val="accent2"/>
                </a:solidFill>
              </a:rPr>
              <a:t> </a:t>
            </a:r>
            <a:r>
              <a:rPr lang="en-US" sz="2400" b="1" dirty="0" err="1">
                <a:solidFill>
                  <a:schemeClr val="accent2"/>
                </a:solidFill>
              </a:rPr>
              <a:t>hãy</a:t>
            </a:r>
            <a:r>
              <a:rPr lang="en-US" sz="2400" b="1" dirty="0">
                <a:solidFill>
                  <a:schemeClr val="accent2"/>
                </a:solidFill>
              </a:rPr>
              <a:t> </a:t>
            </a:r>
            <a:r>
              <a:rPr lang="en-US" sz="2400" b="1" dirty="0" err="1">
                <a:solidFill>
                  <a:schemeClr val="accent2"/>
                </a:solidFill>
              </a:rPr>
              <a:t>kể</a:t>
            </a:r>
            <a:r>
              <a:rPr lang="en-US" sz="2400" b="1" dirty="0">
                <a:solidFill>
                  <a:schemeClr val="accent2"/>
                </a:solidFill>
              </a:rPr>
              <a:t> </a:t>
            </a:r>
            <a:r>
              <a:rPr lang="en-US" sz="2400" b="1" dirty="0" err="1">
                <a:solidFill>
                  <a:schemeClr val="accent2"/>
                </a:solidFill>
              </a:rPr>
              <a:t>những</a:t>
            </a:r>
            <a:r>
              <a:rPr lang="en-US" sz="2400" b="1" dirty="0">
                <a:solidFill>
                  <a:schemeClr val="accent2"/>
                </a:solidFill>
              </a:rPr>
              <a:t> </a:t>
            </a:r>
            <a:r>
              <a:rPr lang="en-US" sz="2400" b="1" dirty="0" err="1">
                <a:solidFill>
                  <a:schemeClr val="accent2"/>
                </a:solidFill>
              </a:rPr>
              <a:t>việc</a:t>
            </a:r>
            <a:r>
              <a:rPr lang="en-US" sz="2400" b="1" dirty="0">
                <a:solidFill>
                  <a:schemeClr val="accent2"/>
                </a:solidFill>
              </a:rPr>
              <a:t> </a:t>
            </a:r>
            <a:r>
              <a:rPr lang="en-US" sz="2400" b="1" dirty="0" err="1">
                <a:solidFill>
                  <a:schemeClr val="accent2"/>
                </a:solidFill>
              </a:rPr>
              <a:t>làm</a:t>
            </a:r>
            <a:r>
              <a:rPr lang="en-US" sz="2400" b="1" dirty="0">
                <a:solidFill>
                  <a:schemeClr val="accent2"/>
                </a:solidFill>
              </a:rPr>
              <a:t> ở UBND </a:t>
            </a:r>
            <a:r>
              <a:rPr lang="en-US" sz="2400" b="1" dirty="0" err="1">
                <a:solidFill>
                  <a:schemeClr val="accent2"/>
                </a:solidFill>
              </a:rPr>
              <a:t>xã</a:t>
            </a:r>
            <a:r>
              <a:rPr lang="en-US" sz="2400" b="1" dirty="0">
                <a:solidFill>
                  <a:schemeClr val="accent2"/>
                </a:solidFill>
              </a:rPr>
              <a:t>.</a:t>
            </a:r>
            <a:r>
              <a:rPr lang="en-US" b="1" dirty="0">
                <a:solidFill>
                  <a:schemeClr val="accent2"/>
                </a:solidFill>
              </a:rPr>
              <a:t> </a:t>
            </a:r>
          </a:p>
        </p:txBody>
      </p:sp>
      <p:sp>
        <p:nvSpPr>
          <p:cNvPr id="7191" name="Rectangle 23"/>
          <p:cNvSpPr>
            <a:spLocks noChangeArrowheads="1"/>
          </p:cNvSpPr>
          <p:nvPr/>
        </p:nvSpPr>
        <p:spPr bwMode="auto">
          <a:xfrm>
            <a:off x="1844675" y="2667000"/>
            <a:ext cx="48704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80000"/>
              </a:lnSpc>
              <a:spcBef>
                <a:spcPct val="20000"/>
              </a:spcBef>
            </a:pPr>
            <a:r>
              <a:rPr lang="en-US" sz="2400" b="1">
                <a:solidFill>
                  <a:srgbClr val="FF0000"/>
                </a:solidFill>
              </a:rPr>
              <a:t>1. Cấp giấy khai sinh cho em bé.</a:t>
            </a:r>
          </a:p>
        </p:txBody>
      </p:sp>
      <p:sp>
        <p:nvSpPr>
          <p:cNvPr id="7192" name="Rectangle 24"/>
          <p:cNvSpPr>
            <a:spLocks noChangeArrowheads="1"/>
          </p:cNvSpPr>
          <p:nvPr/>
        </p:nvSpPr>
        <p:spPr bwMode="auto">
          <a:xfrm>
            <a:off x="1825625" y="3124200"/>
            <a:ext cx="59023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80000"/>
              </a:lnSpc>
              <a:spcBef>
                <a:spcPct val="20000"/>
              </a:spcBef>
            </a:pPr>
            <a:r>
              <a:rPr lang="en-US" sz="2400" b="1">
                <a:solidFill>
                  <a:srgbClr val="FF0000"/>
                </a:solidFill>
              </a:rPr>
              <a:t>2. Xác nhận hộ khẩu để đi học, đi làm...</a:t>
            </a:r>
          </a:p>
        </p:txBody>
      </p:sp>
      <p:sp>
        <p:nvSpPr>
          <p:cNvPr id="7193" name="Rectangle 25"/>
          <p:cNvSpPr>
            <a:spLocks noChangeArrowheads="1"/>
          </p:cNvSpPr>
          <p:nvPr/>
        </p:nvSpPr>
        <p:spPr bwMode="auto">
          <a:xfrm>
            <a:off x="1838325" y="3595688"/>
            <a:ext cx="578643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80000"/>
              </a:lnSpc>
              <a:spcBef>
                <a:spcPct val="20000"/>
              </a:spcBef>
            </a:pPr>
            <a:r>
              <a:rPr lang="en-US" sz="2400" b="1" dirty="0">
                <a:solidFill>
                  <a:srgbClr val="FF0000"/>
                </a:solidFill>
              </a:rPr>
              <a:t>3. </a:t>
            </a:r>
            <a:r>
              <a:rPr lang="en-US" sz="2400" b="1" dirty="0" err="1">
                <a:solidFill>
                  <a:srgbClr val="FF0000"/>
                </a:solidFill>
              </a:rPr>
              <a:t>Tổ</a:t>
            </a:r>
            <a:r>
              <a:rPr lang="en-US" sz="2400" b="1" dirty="0">
                <a:solidFill>
                  <a:srgbClr val="FF0000"/>
                </a:solidFill>
              </a:rPr>
              <a:t> </a:t>
            </a:r>
            <a:r>
              <a:rPr lang="en-US" sz="2400" b="1" dirty="0" err="1">
                <a:solidFill>
                  <a:srgbClr val="FF0000"/>
                </a:solidFill>
              </a:rPr>
              <a:t>chức</a:t>
            </a:r>
            <a:r>
              <a:rPr lang="en-US" sz="2400" b="1" dirty="0">
                <a:solidFill>
                  <a:srgbClr val="FF0000"/>
                </a:solidFill>
              </a:rPr>
              <a:t> </a:t>
            </a:r>
            <a:r>
              <a:rPr lang="en-US" sz="2400" b="1" dirty="0" err="1">
                <a:solidFill>
                  <a:srgbClr val="FF0000"/>
                </a:solidFill>
              </a:rPr>
              <a:t>các</a:t>
            </a:r>
            <a:r>
              <a:rPr lang="en-US" sz="2400" b="1" dirty="0">
                <a:solidFill>
                  <a:srgbClr val="FF0000"/>
                </a:solidFill>
              </a:rPr>
              <a:t> </a:t>
            </a:r>
            <a:r>
              <a:rPr lang="en-US" sz="2400" b="1" dirty="0" err="1">
                <a:solidFill>
                  <a:srgbClr val="FF0000"/>
                </a:solidFill>
              </a:rPr>
              <a:t>hoạt</a:t>
            </a:r>
            <a:r>
              <a:rPr lang="en-US" sz="2400" b="1" dirty="0">
                <a:solidFill>
                  <a:srgbClr val="FF0000"/>
                </a:solidFill>
              </a:rPr>
              <a:t> </a:t>
            </a:r>
            <a:r>
              <a:rPr lang="en-US" sz="2400" b="1" dirty="0" err="1">
                <a:solidFill>
                  <a:srgbClr val="FF0000"/>
                </a:solidFill>
              </a:rPr>
              <a:t>động</a:t>
            </a:r>
            <a:r>
              <a:rPr lang="en-US" sz="2400" b="1" dirty="0">
                <a:solidFill>
                  <a:srgbClr val="FF0000"/>
                </a:solidFill>
              </a:rPr>
              <a:t> </a:t>
            </a:r>
            <a:r>
              <a:rPr lang="en-US" sz="2400" b="1" dirty="0" err="1">
                <a:solidFill>
                  <a:srgbClr val="FF0000"/>
                </a:solidFill>
              </a:rPr>
              <a:t>khuyến</a:t>
            </a:r>
            <a:r>
              <a:rPr lang="en-US" sz="2400" b="1" dirty="0">
                <a:solidFill>
                  <a:srgbClr val="FF0000"/>
                </a:solidFill>
              </a:rPr>
              <a:t> </a:t>
            </a:r>
            <a:r>
              <a:rPr lang="en-US" sz="2400" b="1" dirty="0" err="1">
                <a:solidFill>
                  <a:srgbClr val="FF0000"/>
                </a:solidFill>
              </a:rPr>
              <a:t>học</a:t>
            </a:r>
            <a:r>
              <a:rPr lang="en-US" sz="2400" b="1" dirty="0">
                <a:solidFill>
                  <a:srgbClr val="FF0000"/>
                </a:solidFill>
              </a:rPr>
              <a:t>.</a:t>
            </a:r>
          </a:p>
        </p:txBody>
      </p:sp>
      <p:sp>
        <p:nvSpPr>
          <p:cNvPr id="7194" name="Rectangle 26"/>
          <p:cNvSpPr>
            <a:spLocks noChangeArrowheads="1"/>
          </p:cNvSpPr>
          <p:nvPr/>
        </p:nvSpPr>
        <p:spPr bwMode="auto">
          <a:xfrm>
            <a:off x="1851025" y="4035425"/>
            <a:ext cx="28733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80000"/>
              </a:lnSpc>
              <a:spcBef>
                <a:spcPct val="20000"/>
              </a:spcBef>
            </a:pPr>
            <a:r>
              <a:rPr lang="en-US" sz="2400" b="1">
                <a:solidFill>
                  <a:srgbClr val="FF0000"/>
                </a:solidFill>
              </a:rPr>
              <a:t>4. Đăng kí kết hôn.</a:t>
            </a:r>
          </a:p>
        </p:txBody>
      </p:sp>
      <p:sp>
        <p:nvSpPr>
          <p:cNvPr id="7195" name="Rectangle 27"/>
          <p:cNvSpPr>
            <a:spLocks noChangeArrowheads="1"/>
          </p:cNvSpPr>
          <p:nvPr/>
        </p:nvSpPr>
        <p:spPr bwMode="auto">
          <a:xfrm>
            <a:off x="1844675" y="4492625"/>
            <a:ext cx="351313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80000"/>
              </a:lnSpc>
              <a:spcBef>
                <a:spcPct val="20000"/>
              </a:spcBef>
            </a:pPr>
            <a:r>
              <a:rPr lang="en-US" sz="2400" b="1">
                <a:solidFill>
                  <a:srgbClr val="FF0000"/>
                </a:solidFill>
              </a:rPr>
              <a:t>5. Công chứng giấy tờ.</a:t>
            </a:r>
          </a:p>
        </p:txBody>
      </p:sp>
      <p:sp>
        <p:nvSpPr>
          <p:cNvPr id="7196" name="Rectangle 28"/>
          <p:cNvSpPr>
            <a:spLocks noChangeArrowheads="1"/>
          </p:cNvSpPr>
          <p:nvPr/>
        </p:nvSpPr>
        <p:spPr bwMode="auto">
          <a:xfrm>
            <a:off x="1874838" y="4989513"/>
            <a:ext cx="524033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80000"/>
              </a:lnSpc>
              <a:spcBef>
                <a:spcPct val="20000"/>
              </a:spcBef>
            </a:pPr>
            <a:r>
              <a:rPr lang="en-US" sz="2400" b="1">
                <a:solidFill>
                  <a:srgbClr val="FF0000"/>
                </a:solidFill>
              </a:rPr>
              <a:t>6. Xây dựng trường học, trạm y tế.</a:t>
            </a:r>
          </a:p>
        </p:txBody>
      </p:sp>
      <p:sp>
        <p:nvSpPr>
          <p:cNvPr id="7197" name="Rectangle 29"/>
          <p:cNvSpPr>
            <a:spLocks noChangeArrowheads="1"/>
          </p:cNvSpPr>
          <p:nvPr/>
        </p:nvSpPr>
        <p:spPr bwMode="auto">
          <a:xfrm>
            <a:off x="1854200" y="5483225"/>
            <a:ext cx="368458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80000"/>
              </a:lnSpc>
              <a:spcBef>
                <a:spcPct val="20000"/>
              </a:spcBef>
            </a:pPr>
            <a:r>
              <a:rPr lang="en-US" sz="2400" b="1">
                <a:solidFill>
                  <a:srgbClr val="FF0000"/>
                </a:solidFill>
              </a:rPr>
              <a:t>7. Xử phạt hành chính…</a:t>
            </a:r>
          </a:p>
        </p:txBody>
      </p:sp>
      <p:sp>
        <p:nvSpPr>
          <p:cNvPr id="16" name="AutoShape 6"/>
          <p:cNvSpPr>
            <a:spLocks noChangeArrowheads="1"/>
          </p:cNvSpPr>
          <p:nvPr/>
        </p:nvSpPr>
        <p:spPr bwMode="auto">
          <a:xfrm>
            <a:off x="1752600" y="266411"/>
            <a:ext cx="5943600" cy="866775"/>
          </a:xfrm>
          <a:prstGeom prst="ribbon">
            <a:avLst>
              <a:gd name="adj1" fmla="val 12500"/>
              <a:gd name="adj2" fmla="val 50000"/>
            </a:avLst>
          </a:prstGeom>
          <a:solidFill>
            <a:srgbClr val="4F81BD"/>
          </a:solidFill>
          <a:ln w="9525">
            <a:solidFill>
              <a:sysClr val="windowText" lastClr="000000"/>
            </a:solidFill>
            <a:round/>
            <a:headEnd/>
            <a:tailEnd/>
          </a:ln>
          <a:effectLst/>
        </p:spPr>
        <p:txBody>
          <a:bodyPr wrap="none" anchor="ctr"/>
          <a:lstStyle/>
          <a:p>
            <a:pPr algn="ctr" fontAlgn="auto">
              <a:spcBef>
                <a:spcPts val="0"/>
              </a:spcBef>
              <a:spcAft>
                <a:spcPts val="0"/>
              </a:spcAft>
              <a:defRPr/>
            </a:pPr>
            <a:r>
              <a:rPr lang="en-US" sz="3600" b="1" kern="0" dirty="0" err="1">
                <a:solidFill>
                  <a:srgbClr val="FF0000"/>
                </a:solidFill>
                <a:latin typeface="Times New Roman" pitchFamily="18" charset="0"/>
              </a:rPr>
              <a:t>Khởi</a:t>
            </a:r>
            <a:r>
              <a:rPr lang="en-US" sz="3600" b="1" kern="0" dirty="0">
                <a:solidFill>
                  <a:srgbClr val="FF0000"/>
                </a:solidFill>
                <a:latin typeface="Times New Roman" pitchFamily="18" charset="0"/>
              </a:rPr>
              <a:t> </a:t>
            </a:r>
            <a:r>
              <a:rPr lang="en-US" sz="3600" b="1" kern="0" dirty="0" err="1">
                <a:solidFill>
                  <a:srgbClr val="FF0000"/>
                </a:solidFill>
                <a:latin typeface="Times New Roman" pitchFamily="18" charset="0"/>
              </a:rPr>
              <a:t>động</a:t>
            </a:r>
            <a:endParaRPr lang="en-US" sz="3600" b="1" kern="0" dirty="0">
              <a:solidFill>
                <a:srgbClr val="FF0000"/>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91"/>
                                        </p:tgtEl>
                                        <p:attrNameLst>
                                          <p:attrName>style.visibility</p:attrName>
                                        </p:attrNameLst>
                                      </p:cBhvr>
                                      <p:to>
                                        <p:strVal val="visible"/>
                                      </p:to>
                                    </p:set>
                                    <p:animEffect transition="in" filter="blinds(horizontal)">
                                      <p:cBhvr>
                                        <p:cTn id="7" dur="500"/>
                                        <p:tgtEl>
                                          <p:spTgt spid="719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192"/>
                                        </p:tgtEl>
                                        <p:attrNameLst>
                                          <p:attrName>style.visibility</p:attrName>
                                        </p:attrNameLst>
                                      </p:cBhvr>
                                      <p:to>
                                        <p:strVal val="visible"/>
                                      </p:to>
                                    </p:set>
                                    <p:animEffect transition="in" filter="blinds(horizontal)">
                                      <p:cBhvr>
                                        <p:cTn id="10" dur="500"/>
                                        <p:tgtEl>
                                          <p:spTgt spid="719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193"/>
                                        </p:tgtEl>
                                        <p:attrNameLst>
                                          <p:attrName>style.visibility</p:attrName>
                                        </p:attrNameLst>
                                      </p:cBhvr>
                                      <p:to>
                                        <p:strVal val="visible"/>
                                      </p:to>
                                    </p:set>
                                    <p:animEffect transition="in" filter="blinds(horizontal)">
                                      <p:cBhvr>
                                        <p:cTn id="13" dur="500"/>
                                        <p:tgtEl>
                                          <p:spTgt spid="719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194"/>
                                        </p:tgtEl>
                                        <p:attrNameLst>
                                          <p:attrName>style.visibility</p:attrName>
                                        </p:attrNameLst>
                                      </p:cBhvr>
                                      <p:to>
                                        <p:strVal val="visible"/>
                                      </p:to>
                                    </p:set>
                                    <p:animEffect transition="in" filter="blinds(horizontal)">
                                      <p:cBhvr>
                                        <p:cTn id="16" dur="500"/>
                                        <p:tgtEl>
                                          <p:spTgt spid="719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195"/>
                                        </p:tgtEl>
                                        <p:attrNameLst>
                                          <p:attrName>style.visibility</p:attrName>
                                        </p:attrNameLst>
                                      </p:cBhvr>
                                      <p:to>
                                        <p:strVal val="visible"/>
                                      </p:to>
                                    </p:set>
                                    <p:animEffect transition="in" filter="blinds(horizontal)">
                                      <p:cBhvr>
                                        <p:cTn id="19" dur="500"/>
                                        <p:tgtEl>
                                          <p:spTgt spid="719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7196"/>
                                        </p:tgtEl>
                                        <p:attrNameLst>
                                          <p:attrName>style.visibility</p:attrName>
                                        </p:attrNameLst>
                                      </p:cBhvr>
                                      <p:to>
                                        <p:strVal val="visible"/>
                                      </p:to>
                                    </p:set>
                                    <p:animEffect transition="in" filter="blinds(horizontal)">
                                      <p:cBhvr>
                                        <p:cTn id="22" dur="500"/>
                                        <p:tgtEl>
                                          <p:spTgt spid="719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197"/>
                                        </p:tgtEl>
                                        <p:attrNameLst>
                                          <p:attrName>style.visibility</p:attrName>
                                        </p:attrNameLst>
                                      </p:cBhvr>
                                      <p:to>
                                        <p:strVal val="visible"/>
                                      </p:to>
                                    </p:set>
                                    <p:animEffect transition="in" filter="blinds(horizontal)">
                                      <p:cBhvr>
                                        <p:cTn id="25" dur="500"/>
                                        <p:tgtEl>
                                          <p:spTgt spid="7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1" grpId="0"/>
      <p:bldP spid="7192" grpId="0"/>
      <p:bldP spid="7193" grpId="0"/>
      <p:bldP spid="7194" grpId="0"/>
      <p:bldP spid="7195" grpId="0"/>
      <p:bldP spid="7196" grpId="0"/>
      <p:bldP spid="719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ext Box 7"/>
          <p:cNvSpPr txBox="1">
            <a:spLocks noChangeArrowheads="1"/>
          </p:cNvSpPr>
          <p:nvPr/>
        </p:nvSpPr>
        <p:spPr bwMode="auto">
          <a:xfrm>
            <a:off x="750888" y="873919"/>
            <a:ext cx="784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a:solidFill>
                  <a:srgbClr val="FF3300"/>
                </a:solidFill>
                <a:latin typeface="Times New Roman" pitchFamily="18" charset="0"/>
              </a:rPr>
              <a:t>UỶ BAN NHÂN DÂN XÃ (PHƯỜNG) EM (T2)</a:t>
            </a:r>
          </a:p>
        </p:txBody>
      </p:sp>
      <p:sp>
        <p:nvSpPr>
          <p:cNvPr id="59396" name="Text Box 9"/>
          <p:cNvSpPr txBox="1">
            <a:spLocks noChangeArrowheads="1"/>
          </p:cNvSpPr>
          <p:nvPr/>
        </p:nvSpPr>
        <p:spPr bwMode="auto">
          <a:xfrm>
            <a:off x="504032" y="1513284"/>
            <a:ext cx="8177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i="1" u="sng" dirty="0" err="1">
                <a:solidFill>
                  <a:srgbClr val="0000FF"/>
                </a:solidFill>
                <a:latin typeface="Times New Roman" pitchFamily="18" charset="0"/>
              </a:rPr>
              <a:t>Hoạt</a:t>
            </a:r>
            <a:r>
              <a:rPr lang="en-US" sz="2800" b="1" i="1" u="sng" dirty="0">
                <a:solidFill>
                  <a:srgbClr val="0000FF"/>
                </a:solidFill>
                <a:latin typeface="Times New Roman" pitchFamily="18" charset="0"/>
              </a:rPr>
              <a:t> </a:t>
            </a:r>
            <a:r>
              <a:rPr lang="en-US" sz="2800" b="1" i="1" u="sng" dirty="0" err="1">
                <a:solidFill>
                  <a:srgbClr val="0000FF"/>
                </a:solidFill>
                <a:latin typeface="Times New Roman" pitchFamily="18" charset="0"/>
              </a:rPr>
              <a:t>động</a:t>
            </a:r>
            <a:r>
              <a:rPr lang="en-US" sz="2800" b="1" i="1" u="sng" dirty="0">
                <a:solidFill>
                  <a:srgbClr val="0000FF"/>
                </a:solidFill>
                <a:latin typeface="Times New Roman" pitchFamily="18" charset="0"/>
              </a:rPr>
              <a:t> 1</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Xử</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lý</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tình</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huống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bài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tập</a:t>
            </a:r>
            <a:r>
              <a:rPr lang="en-US" sz="2800" b="1" dirty="0">
                <a:solidFill>
                  <a:srgbClr val="0000FF"/>
                </a:solidFill>
                <a:latin typeface="Times New Roman" pitchFamily="18" charset="0"/>
              </a:rPr>
              <a:t> 2)</a:t>
            </a:r>
          </a:p>
        </p:txBody>
      </p:sp>
      <p:sp>
        <p:nvSpPr>
          <p:cNvPr id="4106" name="Text Box 10"/>
          <p:cNvSpPr txBox="1">
            <a:spLocks noChangeArrowheads="1"/>
          </p:cNvSpPr>
          <p:nvPr/>
        </p:nvSpPr>
        <p:spPr bwMode="auto">
          <a:xfrm>
            <a:off x="369888" y="2209800"/>
            <a:ext cx="8610600"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i="1" dirty="0">
                <a:solidFill>
                  <a:srgbClr val="000000"/>
                </a:solidFill>
                <a:latin typeface="Times New Roman" pitchFamily="18" charset="0"/>
              </a:rPr>
              <a:t>*</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Em</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sẽ</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làm</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gì</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trong</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các</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tình</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huống</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sau</a:t>
            </a:r>
            <a:r>
              <a:rPr lang="en-US" sz="2800" b="1" dirty="0">
                <a:solidFill>
                  <a:srgbClr val="000000"/>
                </a:solidFill>
                <a:latin typeface="Times New Roman" pitchFamily="18" charset="0"/>
              </a:rPr>
              <a:t> ?</a:t>
            </a:r>
          </a:p>
          <a:p>
            <a:pPr eaLnBrk="1" hangingPunct="1">
              <a:spcBef>
                <a:spcPct val="50000"/>
              </a:spcBef>
              <a:buFontTx/>
              <a:buAutoNum type="alphaLcParenR"/>
            </a:pPr>
            <a:r>
              <a:rPr lang="en-US" sz="2800" dirty="0" err="1">
                <a:solidFill>
                  <a:srgbClr val="000000"/>
                </a:solidFill>
                <a:latin typeface="Times New Roman" pitchFamily="18" charset="0"/>
              </a:rPr>
              <a:t>Uỷ</a:t>
            </a:r>
            <a:r>
              <a:rPr lang="en-US" sz="2800" dirty="0">
                <a:solidFill>
                  <a:srgbClr val="000000"/>
                </a:solidFill>
                <a:latin typeface="Times New Roman" pitchFamily="18" charset="0"/>
              </a:rPr>
              <a:t> ban </a:t>
            </a:r>
            <a:r>
              <a:rPr lang="en-US" sz="2800" dirty="0" err="1">
                <a:solidFill>
                  <a:srgbClr val="000000"/>
                </a:solidFill>
                <a:latin typeface="Times New Roman" pitchFamily="18" charset="0"/>
              </a:rPr>
              <a:t>nhân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dân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xã</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tổ</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chức</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lấy</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chữ</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ký</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ủng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hộ</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các</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nạn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nhân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chất</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độc</a:t>
            </a:r>
            <a:r>
              <a:rPr lang="en-US" sz="2800" dirty="0">
                <a:solidFill>
                  <a:srgbClr val="000000"/>
                </a:solidFill>
                <a:latin typeface="Times New Roman" pitchFamily="18" charset="0"/>
              </a:rPr>
              <a:t> da cam.</a:t>
            </a:r>
          </a:p>
          <a:p>
            <a:pPr eaLnBrk="1" hangingPunct="1">
              <a:spcBef>
                <a:spcPct val="50000"/>
              </a:spcBef>
              <a:buFontTx/>
              <a:buAutoNum type="alphaLcParenR"/>
            </a:pPr>
            <a:r>
              <a:rPr lang="en-US" sz="2800" dirty="0" err="1">
                <a:solidFill>
                  <a:srgbClr val="000000"/>
                </a:solidFill>
                <a:latin typeface="Times New Roman" pitchFamily="18" charset="0"/>
              </a:rPr>
              <a:t>Đài</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phát</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thanh</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của</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Uỷ</a:t>
            </a:r>
            <a:r>
              <a:rPr lang="en-US" sz="2800" dirty="0">
                <a:solidFill>
                  <a:srgbClr val="000000"/>
                </a:solidFill>
                <a:latin typeface="Times New Roman" pitchFamily="18" charset="0"/>
              </a:rPr>
              <a:t> ban </a:t>
            </a:r>
            <a:r>
              <a:rPr lang="en-US" sz="2800" dirty="0" err="1">
                <a:solidFill>
                  <a:srgbClr val="000000"/>
                </a:solidFill>
                <a:latin typeface="Times New Roman" pitchFamily="18" charset="0"/>
              </a:rPr>
              <a:t>nhân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dân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xã</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thông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báo</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lịch</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để</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học</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sinh</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tham</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gia</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sinh</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hoạt</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hè</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tại</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Nhà</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văn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hóa</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của</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xã</a:t>
            </a:r>
            <a:r>
              <a:rPr lang="en-US" sz="2800" dirty="0">
                <a:solidFill>
                  <a:srgbClr val="000000"/>
                </a:solidFill>
                <a:latin typeface="Times New Roman" pitchFamily="18" charset="0"/>
              </a:rPr>
              <a:t>. </a:t>
            </a:r>
          </a:p>
          <a:p>
            <a:pPr eaLnBrk="1" hangingPunct="1">
              <a:spcBef>
                <a:spcPct val="50000"/>
              </a:spcBef>
              <a:buFontTx/>
              <a:buAutoNum type="alphaLcParenR"/>
            </a:pPr>
            <a:r>
              <a:rPr lang="en-US" sz="2800" dirty="0" err="1">
                <a:solidFill>
                  <a:srgbClr val="000000"/>
                </a:solidFill>
                <a:latin typeface="Times New Roman" pitchFamily="18" charset="0"/>
              </a:rPr>
              <a:t>Xã</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phát</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động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phong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trào</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quyên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góp</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sách</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vở</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đồ</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dùng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học</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tập</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quần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áo</a:t>
            </a:r>
            <a:r>
              <a:rPr lang="en-US" sz="2800" dirty="0">
                <a:solidFill>
                  <a:srgbClr val="000000"/>
                </a:solidFill>
                <a:latin typeface="Times New Roman" pitchFamily="18" charset="0"/>
              </a:rPr>
              <a:t>, … </a:t>
            </a:r>
            <a:r>
              <a:rPr lang="en-US" sz="2800" dirty="0" err="1">
                <a:solidFill>
                  <a:srgbClr val="000000"/>
                </a:solidFill>
                <a:latin typeface="Times New Roman" pitchFamily="18" charset="0"/>
              </a:rPr>
              <a:t>ủng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hộ</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trẻ</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em</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vùng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lũ</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lụt</a:t>
            </a:r>
            <a:r>
              <a:rPr lang="en-US" sz="2800" dirty="0">
                <a:solidFill>
                  <a:srgbClr val="000000"/>
                </a:solidFill>
                <a:latin typeface="Times New Roman" pitchFamily="18" charset="0"/>
              </a:rPr>
              <a:t>.</a:t>
            </a:r>
          </a:p>
        </p:txBody>
      </p:sp>
      <p:sp>
        <p:nvSpPr>
          <p:cNvPr id="6" name="TextBox 6">
            <a:extLst>
              <a:ext uri="{FF2B5EF4-FFF2-40B4-BE49-F238E27FC236}">
                <a16:creationId xmlns:a16="http://schemas.microsoft.com/office/drawing/2014/main" id="{6E8B7B72-68BC-4B2C-9644-953FA5685B89}"/>
              </a:ext>
            </a:extLst>
          </p:cNvPr>
          <p:cNvSpPr txBox="1">
            <a:spLocks noChangeArrowheads="1"/>
          </p:cNvSpPr>
          <p:nvPr/>
        </p:nvSpPr>
        <p:spPr bwMode="auto">
          <a:xfrm>
            <a:off x="1239838" y="-46038"/>
            <a:ext cx="670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dirty="0">
                <a:solidFill>
                  <a:srgbClr val="0000FF"/>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Thứ</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hai </a:t>
            </a:r>
            <a:r>
              <a:rPr lang="en-US" altLang="en-US" sz="2800" b="1" dirty="0" err="1">
                <a:solidFill>
                  <a:srgbClr val="FF0000"/>
                </a:solidFill>
                <a:latin typeface="Times New Roman" panose="02020603050405020304" pitchFamily="18" charset="0"/>
              </a:rPr>
              <a:t>ngày</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27</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tháng</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02</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năm</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2023</a:t>
            </a:r>
            <a:endParaRPr lang="en-US" altLang="en-US" sz="2800" b="1" dirty="0">
              <a:solidFill>
                <a:srgbClr val="0000FF"/>
              </a:solidFill>
              <a:latin typeface="Times New Roman" panose="02020603050405020304" pitchFamily="18" charset="0"/>
            </a:endParaRPr>
          </a:p>
          <a:p>
            <a:pPr algn="ctr">
              <a:spcBef>
                <a:spcPct val="0"/>
              </a:spcBef>
              <a:buFontTx/>
              <a:buNone/>
            </a:pPr>
            <a:r>
              <a:rPr lang="vi-VN" altLang="en-US" sz="2800" b="1" dirty="0">
                <a:solidFill>
                  <a:srgbClr val="0000FF"/>
                </a:solidFill>
                <a:latin typeface="Times New Roman" panose="02020603050405020304" pitchFamily="18" charset="0"/>
              </a:rPr>
              <a:t>Đạo đức</a:t>
            </a:r>
            <a:endParaRPr lang="en-US" altLang="en-US" sz="2800" b="1" dirty="0">
              <a:solidFill>
                <a:srgbClr val="0000FF"/>
              </a:solidFill>
              <a:latin typeface="Times New Roman" panose="02020603050405020304" pitchFamily="18"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circle(in)">
                                      <p:cBhvr>
                                        <p:cTn id="7" dur="2000"/>
                                        <p:tgtEl>
                                          <p:spTgt spid="593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9396"/>
                                        </p:tgtEl>
                                        <p:attrNameLst>
                                          <p:attrName>style.visibility</p:attrName>
                                        </p:attrNameLst>
                                      </p:cBhvr>
                                      <p:to>
                                        <p:strVal val="visible"/>
                                      </p:to>
                                    </p:set>
                                    <p:animEffect transition="in" filter="wipe(down)">
                                      <p:cBhvr>
                                        <p:cTn id="12" dur="500"/>
                                        <p:tgtEl>
                                          <p:spTgt spid="593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106"/>
                                        </p:tgtEl>
                                        <p:attrNameLst>
                                          <p:attrName>style.visibility</p:attrName>
                                        </p:attrNameLst>
                                      </p:cBhvr>
                                      <p:to>
                                        <p:strVal val="visible"/>
                                      </p:to>
                                    </p:set>
                                    <p:anim calcmode="lin" valueType="num">
                                      <p:cBhvr additive="base">
                                        <p:cTn id="17" dur="500" fill="hold"/>
                                        <p:tgtEl>
                                          <p:spTgt spid="4106"/>
                                        </p:tgtEl>
                                        <p:attrNameLst>
                                          <p:attrName>ppt_x</p:attrName>
                                        </p:attrNameLst>
                                      </p:cBhvr>
                                      <p:tavLst>
                                        <p:tav tm="0">
                                          <p:val>
                                            <p:strVal val="#ppt_x"/>
                                          </p:val>
                                        </p:tav>
                                        <p:tav tm="100000">
                                          <p:val>
                                            <p:strVal val="#ppt_x"/>
                                          </p:val>
                                        </p:tav>
                                      </p:tavLst>
                                    </p:anim>
                                    <p:anim calcmode="lin" valueType="num">
                                      <p:cBhvr additive="base">
                                        <p:cTn id="18" dur="500" fill="hold"/>
                                        <p:tgtEl>
                                          <p:spTgt spid="41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p:bldP spid="59396" grpId="0"/>
      <p:bldP spid="41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9"/>
          <p:cNvSpPr txBox="1">
            <a:spLocks noChangeArrowheads="1"/>
          </p:cNvSpPr>
          <p:nvPr/>
        </p:nvSpPr>
        <p:spPr bwMode="auto">
          <a:xfrm>
            <a:off x="536575" y="1295400"/>
            <a:ext cx="8177212"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i="1" u="sng" dirty="0" err="1">
                <a:solidFill>
                  <a:srgbClr val="0000FF"/>
                </a:solidFill>
                <a:latin typeface="Times New Roman" pitchFamily="18" charset="0"/>
              </a:rPr>
              <a:t>Hoạt</a:t>
            </a:r>
            <a:r>
              <a:rPr lang="en-US" sz="2800" b="1" i="1" u="sng" dirty="0">
                <a:solidFill>
                  <a:srgbClr val="0000FF"/>
                </a:solidFill>
                <a:latin typeface="Times New Roman" pitchFamily="18" charset="0"/>
              </a:rPr>
              <a:t> </a:t>
            </a:r>
            <a:r>
              <a:rPr lang="en-US" sz="2800" b="1" i="1" u="sng" dirty="0" err="1">
                <a:solidFill>
                  <a:srgbClr val="0000FF"/>
                </a:solidFill>
                <a:latin typeface="Times New Roman" pitchFamily="18" charset="0"/>
              </a:rPr>
              <a:t>động</a:t>
            </a:r>
            <a:r>
              <a:rPr lang="en-US" sz="2800" b="1" i="1" u="sng" dirty="0">
                <a:solidFill>
                  <a:srgbClr val="0000FF"/>
                </a:solidFill>
                <a:latin typeface="Times New Roman" pitchFamily="18" charset="0"/>
              </a:rPr>
              <a:t> 1</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Xử</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lý</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tình</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huống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bài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tập</a:t>
            </a:r>
            <a:r>
              <a:rPr lang="en-US" sz="2800" b="1" dirty="0">
                <a:solidFill>
                  <a:srgbClr val="0000FF"/>
                </a:solidFill>
                <a:latin typeface="Times New Roman" pitchFamily="18" charset="0"/>
              </a:rPr>
              <a:t> 2)</a:t>
            </a:r>
          </a:p>
          <a:p>
            <a:pPr eaLnBrk="1" hangingPunct="1">
              <a:spcBef>
                <a:spcPct val="50000"/>
              </a:spcBef>
            </a:pPr>
            <a:endParaRPr lang="en-US" sz="2800" b="1" dirty="0">
              <a:solidFill>
                <a:srgbClr val="0000FF"/>
              </a:solidFill>
              <a:latin typeface="Times New Roman" pitchFamily="18" charset="0"/>
            </a:endParaRPr>
          </a:p>
        </p:txBody>
      </p:sp>
      <p:sp>
        <p:nvSpPr>
          <p:cNvPr id="4106" name="Text Box 10"/>
          <p:cNvSpPr txBox="1">
            <a:spLocks noChangeArrowheads="1"/>
          </p:cNvSpPr>
          <p:nvPr/>
        </p:nvSpPr>
        <p:spPr bwMode="auto">
          <a:xfrm>
            <a:off x="430213" y="1752600"/>
            <a:ext cx="86106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i="1" dirty="0">
                <a:solidFill>
                  <a:srgbClr val="000000"/>
                </a:solidFill>
                <a:latin typeface="Times New Roman" pitchFamily="18" charset="0"/>
              </a:rPr>
              <a:t>*</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Em</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sẽ</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làm</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gì</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trong</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các</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tình</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huống</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sau</a:t>
            </a:r>
            <a:r>
              <a:rPr lang="en-US" sz="2800" b="1" dirty="0">
                <a:solidFill>
                  <a:srgbClr val="000000"/>
                </a:solidFill>
                <a:latin typeface="Times New Roman" pitchFamily="18" charset="0"/>
              </a:rPr>
              <a:t> ?</a:t>
            </a:r>
          </a:p>
          <a:p>
            <a:pPr eaLnBrk="1" hangingPunct="1">
              <a:spcBef>
                <a:spcPct val="50000"/>
              </a:spcBef>
              <a:buFontTx/>
              <a:buAutoNum type="alphaLcParenR"/>
            </a:pPr>
            <a:r>
              <a:rPr lang="en-US" sz="2800" dirty="0" err="1">
                <a:solidFill>
                  <a:srgbClr val="000000"/>
                </a:solidFill>
                <a:latin typeface="Times New Roman" pitchFamily="18" charset="0"/>
              </a:rPr>
              <a:t>Uỷ</a:t>
            </a:r>
            <a:r>
              <a:rPr lang="en-US" sz="2800" dirty="0">
                <a:solidFill>
                  <a:srgbClr val="000000"/>
                </a:solidFill>
                <a:latin typeface="Times New Roman" pitchFamily="18" charset="0"/>
              </a:rPr>
              <a:t> ban </a:t>
            </a:r>
            <a:r>
              <a:rPr lang="en-US" sz="2800" dirty="0" err="1">
                <a:solidFill>
                  <a:srgbClr val="000000"/>
                </a:solidFill>
                <a:latin typeface="Times New Roman" pitchFamily="18" charset="0"/>
              </a:rPr>
              <a:t>nhân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dân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xã</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tổ</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chức</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lấy</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chữ</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ký</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ủng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hộ</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các</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nạn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nhân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chất</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độc</a:t>
            </a:r>
            <a:r>
              <a:rPr lang="en-US" sz="2800" dirty="0">
                <a:solidFill>
                  <a:srgbClr val="000000"/>
                </a:solidFill>
                <a:latin typeface="Times New Roman" pitchFamily="18" charset="0"/>
              </a:rPr>
              <a:t> da cam.</a:t>
            </a:r>
          </a:p>
        </p:txBody>
      </p:sp>
      <p:grpSp>
        <p:nvGrpSpPr>
          <p:cNvPr id="2" name="Group 13"/>
          <p:cNvGrpSpPr>
            <a:grpSpLocks/>
          </p:cNvGrpSpPr>
          <p:nvPr/>
        </p:nvGrpSpPr>
        <p:grpSpPr bwMode="auto">
          <a:xfrm>
            <a:off x="3539947" y="3639991"/>
            <a:ext cx="5010508" cy="1523135"/>
            <a:chOff x="2196" y="183"/>
            <a:chExt cx="3566" cy="1286"/>
          </a:xfrm>
        </p:grpSpPr>
        <p:pic>
          <p:nvPicPr>
            <p:cNvPr id="60422" name="Picture 3" descr="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6" y="183"/>
              <a:ext cx="1832" cy="1286"/>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0426" name="Picture 12" descr="di-bo-vi-cong-ly1318_400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1" y="193"/>
              <a:ext cx="1731" cy="1266"/>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pic>
        <p:nvPicPr>
          <p:cNvPr id="15" name="Picture 23" descr="chat_doc_mau_da_c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479" y="3525320"/>
            <a:ext cx="2809875" cy="1703389"/>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3" name="Text Box 7">
            <a:extLst>
              <a:ext uri="{FF2B5EF4-FFF2-40B4-BE49-F238E27FC236}">
                <a16:creationId xmlns:a16="http://schemas.microsoft.com/office/drawing/2014/main" id="{0591A11F-2152-9407-BF98-E05FCC2C926A}"/>
              </a:ext>
            </a:extLst>
          </p:cNvPr>
          <p:cNvSpPr txBox="1">
            <a:spLocks noChangeArrowheads="1"/>
          </p:cNvSpPr>
          <p:nvPr/>
        </p:nvSpPr>
        <p:spPr bwMode="auto">
          <a:xfrm>
            <a:off x="750888" y="873919"/>
            <a:ext cx="784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a:solidFill>
                  <a:srgbClr val="FF3300"/>
                </a:solidFill>
                <a:latin typeface="Times New Roman" pitchFamily="18" charset="0"/>
              </a:rPr>
              <a:t>UỶ BAN NHÂN DÂN XÃ (PHƯỜNG) EM (T2)</a:t>
            </a:r>
          </a:p>
        </p:txBody>
      </p:sp>
      <p:sp>
        <p:nvSpPr>
          <p:cNvPr id="4" name="TextBox 6">
            <a:extLst>
              <a:ext uri="{FF2B5EF4-FFF2-40B4-BE49-F238E27FC236}">
                <a16:creationId xmlns:a16="http://schemas.microsoft.com/office/drawing/2014/main" id="{0B894630-14E4-F0F2-724D-EAFB73596AC5}"/>
              </a:ext>
            </a:extLst>
          </p:cNvPr>
          <p:cNvSpPr txBox="1">
            <a:spLocks noChangeArrowheads="1"/>
          </p:cNvSpPr>
          <p:nvPr/>
        </p:nvSpPr>
        <p:spPr bwMode="auto">
          <a:xfrm>
            <a:off x="1239838" y="-46038"/>
            <a:ext cx="670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dirty="0">
                <a:solidFill>
                  <a:srgbClr val="0000FF"/>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Thứ</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hai </a:t>
            </a:r>
            <a:r>
              <a:rPr lang="en-US" altLang="en-US" sz="2800" b="1" dirty="0" err="1">
                <a:solidFill>
                  <a:srgbClr val="FF0000"/>
                </a:solidFill>
                <a:latin typeface="Times New Roman" panose="02020603050405020304" pitchFamily="18" charset="0"/>
              </a:rPr>
              <a:t>ngày</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27</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tháng</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02</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năm</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2023</a:t>
            </a:r>
            <a:endParaRPr lang="en-US" altLang="en-US" sz="2800" b="1" dirty="0">
              <a:solidFill>
                <a:srgbClr val="0000FF"/>
              </a:solidFill>
              <a:latin typeface="Times New Roman" panose="02020603050405020304" pitchFamily="18" charset="0"/>
            </a:endParaRPr>
          </a:p>
          <a:p>
            <a:pPr algn="ctr">
              <a:spcBef>
                <a:spcPct val="0"/>
              </a:spcBef>
              <a:buFontTx/>
              <a:buNone/>
            </a:pPr>
            <a:r>
              <a:rPr lang="vi-VN" altLang="en-US" sz="2800" b="1" dirty="0">
                <a:solidFill>
                  <a:srgbClr val="0000FF"/>
                </a:solidFill>
                <a:latin typeface="Times New Roman" panose="02020603050405020304" pitchFamily="18" charset="0"/>
              </a:rPr>
              <a:t>Đạo đức</a:t>
            </a:r>
            <a:endParaRPr lang="en-US" altLang="en-US" sz="2800" b="1" dirty="0">
              <a:solidFill>
                <a:srgbClr val="0000FF"/>
              </a:solidFill>
              <a:latin typeface="Times New Roman" panose="02020603050405020304" pitchFamily="18"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9"/>
          <p:cNvSpPr txBox="1">
            <a:spLocks noChangeArrowheads="1"/>
          </p:cNvSpPr>
          <p:nvPr/>
        </p:nvSpPr>
        <p:spPr bwMode="auto">
          <a:xfrm>
            <a:off x="738188" y="1676400"/>
            <a:ext cx="817721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i="1" u="sng">
                <a:solidFill>
                  <a:srgbClr val="0000FF"/>
                </a:solidFill>
                <a:latin typeface="Times New Roman" pitchFamily="18" charset="0"/>
              </a:rPr>
              <a:t>Hoạt động 1</a:t>
            </a:r>
            <a:r>
              <a:rPr lang="en-US" sz="2800" b="1">
                <a:solidFill>
                  <a:srgbClr val="0000FF"/>
                </a:solidFill>
                <a:latin typeface="Times New Roman" pitchFamily="18" charset="0"/>
              </a:rPr>
              <a:t>: Xử lý tình huống(bài tập 2)</a:t>
            </a:r>
          </a:p>
          <a:p>
            <a:pPr eaLnBrk="1" hangingPunct="1">
              <a:spcBef>
                <a:spcPct val="50000"/>
              </a:spcBef>
            </a:pPr>
            <a:endParaRPr lang="en-US" sz="2800" b="1">
              <a:solidFill>
                <a:srgbClr val="0000FF"/>
              </a:solidFill>
              <a:latin typeface="Times New Roman" pitchFamily="18" charset="0"/>
            </a:endParaRPr>
          </a:p>
        </p:txBody>
      </p:sp>
      <p:sp>
        <p:nvSpPr>
          <p:cNvPr id="4106" name="Text Box 10"/>
          <p:cNvSpPr txBox="1">
            <a:spLocks noChangeArrowheads="1"/>
          </p:cNvSpPr>
          <p:nvPr/>
        </p:nvSpPr>
        <p:spPr bwMode="auto">
          <a:xfrm>
            <a:off x="304800" y="2232025"/>
            <a:ext cx="8610600" cy="1600200"/>
          </a:xfrm>
          <a:prstGeom prst="rect">
            <a:avLst/>
          </a:prstGeom>
          <a:noFill/>
          <a:ln>
            <a:noFill/>
          </a:ln>
          <a:effec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800" b="1" i="1">
                <a:solidFill>
                  <a:prstClr val="black"/>
                </a:solidFill>
                <a:latin typeface="Times New Roman" pitchFamily="18" charset="0"/>
              </a:rPr>
              <a:t>*</a:t>
            </a:r>
            <a:r>
              <a:rPr lang="en-US" sz="2800" b="1">
                <a:solidFill>
                  <a:prstClr val="black"/>
                </a:solidFill>
                <a:latin typeface="Times New Roman" pitchFamily="18" charset="0"/>
              </a:rPr>
              <a:t> Em sẽ làm gì trong các tình huống sau ?</a:t>
            </a:r>
          </a:p>
          <a:p>
            <a:pPr marL="0" indent="0">
              <a:spcBef>
                <a:spcPct val="50000"/>
              </a:spcBef>
              <a:defRPr/>
            </a:pPr>
            <a:r>
              <a:rPr lang="en-US" sz="2800">
                <a:solidFill>
                  <a:prstClr val="black"/>
                </a:solidFill>
                <a:latin typeface="Times New Roman" pitchFamily="18" charset="0"/>
              </a:rPr>
              <a:t>b) Đài phát thanh của Uỷ ban nhân dân xã thông báo lịch để học sinh tham gia sinh hoạt hè tại Nhà văn hóa của xã. </a:t>
            </a:r>
          </a:p>
        </p:txBody>
      </p:sp>
      <p:pic>
        <p:nvPicPr>
          <p:cNvPr id="9" name="Picture 17" descr="IMG_1179"/>
          <p:cNvPicPr>
            <a:picLocks noChangeAspect="1" noChangeArrowheads="1"/>
          </p:cNvPicPr>
          <p:nvPr/>
        </p:nvPicPr>
        <p:blipFill>
          <a:blip r:embed="rId2">
            <a:lum bright="28000" contrast="50000"/>
            <a:extLst>
              <a:ext uri="{28A0092B-C50C-407E-A947-70E740481C1C}">
                <a14:useLocalDpi xmlns:a14="http://schemas.microsoft.com/office/drawing/2010/main" val="0"/>
              </a:ext>
            </a:extLst>
          </a:blip>
          <a:srcRect/>
          <a:stretch>
            <a:fillRect/>
          </a:stretch>
        </p:blipFill>
        <p:spPr bwMode="auto">
          <a:xfrm>
            <a:off x="1752600" y="3832225"/>
            <a:ext cx="5867400" cy="287337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2" name="Text Box 7">
            <a:extLst>
              <a:ext uri="{FF2B5EF4-FFF2-40B4-BE49-F238E27FC236}">
                <a16:creationId xmlns:a16="http://schemas.microsoft.com/office/drawing/2014/main" id="{794B9F1B-C7EC-D4EA-26FD-24039028B00D}"/>
              </a:ext>
            </a:extLst>
          </p:cNvPr>
          <p:cNvSpPr txBox="1">
            <a:spLocks noChangeArrowheads="1"/>
          </p:cNvSpPr>
          <p:nvPr/>
        </p:nvSpPr>
        <p:spPr bwMode="auto">
          <a:xfrm>
            <a:off x="750888" y="873919"/>
            <a:ext cx="784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a:solidFill>
                  <a:srgbClr val="FF3300"/>
                </a:solidFill>
                <a:latin typeface="Times New Roman" pitchFamily="18" charset="0"/>
              </a:rPr>
              <a:t>UỶ BAN NHÂN DÂN XÃ (PHƯỜNG) EM (T2)</a:t>
            </a:r>
          </a:p>
        </p:txBody>
      </p:sp>
      <p:sp>
        <p:nvSpPr>
          <p:cNvPr id="3" name="TextBox 6">
            <a:extLst>
              <a:ext uri="{FF2B5EF4-FFF2-40B4-BE49-F238E27FC236}">
                <a16:creationId xmlns:a16="http://schemas.microsoft.com/office/drawing/2014/main" id="{442BB7AB-9664-E6EE-AE03-BFCA9082EB17}"/>
              </a:ext>
            </a:extLst>
          </p:cNvPr>
          <p:cNvSpPr txBox="1">
            <a:spLocks noChangeArrowheads="1"/>
          </p:cNvSpPr>
          <p:nvPr/>
        </p:nvSpPr>
        <p:spPr bwMode="auto">
          <a:xfrm>
            <a:off x="1239838" y="-46038"/>
            <a:ext cx="670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dirty="0">
                <a:solidFill>
                  <a:srgbClr val="0000FF"/>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Thứ</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hai </a:t>
            </a:r>
            <a:r>
              <a:rPr lang="en-US" altLang="en-US" sz="2800" b="1" dirty="0" err="1">
                <a:solidFill>
                  <a:srgbClr val="FF0000"/>
                </a:solidFill>
                <a:latin typeface="Times New Roman" panose="02020603050405020304" pitchFamily="18" charset="0"/>
              </a:rPr>
              <a:t>ngày</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27</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tháng</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02</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năm</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2023</a:t>
            </a:r>
            <a:endParaRPr lang="en-US" altLang="en-US" sz="2800" b="1" dirty="0">
              <a:solidFill>
                <a:srgbClr val="0000FF"/>
              </a:solidFill>
              <a:latin typeface="Times New Roman" panose="02020603050405020304" pitchFamily="18" charset="0"/>
            </a:endParaRPr>
          </a:p>
          <a:p>
            <a:pPr algn="ctr">
              <a:spcBef>
                <a:spcPct val="0"/>
              </a:spcBef>
              <a:buFontTx/>
              <a:buNone/>
            </a:pPr>
            <a:r>
              <a:rPr lang="vi-VN" altLang="en-US" sz="2800" b="1" dirty="0">
                <a:solidFill>
                  <a:srgbClr val="0000FF"/>
                </a:solidFill>
                <a:latin typeface="Times New Roman" panose="02020603050405020304" pitchFamily="18" charset="0"/>
              </a:rPr>
              <a:t>Đạo đức</a:t>
            </a:r>
            <a:endParaRPr lang="en-US" altLang="en-US" sz="2800" b="1" dirty="0">
              <a:solidFill>
                <a:srgbClr val="0000FF"/>
              </a:solidFill>
              <a:latin typeface="Times New Roman" panose="02020603050405020304" pitchFamily="18"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6" presetClass="entr" presetSubtype="16"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9"/>
          <p:cNvSpPr txBox="1">
            <a:spLocks noChangeArrowheads="1"/>
          </p:cNvSpPr>
          <p:nvPr/>
        </p:nvSpPr>
        <p:spPr bwMode="auto">
          <a:xfrm>
            <a:off x="738188" y="1676400"/>
            <a:ext cx="81772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i="1" u="sng">
                <a:solidFill>
                  <a:srgbClr val="0000FF"/>
                </a:solidFill>
                <a:latin typeface="Times New Roman" pitchFamily="18" charset="0"/>
              </a:rPr>
              <a:t>Hoạt động 1</a:t>
            </a:r>
            <a:r>
              <a:rPr lang="en-US" sz="2800" b="1">
                <a:solidFill>
                  <a:srgbClr val="0000FF"/>
                </a:solidFill>
                <a:latin typeface="Times New Roman" pitchFamily="18" charset="0"/>
              </a:rPr>
              <a:t>: Xử lý tình huống</a:t>
            </a:r>
          </a:p>
        </p:txBody>
      </p:sp>
      <p:sp>
        <p:nvSpPr>
          <p:cNvPr id="4106" name="Text Box 10"/>
          <p:cNvSpPr txBox="1">
            <a:spLocks noChangeArrowheads="1"/>
          </p:cNvSpPr>
          <p:nvPr/>
        </p:nvSpPr>
        <p:spPr bwMode="auto">
          <a:xfrm>
            <a:off x="333375" y="2195513"/>
            <a:ext cx="8610600" cy="1600200"/>
          </a:xfrm>
          <a:prstGeom prst="rect">
            <a:avLst/>
          </a:prstGeom>
          <a:noFill/>
          <a:ln>
            <a:noFill/>
          </a:ln>
          <a:effec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800" b="1" i="1">
                <a:solidFill>
                  <a:prstClr val="black"/>
                </a:solidFill>
                <a:latin typeface="Times New Roman" pitchFamily="18" charset="0"/>
              </a:rPr>
              <a:t>*</a:t>
            </a:r>
            <a:r>
              <a:rPr lang="en-US" sz="2800" b="1">
                <a:solidFill>
                  <a:prstClr val="black"/>
                </a:solidFill>
                <a:latin typeface="Times New Roman" pitchFamily="18" charset="0"/>
              </a:rPr>
              <a:t> Em sẽ làm gì trong các tình huống sau ?</a:t>
            </a:r>
          </a:p>
          <a:p>
            <a:pPr marL="0" indent="0">
              <a:spcBef>
                <a:spcPct val="50000"/>
              </a:spcBef>
              <a:defRPr/>
            </a:pPr>
            <a:r>
              <a:rPr lang="en-US" sz="2800">
                <a:solidFill>
                  <a:prstClr val="black"/>
                </a:solidFill>
                <a:latin typeface="Times New Roman" pitchFamily="18" charset="0"/>
              </a:rPr>
              <a:t> c) Xã phát động phong trào quyên góp sách vở, đồ dùng học tập, quần áo, … ủng hộ trẻ em vùng lũ lụt.</a:t>
            </a:r>
          </a:p>
        </p:txBody>
      </p:sp>
      <p:grpSp>
        <p:nvGrpSpPr>
          <p:cNvPr id="2" name="Group 12"/>
          <p:cNvGrpSpPr>
            <a:grpSpLocks/>
          </p:cNvGrpSpPr>
          <p:nvPr/>
        </p:nvGrpSpPr>
        <p:grpSpPr bwMode="auto">
          <a:xfrm>
            <a:off x="754664" y="3965744"/>
            <a:ext cx="7519724" cy="2657729"/>
            <a:chOff x="30" y="405"/>
            <a:chExt cx="5622" cy="2580"/>
          </a:xfrm>
        </p:grpSpPr>
        <p:pic>
          <p:nvPicPr>
            <p:cNvPr id="62470" name="Picture 9" descr="chu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0" y="405"/>
              <a:ext cx="1752" cy="1296"/>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2471" name="Picture 11" descr="81106NhoQua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 y="405"/>
              <a:ext cx="3870" cy="2580"/>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3" name="Text Box 7">
            <a:extLst>
              <a:ext uri="{FF2B5EF4-FFF2-40B4-BE49-F238E27FC236}">
                <a16:creationId xmlns:a16="http://schemas.microsoft.com/office/drawing/2014/main" id="{D912FEF7-F485-DF64-673B-090F771AC784}"/>
              </a:ext>
            </a:extLst>
          </p:cNvPr>
          <p:cNvSpPr txBox="1">
            <a:spLocks noChangeArrowheads="1"/>
          </p:cNvSpPr>
          <p:nvPr/>
        </p:nvSpPr>
        <p:spPr bwMode="auto">
          <a:xfrm>
            <a:off x="750888" y="873919"/>
            <a:ext cx="784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a:solidFill>
                  <a:srgbClr val="FF3300"/>
                </a:solidFill>
                <a:latin typeface="Times New Roman" pitchFamily="18" charset="0"/>
              </a:rPr>
              <a:t>UỶ BAN NHÂN DÂN XÃ (PHƯỜNG) EM (T2)</a:t>
            </a:r>
          </a:p>
        </p:txBody>
      </p:sp>
      <p:sp>
        <p:nvSpPr>
          <p:cNvPr id="4" name="TextBox 6">
            <a:extLst>
              <a:ext uri="{FF2B5EF4-FFF2-40B4-BE49-F238E27FC236}">
                <a16:creationId xmlns:a16="http://schemas.microsoft.com/office/drawing/2014/main" id="{68680542-0543-6509-207D-42B2F19BD989}"/>
              </a:ext>
            </a:extLst>
          </p:cNvPr>
          <p:cNvSpPr txBox="1">
            <a:spLocks noChangeArrowheads="1"/>
          </p:cNvSpPr>
          <p:nvPr/>
        </p:nvSpPr>
        <p:spPr bwMode="auto">
          <a:xfrm>
            <a:off x="1239838" y="-46038"/>
            <a:ext cx="670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dirty="0">
                <a:solidFill>
                  <a:srgbClr val="0000FF"/>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Thứ</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hai </a:t>
            </a:r>
            <a:r>
              <a:rPr lang="en-US" altLang="en-US" sz="2800" b="1" dirty="0" err="1">
                <a:solidFill>
                  <a:srgbClr val="FF0000"/>
                </a:solidFill>
                <a:latin typeface="Times New Roman" panose="02020603050405020304" pitchFamily="18" charset="0"/>
              </a:rPr>
              <a:t>ngày</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27</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tháng</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02</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năm</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2023</a:t>
            </a:r>
            <a:endParaRPr lang="en-US" altLang="en-US" sz="2800" b="1" dirty="0">
              <a:solidFill>
                <a:srgbClr val="0000FF"/>
              </a:solidFill>
              <a:latin typeface="Times New Roman" panose="02020603050405020304" pitchFamily="18" charset="0"/>
            </a:endParaRPr>
          </a:p>
          <a:p>
            <a:pPr algn="ctr">
              <a:spcBef>
                <a:spcPct val="0"/>
              </a:spcBef>
              <a:buFontTx/>
              <a:buNone/>
            </a:pPr>
            <a:r>
              <a:rPr lang="vi-VN" altLang="en-US" sz="2800" b="1" dirty="0">
                <a:solidFill>
                  <a:srgbClr val="0000FF"/>
                </a:solidFill>
                <a:latin typeface="Times New Roman" panose="02020603050405020304" pitchFamily="18" charset="0"/>
              </a:rPr>
              <a:t>Đạo đức</a:t>
            </a:r>
            <a:endParaRPr lang="en-US" altLang="en-US" sz="2800" b="1" dirty="0">
              <a:solidFill>
                <a:srgbClr val="0000FF"/>
              </a:solidFill>
              <a:latin typeface="Times New Roman" panose="02020603050405020304" pitchFamily="18"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9"/>
          <p:cNvSpPr txBox="1">
            <a:spLocks noChangeArrowheads="1"/>
          </p:cNvSpPr>
          <p:nvPr/>
        </p:nvSpPr>
        <p:spPr bwMode="auto">
          <a:xfrm>
            <a:off x="838200" y="1493838"/>
            <a:ext cx="81772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i="1" u="sng">
                <a:solidFill>
                  <a:srgbClr val="0000FF"/>
                </a:solidFill>
                <a:latin typeface="Times New Roman" pitchFamily="18" charset="0"/>
              </a:rPr>
              <a:t>Hoạt động 1</a:t>
            </a:r>
            <a:r>
              <a:rPr lang="en-US" sz="2800" b="1">
                <a:solidFill>
                  <a:srgbClr val="0000FF"/>
                </a:solidFill>
                <a:latin typeface="Times New Roman" pitchFamily="18" charset="0"/>
              </a:rPr>
              <a:t>: Xử lý tình huống</a:t>
            </a:r>
          </a:p>
        </p:txBody>
      </p:sp>
      <p:sp>
        <p:nvSpPr>
          <p:cNvPr id="63491" name="Text Box 10"/>
          <p:cNvSpPr txBox="1">
            <a:spLocks noChangeArrowheads="1"/>
          </p:cNvSpPr>
          <p:nvPr/>
        </p:nvSpPr>
        <p:spPr bwMode="auto">
          <a:xfrm>
            <a:off x="338138" y="2133600"/>
            <a:ext cx="8610600"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i="1">
                <a:solidFill>
                  <a:srgbClr val="000000"/>
                </a:solidFill>
                <a:latin typeface="Times New Roman" pitchFamily="18" charset="0"/>
              </a:rPr>
              <a:t>*</a:t>
            </a:r>
            <a:r>
              <a:rPr lang="en-US" sz="2800" b="1">
                <a:solidFill>
                  <a:srgbClr val="000000"/>
                </a:solidFill>
                <a:latin typeface="Times New Roman" pitchFamily="18" charset="0"/>
              </a:rPr>
              <a:t> Em sẽ làm gì trong các tình huống sau ?</a:t>
            </a:r>
          </a:p>
          <a:p>
            <a:pPr eaLnBrk="1" hangingPunct="1">
              <a:spcBef>
                <a:spcPct val="50000"/>
              </a:spcBef>
              <a:buFontTx/>
              <a:buAutoNum type="alphaLcParenR"/>
            </a:pPr>
            <a:r>
              <a:rPr lang="en-US" sz="2800">
                <a:solidFill>
                  <a:srgbClr val="000000"/>
                </a:solidFill>
                <a:latin typeface="Times New Roman" pitchFamily="18" charset="0"/>
              </a:rPr>
              <a:t>Uỷ ban nhân dân xã tổ chức lấy chữ ký ủng hộ các nạn nhân chất độc da cam.</a:t>
            </a:r>
          </a:p>
          <a:p>
            <a:pPr eaLnBrk="1" hangingPunct="1">
              <a:spcBef>
                <a:spcPct val="50000"/>
              </a:spcBef>
              <a:buFontTx/>
              <a:buAutoNum type="alphaLcParenR"/>
            </a:pPr>
            <a:r>
              <a:rPr lang="en-US" sz="2800">
                <a:solidFill>
                  <a:srgbClr val="000000"/>
                </a:solidFill>
                <a:latin typeface="Times New Roman" pitchFamily="18" charset="0"/>
              </a:rPr>
              <a:t>Đài phát thanh của Uỷ ban nhân dân xã thông báo lịch để học sinh tham gia sinh hoạt hè tại Nhà văn hóa của xã. </a:t>
            </a:r>
          </a:p>
          <a:p>
            <a:pPr eaLnBrk="1" hangingPunct="1">
              <a:spcBef>
                <a:spcPct val="50000"/>
              </a:spcBef>
              <a:buFontTx/>
              <a:buAutoNum type="alphaLcParenR"/>
            </a:pPr>
            <a:r>
              <a:rPr lang="en-US" sz="2800">
                <a:solidFill>
                  <a:srgbClr val="000000"/>
                </a:solidFill>
                <a:latin typeface="Times New Roman" pitchFamily="18" charset="0"/>
              </a:rPr>
              <a:t>Xã phát động phong trào quyên góp sách vở, đồ dùng học tập, quần áo, … ủng hộ trẻ em vùng lũ lụt.</a:t>
            </a:r>
          </a:p>
        </p:txBody>
      </p:sp>
      <p:sp>
        <p:nvSpPr>
          <p:cNvPr id="2" name="Text Box 7">
            <a:extLst>
              <a:ext uri="{FF2B5EF4-FFF2-40B4-BE49-F238E27FC236}">
                <a16:creationId xmlns:a16="http://schemas.microsoft.com/office/drawing/2014/main" id="{0B89A8D3-0731-1E83-7FF8-BE734F895291}"/>
              </a:ext>
            </a:extLst>
          </p:cNvPr>
          <p:cNvSpPr txBox="1">
            <a:spLocks noChangeArrowheads="1"/>
          </p:cNvSpPr>
          <p:nvPr/>
        </p:nvSpPr>
        <p:spPr bwMode="auto">
          <a:xfrm>
            <a:off x="750888" y="873919"/>
            <a:ext cx="784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a:solidFill>
                  <a:srgbClr val="FF3300"/>
                </a:solidFill>
                <a:latin typeface="Times New Roman" pitchFamily="18" charset="0"/>
              </a:rPr>
              <a:t>UỶ BAN NHÂN DÂN XÃ (PHƯỜNG) EM (T2)</a:t>
            </a:r>
          </a:p>
        </p:txBody>
      </p:sp>
      <p:sp>
        <p:nvSpPr>
          <p:cNvPr id="3" name="TextBox 6">
            <a:extLst>
              <a:ext uri="{FF2B5EF4-FFF2-40B4-BE49-F238E27FC236}">
                <a16:creationId xmlns:a16="http://schemas.microsoft.com/office/drawing/2014/main" id="{E9B4D9F5-3E29-70DD-FCE8-E6CB9E637CAC}"/>
              </a:ext>
            </a:extLst>
          </p:cNvPr>
          <p:cNvSpPr txBox="1">
            <a:spLocks noChangeArrowheads="1"/>
          </p:cNvSpPr>
          <p:nvPr/>
        </p:nvSpPr>
        <p:spPr bwMode="auto">
          <a:xfrm>
            <a:off x="1239838" y="-46038"/>
            <a:ext cx="670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dirty="0">
                <a:solidFill>
                  <a:srgbClr val="0000FF"/>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Thứ</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hai </a:t>
            </a:r>
            <a:r>
              <a:rPr lang="en-US" altLang="en-US" sz="2800" b="1" dirty="0" err="1">
                <a:solidFill>
                  <a:srgbClr val="FF0000"/>
                </a:solidFill>
                <a:latin typeface="Times New Roman" panose="02020603050405020304" pitchFamily="18" charset="0"/>
              </a:rPr>
              <a:t>ngày</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27</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tháng</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02</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năm</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2023</a:t>
            </a:r>
            <a:endParaRPr lang="en-US" altLang="en-US" sz="2800" b="1" dirty="0">
              <a:solidFill>
                <a:srgbClr val="0000FF"/>
              </a:solidFill>
              <a:latin typeface="Times New Roman" panose="02020603050405020304" pitchFamily="18" charset="0"/>
            </a:endParaRPr>
          </a:p>
          <a:p>
            <a:pPr algn="ctr">
              <a:spcBef>
                <a:spcPct val="0"/>
              </a:spcBef>
              <a:buFontTx/>
              <a:buNone/>
            </a:pPr>
            <a:r>
              <a:rPr lang="vi-VN" altLang="en-US" sz="2800" b="1" dirty="0">
                <a:solidFill>
                  <a:srgbClr val="0000FF"/>
                </a:solidFill>
                <a:latin typeface="Times New Roman" panose="02020603050405020304" pitchFamily="18" charset="0"/>
              </a:rPr>
              <a:t>Đạo đức</a:t>
            </a:r>
            <a:endParaRPr lang="en-US" altLang="en-US" sz="2800" b="1" dirty="0">
              <a:solidFill>
                <a:srgbClr val="0000FF"/>
              </a:solidFill>
              <a:latin typeface="Times New Roman" panose="02020603050405020304" pitchFamily="18"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
          <p:cNvSpPr>
            <a:spLocks noGrp="1" noChangeArrowheads="1"/>
          </p:cNvSpPr>
          <p:nvPr>
            <p:ph type="title"/>
          </p:nvPr>
        </p:nvSpPr>
        <p:spPr>
          <a:xfrm>
            <a:off x="533400" y="1066800"/>
            <a:ext cx="5638800" cy="457200"/>
          </a:xfrm>
          <a:noFill/>
        </p:spPr>
        <p:txBody>
          <a:bodyPr anchor="b"/>
          <a:lstStyle/>
          <a:p>
            <a:pPr eaLnBrk="1" hangingPunct="1"/>
            <a:r>
              <a:rPr lang="en-US" sz="2800" b="1" i="1" u="sng" dirty="0" err="1">
                <a:solidFill>
                  <a:schemeClr val="accent2"/>
                </a:solidFill>
                <a:latin typeface="Times New Roman" pitchFamily="18" charset="0"/>
                <a:cs typeface="Times New Roman" pitchFamily="18" charset="0"/>
              </a:rPr>
              <a:t>Hoạt</a:t>
            </a:r>
            <a:r>
              <a:rPr lang="en-US" sz="2800" b="1" i="1" u="sng" dirty="0">
                <a:solidFill>
                  <a:schemeClr val="accent2"/>
                </a:solidFill>
                <a:latin typeface="Times New Roman" pitchFamily="18" charset="0"/>
                <a:cs typeface="Times New Roman" pitchFamily="18" charset="0"/>
              </a:rPr>
              <a:t> </a:t>
            </a:r>
            <a:r>
              <a:rPr lang="en-US" sz="2800" b="1" i="1" u="sng" dirty="0" err="1">
                <a:solidFill>
                  <a:schemeClr val="accent2"/>
                </a:solidFill>
                <a:latin typeface="Times New Roman" pitchFamily="18" charset="0"/>
                <a:cs typeface="Times New Roman" pitchFamily="18" charset="0"/>
              </a:rPr>
              <a:t>động</a:t>
            </a:r>
            <a:r>
              <a:rPr lang="en-US" sz="2800" b="1" i="1" u="sng" dirty="0">
                <a:solidFill>
                  <a:schemeClr val="accent2"/>
                </a:solidFill>
                <a:latin typeface="Times New Roman" pitchFamily="18" charset="0"/>
                <a:cs typeface="Times New Roman" pitchFamily="18" charset="0"/>
              </a:rPr>
              <a:t> 1</a:t>
            </a:r>
            <a:r>
              <a:rPr lang="en-US" sz="2800" b="1" i="1" dirty="0">
                <a:solidFill>
                  <a:schemeClr val="accent2"/>
                </a:solidFill>
                <a:latin typeface="Times New Roman" pitchFamily="18" charset="0"/>
                <a:cs typeface="Times New Roman" pitchFamily="18" charset="0"/>
              </a:rPr>
              <a:t>:  </a:t>
            </a:r>
            <a:r>
              <a:rPr lang="en-US" sz="2800" b="1" dirty="0" err="1">
                <a:solidFill>
                  <a:schemeClr val="accent2"/>
                </a:solidFill>
              </a:rPr>
              <a:t>Xử</a:t>
            </a:r>
            <a:r>
              <a:rPr lang="en-US" sz="2800" b="1" dirty="0">
                <a:solidFill>
                  <a:schemeClr val="accent2"/>
                </a:solidFill>
              </a:rPr>
              <a:t> </a:t>
            </a:r>
            <a:r>
              <a:rPr lang="en-US" sz="2800" b="1" dirty="0" err="1">
                <a:solidFill>
                  <a:schemeClr val="accent2"/>
                </a:solidFill>
              </a:rPr>
              <a:t>lý</a:t>
            </a:r>
            <a:r>
              <a:rPr lang="en-US" sz="2800" b="1" dirty="0">
                <a:solidFill>
                  <a:schemeClr val="accent2"/>
                </a:solidFill>
              </a:rPr>
              <a:t> </a:t>
            </a:r>
            <a:r>
              <a:rPr lang="en-US" sz="2800" b="1" dirty="0" err="1">
                <a:solidFill>
                  <a:schemeClr val="accent2"/>
                </a:solidFill>
              </a:rPr>
              <a:t>tình</a:t>
            </a:r>
            <a:r>
              <a:rPr lang="en-US" sz="2800" b="1" dirty="0">
                <a:solidFill>
                  <a:schemeClr val="accent2"/>
                </a:solidFill>
              </a:rPr>
              <a:t> </a:t>
            </a:r>
            <a:r>
              <a:rPr lang="en-US" sz="2800" b="1" dirty="0" err="1">
                <a:solidFill>
                  <a:schemeClr val="accent2"/>
                </a:solidFill>
              </a:rPr>
              <a:t>huống</a:t>
            </a:r>
            <a:r>
              <a:rPr lang="en-US" sz="2800" dirty="0"/>
              <a:t> </a:t>
            </a:r>
          </a:p>
        </p:txBody>
      </p:sp>
      <p:sp>
        <p:nvSpPr>
          <p:cNvPr id="64515" name="Rectangle 11"/>
          <p:cNvSpPr>
            <a:spLocks noGrp="1" noChangeArrowheads="1"/>
          </p:cNvSpPr>
          <p:nvPr>
            <p:ph type="body" idx="1"/>
          </p:nvPr>
        </p:nvSpPr>
        <p:spPr>
          <a:xfrm>
            <a:off x="757238" y="2352675"/>
            <a:ext cx="7929562" cy="1152525"/>
          </a:xfrm>
          <a:noFill/>
        </p:spPr>
        <p:txBody>
          <a:bodyPr/>
          <a:lstStyle/>
          <a:p>
            <a:pPr eaLnBrk="1" hangingPunct="1">
              <a:lnSpc>
                <a:spcPct val="90000"/>
              </a:lnSpc>
              <a:buFontTx/>
              <a:buNone/>
            </a:pPr>
            <a:r>
              <a:rPr lang="en-US" sz="2800" b="1" dirty="0">
                <a:solidFill>
                  <a:schemeClr val="accent2"/>
                </a:solidFill>
              </a:rPr>
              <a:t>a) </a:t>
            </a:r>
            <a:r>
              <a:rPr lang="en-US" sz="2800" b="1" dirty="0" err="1">
                <a:solidFill>
                  <a:schemeClr val="accent2"/>
                </a:solidFill>
              </a:rPr>
              <a:t>Uỷ</a:t>
            </a:r>
            <a:r>
              <a:rPr lang="en-US" sz="2800" b="1" dirty="0">
                <a:solidFill>
                  <a:schemeClr val="accent2"/>
                </a:solidFill>
              </a:rPr>
              <a:t> ban </a:t>
            </a:r>
            <a:r>
              <a:rPr lang="en-US" sz="2800" b="1" dirty="0" err="1">
                <a:solidFill>
                  <a:schemeClr val="accent2"/>
                </a:solidFill>
              </a:rPr>
              <a:t>nhân</a:t>
            </a:r>
            <a:r>
              <a:rPr lang="en-US" sz="2800" b="1" dirty="0">
                <a:solidFill>
                  <a:schemeClr val="accent2"/>
                </a:solidFill>
              </a:rPr>
              <a:t> </a:t>
            </a:r>
            <a:r>
              <a:rPr lang="en-US" sz="2800" b="1" dirty="0" err="1">
                <a:solidFill>
                  <a:schemeClr val="accent2"/>
                </a:solidFill>
              </a:rPr>
              <a:t>dân</a:t>
            </a:r>
            <a:r>
              <a:rPr lang="en-US" sz="2800" b="1" dirty="0">
                <a:solidFill>
                  <a:schemeClr val="accent2"/>
                </a:solidFill>
              </a:rPr>
              <a:t> </a:t>
            </a:r>
            <a:r>
              <a:rPr lang="en-US" sz="2800" b="1" dirty="0" err="1">
                <a:solidFill>
                  <a:schemeClr val="accent2"/>
                </a:solidFill>
              </a:rPr>
              <a:t>xã</a:t>
            </a:r>
            <a:r>
              <a:rPr lang="en-US" sz="2800" b="1" dirty="0">
                <a:solidFill>
                  <a:schemeClr val="accent2"/>
                </a:solidFill>
              </a:rPr>
              <a:t> </a:t>
            </a:r>
            <a:r>
              <a:rPr lang="en-US" sz="2800" b="1" dirty="0" err="1">
                <a:solidFill>
                  <a:schemeClr val="accent2"/>
                </a:solidFill>
              </a:rPr>
              <a:t>tổ</a:t>
            </a:r>
            <a:r>
              <a:rPr lang="en-US" sz="2800" b="1" dirty="0">
                <a:solidFill>
                  <a:schemeClr val="accent2"/>
                </a:solidFill>
              </a:rPr>
              <a:t> </a:t>
            </a:r>
            <a:r>
              <a:rPr lang="en-US" sz="2800" b="1" dirty="0" err="1">
                <a:solidFill>
                  <a:schemeClr val="accent2"/>
                </a:solidFill>
              </a:rPr>
              <a:t>chức</a:t>
            </a:r>
            <a:r>
              <a:rPr lang="en-US" sz="2800" b="1" dirty="0">
                <a:solidFill>
                  <a:schemeClr val="accent2"/>
                </a:solidFill>
              </a:rPr>
              <a:t> </a:t>
            </a:r>
            <a:r>
              <a:rPr lang="en-US" sz="2800" b="1" dirty="0" err="1">
                <a:solidFill>
                  <a:schemeClr val="accent2"/>
                </a:solidFill>
              </a:rPr>
              <a:t>lấy</a:t>
            </a:r>
            <a:r>
              <a:rPr lang="en-US" sz="2800" b="1" dirty="0">
                <a:solidFill>
                  <a:schemeClr val="accent2"/>
                </a:solidFill>
              </a:rPr>
              <a:t> </a:t>
            </a:r>
            <a:r>
              <a:rPr lang="en-US" sz="2800" b="1" dirty="0" err="1">
                <a:solidFill>
                  <a:schemeClr val="accent2"/>
                </a:solidFill>
              </a:rPr>
              <a:t>chữ</a:t>
            </a:r>
            <a:r>
              <a:rPr lang="en-US" sz="2800" b="1" dirty="0">
                <a:solidFill>
                  <a:schemeClr val="accent2"/>
                </a:solidFill>
              </a:rPr>
              <a:t> </a:t>
            </a:r>
            <a:r>
              <a:rPr lang="en-US" sz="2800" b="1" dirty="0" err="1">
                <a:solidFill>
                  <a:schemeClr val="accent2"/>
                </a:solidFill>
              </a:rPr>
              <a:t>kí</a:t>
            </a:r>
            <a:r>
              <a:rPr lang="en-US" sz="2800" b="1" dirty="0">
                <a:solidFill>
                  <a:schemeClr val="accent2"/>
                </a:solidFill>
              </a:rPr>
              <a:t> </a:t>
            </a:r>
            <a:r>
              <a:rPr lang="en-US" sz="2800" b="1" dirty="0" err="1">
                <a:solidFill>
                  <a:schemeClr val="accent2"/>
                </a:solidFill>
              </a:rPr>
              <a:t>ủng</a:t>
            </a:r>
            <a:r>
              <a:rPr lang="en-US" sz="2800" b="1" dirty="0">
                <a:solidFill>
                  <a:schemeClr val="accent2"/>
                </a:solidFill>
              </a:rPr>
              <a:t> </a:t>
            </a:r>
            <a:r>
              <a:rPr lang="en-US" sz="2800" b="1" dirty="0" err="1">
                <a:solidFill>
                  <a:schemeClr val="accent2"/>
                </a:solidFill>
              </a:rPr>
              <a:t>hộ</a:t>
            </a:r>
            <a:r>
              <a:rPr lang="en-US" sz="2800" b="1" dirty="0">
                <a:solidFill>
                  <a:schemeClr val="accent2"/>
                </a:solidFill>
              </a:rPr>
              <a:t> </a:t>
            </a:r>
            <a:r>
              <a:rPr lang="en-US" sz="2800" b="1" dirty="0" err="1">
                <a:solidFill>
                  <a:schemeClr val="accent2"/>
                </a:solidFill>
              </a:rPr>
              <a:t>các</a:t>
            </a:r>
            <a:r>
              <a:rPr lang="en-US" sz="2800" b="1" dirty="0">
                <a:solidFill>
                  <a:schemeClr val="accent2"/>
                </a:solidFill>
              </a:rPr>
              <a:t> </a:t>
            </a:r>
            <a:r>
              <a:rPr lang="en-US" sz="2800" b="1" dirty="0" err="1">
                <a:solidFill>
                  <a:schemeClr val="accent2"/>
                </a:solidFill>
              </a:rPr>
              <a:t>nạn</a:t>
            </a:r>
            <a:r>
              <a:rPr lang="en-US" sz="2800" b="1" dirty="0">
                <a:solidFill>
                  <a:schemeClr val="accent2"/>
                </a:solidFill>
              </a:rPr>
              <a:t> </a:t>
            </a:r>
            <a:r>
              <a:rPr lang="en-US" sz="2800" b="1" dirty="0" err="1">
                <a:solidFill>
                  <a:schemeClr val="accent2"/>
                </a:solidFill>
              </a:rPr>
              <a:t>nhân</a:t>
            </a:r>
            <a:r>
              <a:rPr lang="en-US" sz="2800" b="1" dirty="0">
                <a:solidFill>
                  <a:schemeClr val="accent2"/>
                </a:solidFill>
              </a:rPr>
              <a:t> </a:t>
            </a:r>
            <a:r>
              <a:rPr lang="en-US" sz="2800" b="1" dirty="0" err="1">
                <a:solidFill>
                  <a:schemeClr val="accent2"/>
                </a:solidFill>
              </a:rPr>
              <a:t>chất</a:t>
            </a:r>
            <a:r>
              <a:rPr lang="en-US" sz="2800" b="1" dirty="0">
                <a:solidFill>
                  <a:schemeClr val="accent2"/>
                </a:solidFill>
              </a:rPr>
              <a:t> </a:t>
            </a:r>
            <a:r>
              <a:rPr lang="en-US" sz="2800" b="1" dirty="0" err="1">
                <a:solidFill>
                  <a:schemeClr val="accent2"/>
                </a:solidFill>
              </a:rPr>
              <a:t>độc</a:t>
            </a:r>
            <a:r>
              <a:rPr lang="en-US" sz="2800" b="1" dirty="0">
                <a:solidFill>
                  <a:schemeClr val="accent2"/>
                </a:solidFill>
              </a:rPr>
              <a:t> da cam.</a:t>
            </a:r>
          </a:p>
        </p:txBody>
      </p:sp>
      <p:sp>
        <p:nvSpPr>
          <p:cNvPr id="64516" name="Text Box 12"/>
          <p:cNvSpPr txBox="1">
            <a:spLocks noChangeArrowheads="1"/>
          </p:cNvSpPr>
          <p:nvPr/>
        </p:nvSpPr>
        <p:spPr bwMode="auto">
          <a:xfrm>
            <a:off x="1066800" y="1524000"/>
            <a:ext cx="7162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err="1">
                <a:solidFill>
                  <a:srgbClr val="0000FF"/>
                </a:solidFill>
              </a:rPr>
              <a:t>Em</a:t>
            </a:r>
            <a:r>
              <a:rPr lang="en-US" sz="2800" b="1" dirty="0">
                <a:solidFill>
                  <a:srgbClr val="0000FF"/>
                </a:solidFill>
              </a:rPr>
              <a:t> </a:t>
            </a:r>
            <a:r>
              <a:rPr lang="en-US" sz="2800" b="1" dirty="0" err="1">
                <a:solidFill>
                  <a:srgbClr val="0000FF"/>
                </a:solidFill>
              </a:rPr>
              <a:t>sẽ</a:t>
            </a:r>
            <a:r>
              <a:rPr lang="en-US" sz="2800" b="1" dirty="0">
                <a:solidFill>
                  <a:srgbClr val="0000FF"/>
                </a:solidFill>
              </a:rPr>
              <a:t> </a:t>
            </a:r>
            <a:r>
              <a:rPr lang="en-US" sz="2800" b="1" dirty="0" err="1">
                <a:solidFill>
                  <a:srgbClr val="0000FF"/>
                </a:solidFill>
              </a:rPr>
              <a:t>làm</a:t>
            </a:r>
            <a:r>
              <a:rPr lang="en-US" sz="2800" b="1" dirty="0">
                <a:solidFill>
                  <a:srgbClr val="0000FF"/>
                </a:solidFill>
              </a:rPr>
              <a:t> </a:t>
            </a:r>
            <a:r>
              <a:rPr lang="en-US" sz="2800" b="1" dirty="0" err="1">
                <a:solidFill>
                  <a:srgbClr val="0000FF"/>
                </a:solidFill>
              </a:rPr>
              <a:t>gì</a:t>
            </a:r>
            <a:r>
              <a:rPr lang="en-US" sz="2800" b="1" dirty="0">
                <a:solidFill>
                  <a:srgbClr val="0000FF"/>
                </a:solidFill>
              </a:rPr>
              <a:t> </a:t>
            </a:r>
            <a:r>
              <a:rPr lang="en-US" sz="2800" b="1" dirty="0" err="1">
                <a:solidFill>
                  <a:srgbClr val="0000FF"/>
                </a:solidFill>
              </a:rPr>
              <a:t>trong</a:t>
            </a:r>
            <a:r>
              <a:rPr lang="en-US" sz="2800" b="1" dirty="0">
                <a:solidFill>
                  <a:srgbClr val="0000FF"/>
                </a:solidFill>
              </a:rPr>
              <a:t> </a:t>
            </a:r>
            <a:r>
              <a:rPr lang="en-US" sz="2800" b="1" dirty="0" err="1">
                <a:solidFill>
                  <a:srgbClr val="0000FF"/>
                </a:solidFill>
              </a:rPr>
              <a:t>các</a:t>
            </a:r>
            <a:r>
              <a:rPr lang="en-US" sz="2800" b="1" dirty="0">
                <a:solidFill>
                  <a:srgbClr val="0000FF"/>
                </a:solidFill>
              </a:rPr>
              <a:t> </a:t>
            </a:r>
            <a:r>
              <a:rPr lang="en-US" sz="2800" b="1" dirty="0" err="1">
                <a:solidFill>
                  <a:srgbClr val="0000FF"/>
                </a:solidFill>
              </a:rPr>
              <a:t>tình</a:t>
            </a:r>
            <a:r>
              <a:rPr lang="en-US" sz="2800" b="1" dirty="0">
                <a:solidFill>
                  <a:srgbClr val="0000FF"/>
                </a:solidFill>
              </a:rPr>
              <a:t> </a:t>
            </a:r>
            <a:r>
              <a:rPr lang="en-US" sz="2800" b="1" dirty="0" err="1">
                <a:solidFill>
                  <a:srgbClr val="0000FF"/>
                </a:solidFill>
              </a:rPr>
              <a:t>huống</a:t>
            </a:r>
            <a:r>
              <a:rPr lang="en-US" sz="2800" b="1" dirty="0">
                <a:solidFill>
                  <a:srgbClr val="0000FF"/>
                </a:solidFill>
              </a:rPr>
              <a:t> </a:t>
            </a:r>
            <a:r>
              <a:rPr lang="en-US" sz="2800" b="1" dirty="0" err="1">
                <a:solidFill>
                  <a:srgbClr val="0000FF"/>
                </a:solidFill>
              </a:rPr>
              <a:t>sau</a:t>
            </a:r>
            <a:r>
              <a:rPr lang="en-US" sz="2800" b="1" dirty="0">
                <a:solidFill>
                  <a:srgbClr val="0000FF"/>
                </a:solidFill>
              </a:rPr>
              <a:t>?</a:t>
            </a:r>
          </a:p>
        </p:txBody>
      </p:sp>
      <p:sp>
        <p:nvSpPr>
          <p:cNvPr id="160782" name="Rectangle 14"/>
          <p:cNvSpPr>
            <a:spLocks noChangeArrowheads="1"/>
          </p:cNvSpPr>
          <p:nvPr/>
        </p:nvSpPr>
        <p:spPr bwMode="auto">
          <a:xfrm>
            <a:off x="762000" y="3276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en-US" sz="2800" b="1" dirty="0">
                <a:solidFill>
                  <a:srgbClr val="0000FF"/>
                </a:solidFill>
              </a:rPr>
              <a:t>- </a:t>
            </a:r>
            <a:r>
              <a:rPr lang="en-US" sz="2800" b="1" dirty="0" err="1">
                <a:solidFill>
                  <a:srgbClr val="0000FF"/>
                </a:solidFill>
              </a:rPr>
              <a:t>Tình</a:t>
            </a:r>
            <a:r>
              <a:rPr lang="en-US" sz="2800" b="1" dirty="0">
                <a:solidFill>
                  <a:srgbClr val="0000FF"/>
                </a:solidFill>
              </a:rPr>
              <a:t> </a:t>
            </a:r>
            <a:r>
              <a:rPr lang="en-US" sz="2800" b="1" dirty="0" err="1">
                <a:solidFill>
                  <a:srgbClr val="0000FF"/>
                </a:solidFill>
              </a:rPr>
              <a:t>huống</a:t>
            </a:r>
            <a:r>
              <a:rPr lang="en-US" sz="2800" b="1" dirty="0">
                <a:solidFill>
                  <a:srgbClr val="0000FF"/>
                </a:solidFill>
              </a:rPr>
              <a:t> (a): </a:t>
            </a:r>
            <a:r>
              <a:rPr lang="en-US" sz="2800" b="1" dirty="0" err="1">
                <a:solidFill>
                  <a:srgbClr val="0000FF"/>
                </a:solidFill>
              </a:rPr>
              <a:t>Em</a:t>
            </a:r>
            <a:r>
              <a:rPr lang="en-US" sz="2800" b="1" dirty="0">
                <a:solidFill>
                  <a:srgbClr val="0000FF"/>
                </a:solidFill>
              </a:rPr>
              <a:t> </a:t>
            </a:r>
            <a:r>
              <a:rPr lang="en-US" sz="2800" b="1" dirty="0" err="1">
                <a:solidFill>
                  <a:srgbClr val="0000FF"/>
                </a:solidFill>
              </a:rPr>
              <a:t>tích</a:t>
            </a:r>
            <a:r>
              <a:rPr lang="en-US" sz="2800" b="1" dirty="0">
                <a:solidFill>
                  <a:srgbClr val="0000FF"/>
                </a:solidFill>
              </a:rPr>
              <a:t> </a:t>
            </a:r>
            <a:r>
              <a:rPr lang="en-US" sz="2800" b="1" dirty="0" err="1">
                <a:solidFill>
                  <a:srgbClr val="0000FF"/>
                </a:solidFill>
              </a:rPr>
              <a:t>cực</a:t>
            </a:r>
            <a:r>
              <a:rPr lang="en-US" sz="2800" b="1" dirty="0">
                <a:solidFill>
                  <a:srgbClr val="0000FF"/>
                </a:solidFill>
              </a:rPr>
              <a:t> </a:t>
            </a:r>
            <a:r>
              <a:rPr lang="en-US" sz="2800" b="1" dirty="0" err="1">
                <a:solidFill>
                  <a:srgbClr val="0000FF"/>
                </a:solidFill>
              </a:rPr>
              <a:t>tham</a:t>
            </a:r>
            <a:r>
              <a:rPr lang="en-US" sz="2800" b="1" dirty="0">
                <a:solidFill>
                  <a:srgbClr val="0000FF"/>
                </a:solidFill>
              </a:rPr>
              <a:t> </a:t>
            </a:r>
            <a:r>
              <a:rPr lang="en-US" sz="2800" b="1" dirty="0" err="1">
                <a:solidFill>
                  <a:srgbClr val="0000FF"/>
                </a:solidFill>
              </a:rPr>
              <a:t>gia</a:t>
            </a:r>
            <a:r>
              <a:rPr lang="en-US" sz="2800" b="1" dirty="0">
                <a:solidFill>
                  <a:srgbClr val="0000FF"/>
                </a:solidFill>
              </a:rPr>
              <a:t> </a:t>
            </a:r>
            <a:r>
              <a:rPr lang="en-US" sz="2800" b="1" dirty="0" err="1">
                <a:solidFill>
                  <a:srgbClr val="0000FF"/>
                </a:solidFill>
              </a:rPr>
              <a:t>và</a:t>
            </a:r>
            <a:r>
              <a:rPr lang="en-US" sz="2800" b="1" dirty="0">
                <a:solidFill>
                  <a:srgbClr val="0000FF"/>
                </a:solidFill>
              </a:rPr>
              <a:t> </a:t>
            </a:r>
            <a:r>
              <a:rPr lang="en-US" sz="2800" b="1" dirty="0" err="1">
                <a:solidFill>
                  <a:srgbClr val="0000FF"/>
                </a:solidFill>
              </a:rPr>
              <a:t>vận</a:t>
            </a:r>
            <a:r>
              <a:rPr lang="en-US" sz="2800" b="1" dirty="0">
                <a:solidFill>
                  <a:srgbClr val="0000FF"/>
                </a:solidFill>
              </a:rPr>
              <a:t> </a:t>
            </a:r>
            <a:r>
              <a:rPr lang="en-US" sz="2800" b="1" dirty="0" err="1">
                <a:solidFill>
                  <a:srgbClr val="0000FF"/>
                </a:solidFill>
              </a:rPr>
              <a:t>động</a:t>
            </a:r>
            <a:r>
              <a:rPr lang="en-US" sz="2800" b="1" dirty="0">
                <a:solidFill>
                  <a:srgbClr val="0000FF"/>
                </a:solidFill>
              </a:rPr>
              <a:t> </a:t>
            </a:r>
            <a:r>
              <a:rPr lang="en-US" sz="2800" b="1" dirty="0" err="1">
                <a:solidFill>
                  <a:srgbClr val="0000FF"/>
                </a:solidFill>
              </a:rPr>
              <a:t>các</a:t>
            </a:r>
            <a:r>
              <a:rPr lang="en-US" sz="2800" b="1" dirty="0">
                <a:solidFill>
                  <a:srgbClr val="0000FF"/>
                </a:solidFill>
              </a:rPr>
              <a:t> </a:t>
            </a:r>
            <a:r>
              <a:rPr lang="en-US" sz="2800" b="1" dirty="0" err="1">
                <a:solidFill>
                  <a:srgbClr val="0000FF"/>
                </a:solidFill>
              </a:rPr>
              <a:t>bạn</a:t>
            </a:r>
            <a:r>
              <a:rPr lang="en-US" sz="2800" b="1" dirty="0">
                <a:solidFill>
                  <a:srgbClr val="0000FF"/>
                </a:solidFill>
              </a:rPr>
              <a:t> </a:t>
            </a:r>
            <a:r>
              <a:rPr lang="en-US" sz="2800" b="1" dirty="0" err="1">
                <a:solidFill>
                  <a:srgbClr val="0000FF"/>
                </a:solidFill>
              </a:rPr>
              <a:t>tham</a:t>
            </a:r>
            <a:r>
              <a:rPr lang="en-US" sz="2800" b="1" dirty="0">
                <a:solidFill>
                  <a:srgbClr val="0000FF"/>
                </a:solidFill>
              </a:rPr>
              <a:t> </a:t>
            </a:r>
            <a:r>
              <a:rPr lang="en-US" sz="2800" b="1" dirty="0" err="1">
                <a:solidFill>
                  <a:srgbClr val="0000FF"/>
                </a:solidFill>
              </a:rPr>
              <a:t>gia</a:t>
            </a:r>
            <a:r>
              <a:rPr lang="en-US" sz="2800" b="1" dirty="0">
                <a:solidFill>
                  <a:srgbClr val="0000FF"/>
                </a:solidFill>
              </a:rPr>
              <a:t> </a:t>
            </a:r>
            <a:r>
              <a:rPr lang="en-US" sz="2800" b="1" dirty="0" err="1">
                <a:solidFill>
                  <a:srgbClr val="0000FF"/>
                </a:solidFill>
              </a:rPr>
              <a:t>ký</a:t>
            </a:r>
            <a:r>
              <a:rPr lang="en-US" sz="2800" b="1" dirty="0">
                <a:solidFill>
                  <a:srgbClr val="0000FF"/>
                </a:solidFill>
              </a:rPr>
              <a:t> </a:t>
            </a:r>
            <a:r>
              <a:rPr lang="en-US" sz="2800" b="1" dirty="0" err="1">
                <a:solidFill>
                  <a:srgbClr val="0000FF"/>
                </a:solidFill>
              </a:rPr>
              <a:t>tên</a:t>
            </a:r>
            <a:r>
              <a:rPr lang="en-US" sz="2800" b="1" dirty="0">
                <a:solidFill>
                  <a:srgbClr val="0000FF"/>
                </a:solidFill>
              </a:rPr>
              <a:t> </a:t>
            </a:r>
            <a:r>
              <a:rPr lang="en-US" sz="2800" b="1" dirty="0" err="1">
                <a:solidFill>
                  <a:srgbClr val="0000FF"/>
                </a:solidFill>
              </a:rPr>
              <a:t>ủng</a:t>
            </a:r>
            <a:r>
              <a:rPr lang="en-US" sz="2800" b="1" dirty="0">
                <a:solidFill>
                  <a:srgbClr val="0000FF"/>
                </a:solidFill>
              </a:rPr>
              <a:t> </a:t>
            </a:r>
            <a:r>
              <a:rPr lang="en-US" sz="2800" b="1" dirty="0" err="1">
                <a:solidFill>
                  <a:srgbClr val="0000FF"/>
                </a:solidFill>
              </a:rPr>
              <a:t>hộ</a:t>
            </a:r>
            <a:r>
              <a:rPr lang="en-US" sz="2800" b="1" dirty="0">
                <a:solidFill>
                  <a:srgbClr val="0000FF"/>
                </a:solidFill>
              </a:rPr>
              <a:t> </a:t>
            </a:r>
            <a:r>
              <a:rPr lang="en-US" sz="2800" b="1" dirty="0" err="1">
                <a:solidFill>
                  <a:srgbClr val="0000FF"/>
                </a:solidFill>
              </a:rPr>
              <a:t>các</a:t>
            </a:r>
            <a:r>
              <a:rPr lang="en-US" sz="2800" b="1" dirty="0">
                <a:solidFill>
                  <a:srgbClr val="0000FF"/>
                </a:solidFill>
              </a:rPr>
              <a:t> </a:t>
            </a:r>
            <a:r>
              <a:rPr lang="en-US" sz="2800" b="1" dirty="0" err="1">
                <a:solidFill>
                  <a:srgbClr val="0000FF"/>
                </a:solidFill>
              </a:rPr>
              <a:t>nạn</a:t>
            </a:r>
            <a:r>
              <a:rPr lang="en-US" sz="2800" b="1" dirty="0">
                <a:solidFill>
                  <a:srgbClr val="0000FF"/>
                </a:solidFill>
              </a:rPr>
              <a:t> </a:t>
            </a:r>
            <a:r>
              <a:rPr lang="en-US" sz="2800" b="1" dirty="0" err="1">
                <a:solidFill>
                  <a:srgbClr val="0000FF"/>
                </a:solidFill>
              </a:rPr>
              <a:t>nhân</a:t>
            </a:r>
            <a:r>
              <a:rPr lang="en-US" sz="2800" b="1" dirty="0">
                <a:solidFill>
                  <a:srgbClr val="0000FF"/>
                </a:solidFill>
              </a:rPr>
              <a:t> </a:t>
            </a:r>
            <a:r>
              <a:rPr lang="en-US" sz="2800" b="1" dirty="0" err="1">
                <a:solidFill>
                  <a:srgbClr val="0000FF"/>
                </a:solidFill>
              </a:rPr>
              <a:t>chất</a:t>
            </a:r>
            <a:r>
              <a:rPr lang="en-US" sz="2800" b="1" dirty="0">
                <a:solidFill>
                  <a:srgbClr val="0000FF"/>
                </a:solidFill>
              </a:rPr>
              <a:t> </a:t>
            </a:r>
            <a:r>
              <a:rPr lang="en-US" sz="2800" b="1" dirty="0" err="1">
                <a:solidFill>
                  <a:srgbClr val="0000FF"/>
                </a:solidFill>
              </a:rPr>
              <a:t>độc</a:t>
            </a:r>
            <a:r>
              <a:rPr lang="en-US" sz="2800" b="1" dirty="0">
                <a:solidFill>
                  <a:srgbClr val="0000FF"/>
                </a:solidFill>
              </a:rPr>
              <a:t> da cam.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0782"/>
                                        </p:tgtEl>
                                        <p:attrNameLst>
                                          <p:attrName>style.visibility</p:attrName>
                                        </p:attrNameLst>
                                      </p:cBhvr>
                                      <p:to>
                                        <p:strVal val="visible"/>
                                      </p:to>
                                    </p:set>
                                    <p:anim calcmode="lin" valueType="num">
                                      <p:cBhvr>
                                        <p:cTn id="7" dur="500" fill="hold"/>
                                        <p:tgtEl>
                                          <p:spTgt spid="160782"/>
                                        </p:tgtEl>
                                        <p:attrNameLst>
                                          <p:attrName>ppt_w</p:attrName>
                                        </p:attrNameLst>
                                      </p:cBhvr>
                                      <p:tavLst>
                                        <p:tav tm="0">
                                          <p:val>
                                            <p:fltVal val="0"/>
                                          </p:val>
                                        </p:tav>
                                        <p:tav tm="100000">
                                          <p:val>
                                            <p:strVal val="#ppt_w"/>
                                          </p:val>
                                        </p:tav>
                                      </p:tavLst>
                                    </p:anim>
                                    <p:anim calcmode="lin" valueType="num">
                                      <p:cBhvr>
                                        <p:cTn id="8" dur="500" fill="hold"/>
                                        <p:tgtEl>
                                          <p:spTgt spid="1607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8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2361</TotalTime>
  <Words>1711</Words>
  <Application>Microsoft Office PowerPoint</Application>
  <PresentationFormat>On-screen Show (4:3)</PresentationFormat>
  <Paragraphs>183</Paragraphs>
  <Slides>25</Slides>
  <Notes>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25</vt:i4>
      </vt:variant>
    </vt:vector>
  </HeadingPairs>
  <TitlesOfParts>
    <vt:vector size="38" baseType="lpstr">
      <vt:lpstr>.VnBodoniH</vt:lpstr>
      <vt:lpstr>.VnExoticH</vt:lpstr>
      <vt:lpstr>.VnTime</vt:lpstr>
      <vt:lpstr>.VnTimeH</vt:lpstr>
      <vt:lpstr>Arial</vt:lpstr>
      <vt:lpstr>Calibri</vt:lpstr>
      <vt:lpstr>Times New Roman</vt:lpstr>
      <vt:lpstr>Verdana</vt:lpstr>
      <vt:lpstr>Default Design</vt:lpstr>
      <vt:lpstr>Balloons</vt:lpstr>
      <vt:lpstr>Office Theme</vt:lpstr>
      <vt:lpstr>1_Default Design</vt:lpstr>
      <vt:lpstr>1_Office Theme</vt:lpstr>
      <vt:lpstr>PowerPoint Presentation</vt:lpstr>
      <vt:lpstr>PowerPoint Presentation</vt:lpstr>
      <vt:lpstr>Em hãy kể những việc làm ở UBND xã. </vt:lpstr>
      <vt:lpstr>PowerPoint Presentation</vt:lpstr>
      <vt:lpstr>PowerPoint Presentation</vt:lpstr>
      <vt:lpstr>PowerPoint Presentation</vt:lpstr>
      <vt:lpstr>PowerPoint Presentation</vt:lpstr>
      <vt:lpstr>PowerPoint Presentation</vt:lpstr>
      <vt:lpstr>Hoạt động 1:  Xử lý tình huống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QUÝ THẦY CÔ GIÁO CHÚC CÁC EM HỌC TỐT</dc:title>
  <dc:creator>User</dc:creator>
  <cp:lastModifiedBy>Le Chi</cp:lastModifiedBy>
  <cp:revision>320</cp:revision>
  <dcterms:created xsi:type="dcterms:W3CDTF">2009-02-04T20:17:09Z</dcterms:created>
  <dcterms:modified xsi:type="dcterms:W3CDTF">2023-02-26T09:47:31Z</dcterms:modified>
</cp:coreProperties>
</file>