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media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99797" r:id="rId2"/>
    <p:sldMasterId id="2147499821" r:id="rId3"/>
    <p:sldMasterId id="2147499845" r:id="rId4"/>
    <p:sldMasterId id="2147499884" r:id="rId5"/>
    <p:sldMasterId id="2147499911" r:id="rId6"/>
    <p:sldMasterId id="2147499924" r:id="rId7"/>
    <p:sldMasterId id="2147499950" r:id="rId8"/>
    <p:sldMasterId id="2147499962" r:id="rId9"/>
  </p:sldMasterIdLst>
  <p:notesMasterIdLst>
    <p:notesMasterId r:id="rId44"/>
  </p:notesMasterIdLst>
  <p:sldIdLst>
    <p:sldId id="842" r:id="rId10"/>
    <p:sldId id="804" r:id="rId11"/>
    <p:sldId id="922" r:id="rId12"/>
    <p:sldId id="897" r:id="rId13"/>
    <p:sldId id="899" r:id="rId14"/>
    <p:sldId id="898" r:id="rId15"/>
    <p:sldId id="806" r:id="rId16"/>
    <p:sldId id="852" r:id="rId17"/>
    <p:sldId id="826" r:id="rId18"/>
    <p:sldId id="920" r:id="rId19"/>
    <p:sldId id="919" r:id="rId20"/>
    <p:sldId id="917" r:id="rId21"/>
    <p:sldId id="916" r:id="rId22"/>
    <p:sldId id="921" r:id="rId23"/>
    <p:sldId id="832" r:id="rId24"/>
    <p:sldId id="927" r:id="rId25"/>
    <p:sldId id="928" r:id="rId26"/>
    <p:sldId id="910" r:id="rId27"/>
    <p:sldId id="815" r:id="rId28"/>
    <p:sldId id="836" r:id="rId29"/>
    <p:sldId id="817" r:id="rId30"/>
    <p:sldId id="830" r:id="rId31"/>
    <p:sldId id="841" r:id="rId32"/>
    <p:sldId id="908" r:id="rId33"/>
    <p:sldId id="906" r:id="rId34"/>
    <p:sldId id="909" r:id="rId35"/>
    <p:sldId id="913" r:id="rId36"/>
    <p:sldId id="847" r:id="rId37"/>
    <p:sldId id="930" r:id="rId38"/>
    <p:sldId id="822" r:id="rId39"/>
    <p:sldId id="840" r:id="rId40"/>
    <p:sldId id="911" r:id="rId41"/>
    <p:sldId id="929" r:id="rId42"/>
    <p:sldId id="26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14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29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54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059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57480" algn="l" defTabSz="90299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08969" algn="l" defTabSz="90299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60466" algn="l" defTabSz="90299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11964" algn="l" defTabSz="90299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FF33CC"/>
    <a:srgbClr val="86EECB"/>
    <a:srgbClr val="FF0000"/>
    <a:srgbClr val="FF00FF"/>
    <a:srgbClr val="CC0099"/>
    <a:srgbClr val="F4CCDB"/>
    <a:srgbClr val="CBF4F5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43A8F9-A4DC-4A46-A65E-E5C3F0396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14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029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54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059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57480" algn="l" defTabSz="902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969" algn="l" defTabSz="902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0466" algn="l" defTabSz="902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964" algn="l" defTabSz="902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9DD8C4-E959-4A61-AAF1-2D002CF7D62A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F784E6-0D63-4D21-A31E-DB3BB038D840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F784E6-0D63-4D21-A31E-DB3BB038D840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3BDC12-A505-45ED-B43D-8B49B8B420E3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fld id="{6191624D-17C2-4FA1-84FB-C782AADD3A7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fld id="{6191624D-17C2-4FA1-84FB-C782AADD3A7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BC2D94-6B4A-4F88-AAD1-68F72E425B34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80055F0-97FE-4E5B-AF82-C0BF3D1278C5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3BDC12-A505-45ED-B43D-8B49B8B420E3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3A8F9-A4DC-4A46-A65E-E5C3F03969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3BDC12-A505-45ED-B43D-8B49B8B420E3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71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497" indent="0" algn="ctr">
              <a:buNone/>
              <a:defRPr/>
            </a:lvl2pPr>
            <a:lvl3pPr marL="902992" indent="0" algn="ctr">
              <a:buNone/>
              <a:defRPr/>
            </a:lvl3pPr>
            <a:lvl4pPr marL="1354483" indent="0" algn="ctr">
              <a:buNone/>
              <a:defRPr/>
            </a:lvl4pPr>
            <a:lvl5pPr marL="1805983" indent="0" algn="ctr">
              <a:buNone/>
              <a:defRPr/>
            </a:lvl5pPr>
            <a:lvl6pPr marL="2257480" indent="0" algn="ctr">
              <a:buNone/>
              <a:defRPr/>
            </a:lvl6pPr>
            <a:lvl7pPr marL="2708969" indent="0" algn="ctr">
              <a:buNone/>
              <a:defRPr/>
            </a:lvl7pPr>
            <a:lvl8pPr marL="3160466" indent="0" algn="ctr">
              <a:buNone/>
              <a:defRPr/>
            </a:lvl8pPr>
            <a:lvl9pPr marL="36119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60F04B-6F7A-4CCD-AB1C-1A27876C3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ACA4F3-1154-40F9-BAB2-B2F7B092B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18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2A5E78-6315-43FA-BBF8-8A59A259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64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2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07C51F-8FA3-4BD5-8036-A8BD98B5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0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7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A1C98E-9C3C-4532-931B-06F1B38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57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ACA4F3-1154-40F9-BAB2-B2F7B092B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15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39E53F-6FE7-48F0-82ED-9EE4B929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5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24EF01-D808-4712-A2D5-13A19E09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3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3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39E53F-6FE7-48F0-82ED-9EE4B929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63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24EF01-D808-4712-A2D5-13A19E09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2" y="213045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315" indent="0" algn="ctr">
              <a:buNone/>
              <a:defRPr/>
            </a:lvl2pPr>
            <a:lvl3pPr marL="910626" indent="0" algn="ctr">
              <a:buNone/>
              <a:defRPr/>
            </a:lvl3pPr>
            <a:lvl4pPr marL="1365933" indent="0" algn="ctr">
              <a:buNone/>
              <a:defRPr/>
            </a:lvl4pPr>
            <a:lvl5pPr marL="1821248" indent="0" algn="ctr">
              <a:buNone/>
              <a:defRPr/>
            </a:lvl5pPr>
            <a:lvl6pPr marL="2276563" indent="0" algn="ctr">
              <a:buNone/>
              <a:defRPr/>
            </a:lvl6pPr>
            <a:lvl7pPr marL="2731872" indent="0" algn="ctr">
              <a:buNone/>
              <a:defRPr/>
            </a:lvl7pPr>
            <a:lvl8pPr marL="3187186" indent="0" algn="ctr">
              <a:buNone/>
              <a:defRPr/>
            </a:lvl8pPr>
            <a:lvl9pPr marL="3642496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10F5-CECE-452C-9D32-161274F66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1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5742-7D9F-47D9-827C-F28E97E0F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315" indent="0">
              <a:buNone/>
              <a:defRPr sz="1800"/>
            </a:lvl2pPr>
            <a:lvl3pPr marL="910626" indent="0">
              <a:buNone/>
              <a:defRPr sz="1600"/>
            </a:lvl3pPr>
            <a:lvl4pPr marL="1365933" indent="0">
              <a:buNone/>
              <a:defRPr sz="1400"/>
            </a:lvl4pPr>
            <a:lvl5pPr marL="1821248" indent="0">
              <a:buNone/>
              <a:defRPr sz="1400"/>
            </a:lvl5pPr>
            <a:lvl6pPr marL="2276563" indent="0">
              <a:buNone/>
              <a:defRPr sz="1400"/>
            </a:lvl6pPr>
            <a:lvl7pPr marL="2731872" indent="0">
              <a:buNone/>
              <a:defRPr sz="1400"/>
            </a:lvl7pPr>
            <a:lvl8pPr marL="3187186" indent="0">
              <a:buNone/>
              <a:defRPr sz="1400"/>
            </a:lvl8pPr>
            <a:lvl9pPr marL="3642496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FC18-FF39-4329-9ED5-A2B06EAA0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5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50A0-6F63-4E99-B8DB-6B59EBD87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3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4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4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73C-027E-411C-A303-884120DF7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20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2CDF-CADC-4539-A69B-B398CFCD3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5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A22B-4E0C-431F-B068-B4B926E82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9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7FC0E1-0299-4677-899C-7D882E80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1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32" y="27308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32" y="14351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AB7D-E6B8-46F8-95A3-3B681B55A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4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2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315" indent="0">
              <a:buNone/>
              <a:defRPr sz="2800"/>
            </a:lvl2pPr>
            <a:lvl3pPr marL="910626" indent="0">
              <a:buNone/>
              <a:defRPr sz="2400"/>
            </a:lvl3pPr>
            <a:lvl4pPr marL="1365933" indent="0">
              <a:buNone/>
              <a:defRPr sz="2000"/>
            </a:lvl4pPr>
            <a:lvl5pPr marL="1821248" indent="0">
              <a:buNone/>
              <a:defRPr sz="2000"/>
            </a:lvl5pPr>
            <a:lvl6pPr marL="2276563" indent="0">
              <a:buNone/>
              <a:defRPr sz="2000"/>
            </a:lvl6pPr>
            <a:lvl7pPr marL="2731872" indent="0">
              <a:buNone/>
              <a:defRPr sz="2000"/>
            </a:lvl7pPr>
            <a:lvl8pPr marL="3187186" indent="0">
              <a:buNone/>
              <a:defRPr sz="2000"/>
            </a:lvl8pPr>
            <a:lvl9pPr marL="364249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EF9D-C6FD-4658-B52C-82F2B7FDD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5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F72F-42A3-4EF8-9447-EB93F6B90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3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D576-097E-41C2-A91C-ED7BC96B7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62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315" indent="0" algn="ctr">
              <a:buNone/>
              <a:defRPr/>
            </a:lvl2pPr>
            <a:lvl3pPr marL="910626" indent="0" algn="ctr">
              <a:buNone/>
              <a:defRPr/>
            </a:lvl3pPr>
            <a:lvl4pPr marL="1365933" indent="0" algn="ctr">
              <a:buNone/>
              <a:defRPr/>
            </a:lvl4pPr>
            <a:lvl5pPr marL="1821248" indent="0" algn="ctr">
              <a:buNone/>
              <a:defRPr/>
            </a:lvl5pPr>
            <a:lvl6pPr marL="2276563" indent="0" algn="ctr">
              <a:buNone/>
              <a:defRPr/>
            </a:lvl6pPr>
            <a:lvl7pPr marL="2731872" indent="0" algn="ctr">
              <a:buNone/>
              <a:defRPr/>
            </a:lvl7pPr>
            <a:lvl8pPr marL="3187186" indent="0" algn="ctr">
              <a:buNone/>
              <a:defRPr/>
            </a:lvl8pPr>
            <a:lvl9pPr marL="36424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A3ED-EA59-4FC4-B83D-FDDC1CA21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1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9D9D-198C-446B-8EA6-D68DFAFF07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9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315" indent="0">
              <a:buNone/>
              <a:defRPr sz="1800"/>
            </a:lvl2pPr>
            <a:lvl3pPr marL="910626" indent="0">
              <a:buNone/>
              <a:defRPr sz="1600"/>
            </a:lvl3pPr>
            <a:lvl4pPr marL="1365933" indent="0">
              <a:buNone/>
              <a:defRPr sz="1400"/>
            </a:lvl4pPr>
            <a:lvl5pPr marL="1821248" indent="0">
              <a:buNone/>
              <a:defRPr sz="1400"/>
            </a:lvl5pPr>
            <a:lvl6pPr marL="2276563" indent="0">
              <a:buNone/>
              <a:defRPr sz="1400"/>
            </a:lvl6pPr>
            <a:lvl7pPr marL="2731872" indent="0">
              <a:buNone/>
              <a:defRPr sz="1400"/>
            </a:lvl7pPr>
            <a:lvl8pPr marL="3187186" indent="0">
              <a:buNone/>
              <a:defRPr sz="1400"/>
            </a:lvl8pPr>
            <a:lvl9pPr marL="3642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6FA-33C0-4C6F-BAC2-73A18E49F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9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D682-AA2A-4A8D-AB37-CA97767FD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9DA8-5CF0-4020-8E20-7739D3791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2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B169-383D-4123-954E-EEF582FA4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137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497" indent="0">
              <a:buNone/>
              <a:defRPr sz="1800"/>
            </a:lvl2pPr>
            <a:lvl3pPr marL="902992" indent="0">
              <a:buNone/>
              <a:defRPr sz="1600"/>
            </a:lvl3pPr>
            <a:lvl4pPr marL="1354483" indent="0">
              <a:buNone/>
              <a:defRPr sz="1400"/>
            </a:lvl4pPr>
            <a:lvl5pPr marL="1805983" indent="0">
              <a:buNone/>
              <a:defRPr sz="1400"/>
            </a:lvl5pPr>
            <a:lvl6pPr marL="2257480" indent="0">
              <a:buNone/>
              <a:defRPr sz="1400"/>
            </a:lvl6pPr>
            <a:lvl7pPr marL="2708969" indent="0">
              <a:buNone/>
              <a:defRPr sz="1400"/>
            </a:lvl7pPr>
            <a:lvl8pPr marL="3160466" indent="0">
              <a:buNone/>
              <a:defRPr sz="1400"/>
            </a:lvl8pPr>
            <a:lvl9pPr marL="361196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F24FB9-A839-416B-945C-DD98D2C3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6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6B81-DCC1-40FF-BF54-7ABEA587B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2" y="27308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2" y="14351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9441-1505-4237-823B-3FE8CB201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5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315" indent="0">
              <a:buNone/>
              <a:defRPr sz="2800"/>
            </a:lvl2pPr>
            <a:lvl3pPr marL="910626" indent="0">
              <a:buNone/>
              <a:defRPr sz="2400"/>
            </a:lvl3pPr>
            <a:lvl4pPr marL="1365933" indent="0">
              <a:buNone/>
              <a:defRPr sz="2000"/>
            </a:lvl4pPr>
            <a:lvl5pPr marL="1821248" indent="0">
              <a:buNone/>
              <a:defRPr sz="2000"/>
            </a:lvl5pPr>
            <a:lvl6pPr marL="2276563" indent="0">
              <a:buNone/>
              <a:defRPr sz="2000"/>
            </a:lvl6pPr>
            <a:lvl7pPr marL="2731872" indent="0">
              <a:buNone/>
              <a:defRPr sz="2000"/>
            </a:lvl7pPr>
            <a:lvl8pPr marL="3187186" indent="0">
              <a:buNone/>
              <a:defRPr sz="2000"/>
            </a:lvl8pPr>
            <a:lvl9pPr marL="364249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1ADE-4CBF-4ED2-9283-98A0439A6E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2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E9B3-9E64-4309-92DC-EE79F33DE6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7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60A2-C4BD-4F74-A296-2A01D06A65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0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315" indent="0" algn="ctr">
              <a:buNone/>
              <a:defRPr/>
            </a:lvl2pPr>
            <a:lvl3pPr marL="910626" indent="0" algn="ctr">
              <a:buNone/>
              <a:defRPr/>
            </a:lvl3pPr>
            <a:lvl4pPr marL="1365933" indent="0" algn="ctr">
              <a:buNone/>
              <a:defRPr/>
            </a:lvl4pPr>
            <a:lvl5pPr marL="1821248" indent="0" algn="ctr">
              <a:buNone/>
              <a:defRPr/>
            </a:lvl5pPr>
            <a:lvl6pPr marL="2276563" indent="0" algn="ctr">
              <a:buNone/>
              <a:defRPr/>
            </a:lvl6pPr>
            <a:lvl7pPr marL="2731872" indent="0" algn="ctr">
              <a:buNone/>
              <a:defRPr/>
            </a:lvl7pPr>
            <a:lvl8pPr marL="3187186" indent="0" algn="ctr">
              <a:buNone/>
              <a:defRPr/>
            </a:lvl8pPr>
            <a:lvl9pPr marL="36424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8787-7A51-4427-872B-C488D8C25E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5F50C-FFAC-4626-AD6B-A8A790AAC3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79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A1B8-D063-4077-9B4D-1BC08079C2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97F00-0728-4358-B23C-FF57E589C1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00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315" indent="0">
              <a:buNone/>
              <a:defRPr sz="1800"/>
            </a:lvl2pPr>
            <a:lvl3pPr marL="910626" indent="0">
              <a:buNone/>
              <a:defRPr sz="1600"/>
            </a:lvl3pPr>
            <a:lvl4pPr marL="1365933" indent="0">
              <a:buNone/>
              <a:defRPr sz="1400"/>
            </a:lvl4pPr>
            <a:lvl5pPr marL="1821248" indent="0">
              <a:buNone/>
              <a:defRPr sz="1400"/>
            </a:lvl5pPr>
            <a:lvl6pPr marL="2276563" indent="0">
              <a:buNone/>
              <a:defRPr sz="1400"/>
            </a:lvl6pPr>
            <a:lvl7pPr marL="2731872" indent="0">
              <a:buNone/>
              <a:defRPr sz="1400"/>
            </a:lvl7pPr>
            <a:lvl8pPr marL="3187186" indent="0">
              <a:buNone/>
              <a:defRPr sz="1400"/>
            </a:lvl8pPr>
            <a:lvl9pPr marL="3642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BD78-5ABA-43A6-8513-7D6660CB0A7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DFA2F-A420-4F6B-960B-C0DB2E3E86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8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31E6-C0BA-41B2-A00F-3D330DE47C7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D66E9-A882-476A-A64D-D4180F801F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36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15" indent="0">
              <a:buNone/>
              <a:defRPr sz="2000" b="1"/>
            </a:lvl2pPr>
            <a:lvl3pPr marL="910626" indent="0">
              <a:buNone/>
              <a:defRPr sz="1800" b="1"/>
            </a:lvl3pPr>
            <a:lvl4pPr marL="1365933" indent="0">
              <a:buNone/>
              <a:defRPr sz="1600" b="1"/>
            </a:lvl4pPr>
            <a:lvl5pPr marL="1821248" indent="0">
              <a:buNone/>
              <a:defRPr sz="1600" b="1"/>
            </a:lvl5pPr>
            <a:lvl6pPr marL="2276563" indent="0">
              <a:buNone/>
              <a:defRPr sz="1600" b="1"/>
            </a:lvl6pPr>
            <a:lvl7pPr marL="2731872" indent="0">
              <a:buNone/>
              <a:defRPr sz="1600" b="1"/>
            </a:lvl7pPr>
            <a:lvl8pPr marL="3187186" indent="0">
              <a:buNone/>
              <a:defRPr sz="1600" b="1"/>
            </a:lvl8pPr>
            <a:lvl9pPr marL="36424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D037-3743-4FAD-A354-E5B4B219635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1B2B-B53C-4912-BDD5-41A61261E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4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A70829-8B42-49DE-B9CA-E68D13D7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DEB0-33A1-4BD6-BB26-0238A258C9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332E9-8C84-4CB6-8324-67F36630EA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1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4566-E464-41A7-BB41-09456C11D09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3E5AD-1929-47F1-8AB7-43991320B4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1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7308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4351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E792-A58B-41E0-82B1-7535138ABB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CCC9D-9B66-4FD3-A79D-C112ADBB63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6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315" indent="0">
              <a:buNone/>
              <a:defRPr sz="2800"/>
            </a:lvl2pPr>
            <a:lvl3pPr marL="910626" indent="0">
              <a:buNone/>
              <a:defRPr sz="2400"/>
            </a:lvl3pPr>
            <a:lvl4pPr marL="1365933" indent="0">
              <a:buNone/>
              <a:defRPr sz="2000"/>
            </a:lvl4pPr>
            <a:lvl5pPr marL="1821248" indent="0">
              <a:buNone/>
              <a:defRPr sz="2000"/>
            </a:lvl5pPr>
            <a:lvl6pPr marL="2276563" indent="0">
              <a:buNone/>
              <a:defRPr sz="2000"/>
            </a:lvl6pPr>
            <a:lvl7pPr marL="2731872" indent="0">
              <a:buNone/>
              <a:defRPr sz="2000"/>
            </a:lvl7pPr>
            <a:lvl8pPr marL="3187186" indent="0">
              <a:buNone/>
              <a:defRPr sz="2000"/>
            </a:lvl8pPr>
            <a:lvl9pPr marL="364249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315" indent="0">
              <a:buNone/>
              <a:defRPr sz="1200"/>
            </a:lvl2pPr>
            <a:lvl3pPr marL="910626" indent="0">
              <a:buNone/>
              <a:defRPr sz="1000"/>
            </a:lvl3pPr>
            <a:lvl4pPr marL="1365933" indent="0">
              <a:buNone/>
              <a:defRPr sz="900"/>
            </a:lvl4pPr>
            <a:lvl5pPr marL="1821248" indent="0">
              <a:buNone/>
              <a:defRPr sz="900"/>
            </a:lvl5pPr>
            <a:lvl6pPr marL="2276563" indent="0">
              <a:buNone/>
              <a:defRPr sz="900"/>
            </a:lvl6pPr>
            <a:lvl7pPr marL="2731872" indent="0">
              <a:buNone/>
              <a:defRPr sz="900"/>
            </a:lvl7pPr>
            <a:lvl8pPr marL="3187186" indent="0">
              <a:buNone/>
              <a:defRPr sz="900"/>
            </a:lvl8pPr>
            <a:lvl9pPr marL="36424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ED50-082C-48E5-865E-7A498F612C3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C75C8-C82C-4E9D-8641-1819C4997F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1D77-9D05-4692-8A91-AC0C90E4054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8CC9-0CD7-4DA2-9A4A-1003266A8E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6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B989-56C5-4D28-B776-5E87CE6122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DA7B0-1528-4FC6-843B-64A89FFD8A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46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71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84870" indent="0" algn="ctr">
              <a:buNone/>
              <a:defRPr/>
            </a:lvl2pPr>
            <a:lvl3pPr marL="969732" indent="0" algn="ctr">
              <a:buNone/>
              <a:defRPr/>
            </a:lvl3pPr>
            <a:lvl4pPr marL="1454592" indent="0" algn="ctr">
              <a:buNone/>
              <a:defRPr/>
            </a:lvl4pPr>
            <a:lvl5pPr marL="1939470" indent="0" algn="ctr">
              <a:buNone/>
              <a:defRPr/>
            </a:lvl5pPr>
            <a:lvl6pPr marL="2424327" indent="0" algn="ctr">
              <a:buNone/>
              <a:defRPr/>
            </a:lvl6pPr>
            <a:lvl7pPr marL="2909186" indent="0" algn="ctr">
              <a:buNone/>
              <a:defRPr/>
            </a:lvl7pPr>
            <a:lvl8pPr marL="3394051" indent="0" algn="ctr">
              <a:buNone/>
              <a:defRPr/>
            </a:lvl8pPr>
            <a:lvl9pPr marL="38789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60F04B-6F7A-4CCD-AB1C-1A27876C3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6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7FC0E1-0299-4677-899C-7D882E80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9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1" y="4407143"/>
            <a:ext cx="7772400" cy="13620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1" y="2906730"/>
            <a:ext cx="7772400" cy="1500187"/>
          </a:xfrm>
        </p:spPr>
        <p:txBody>
          <a:bodyPr anchor="b"/>
          <a:lstStyle>
            <a:lvl1pPr marL="0" indent="0">
              <a:buNone/>
              <a:defRPr sz="2200"/>
            </a:lvl1pPr>
            <a:lvl2pPr marL="484870" indent="0">
              <a:buNone/>
              <a:defRPr sz="2000"/>
            </a:lvl2pPr>
            <a:lvl3pPr marL="969732" indent="0">
              <a:buNone/>
              <a:defRPr sz="1700"/>
            </a:lvl3pPr>
            <a:lvl4pPr marL="1454592" indent="0">
              <a:buNone/>
              <a:defRPr sz="1500"/>
            </a:lvl4pPr>
            <a:lvl5pPr marL="1939470" indent="0">
              <a:buNone/>
              <a:defRPr sz="1500"/>
            </a:lvl5pPr>
            <a:lvl6pPr marL="2424327" indent="0">
              <a:buNone/>
              <a:defRPr sz="1500"/>
            </a:lvl6pPr>
            <a:lvl7pPr marL="2909186" indent="0">
              <a:buNone/>
              <a:defRPr sz="1500"/>
            </a:lvl7pPr>
            <a:lvl8pPr marL="3394051" indent="0">
              <a:buNone/>
              <a:defRPr sz="1500"/>
            </a:lvl8pPr>
            <a:lvl9pPr marL="387891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F24FB9-A839-416B-945C-DD98D2C3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9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600395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95"/>
            <a:ext cx="4038600" cy="452596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A70829-8B42-49DE-B9CA-E68D13D7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0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97" indent="0">
              <a:buNone/>
              <a:defRPr sz="2000" b="1"/>
            </a:lvl2pPr>
            <a:lvl3pPr marL="902992" indent="0">
              <a:buNone/>
              <a:defRPr sz="1800" b="1"/>
            </a:lvl3pPr>
            <a:lvl4pPr marL="1354483" indent="0">
              <a:buNone/>
              <a:defRPr sz="1600" b="1"/>
            </a:lvl4pPr>
            <a:lvl5pPr marL="1805983" indent="0">
              <a:buNone/>
              <a:defRPr sz="1600" b="1"/>
            </a:lvl5pPr>
            <a:lvl6pPr marL="2257480" indent="0">
              <a:buNone/>
              <a:defRPr sz="1600" b="1"/>
            </a:lvl6pPr>
            <a:lvl7pPr marL="2708969" indent="0">
              <a:buNone/>
              <a:defRPr sz="1600" b="1"/>
            </a:lvl7pPr>
            <a:lvl8pPr marL="3160466" indent="0">
              <a:buNone/>
              <a:defRPr sz="1600" b="1"/>
            </a:lvl8pPr>
            <a:lvl9pPr marL="36119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18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20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97" indent="0">
              <a:buNone/>
              <a:defRPr sz="2000" b="1"/>
            </a:lvl2pPr>
            <a:lvl3pPr marL="902992" indent="0">
              <a:buNone/>
              <a:defRPr sz="1800" b="1"/>
            </a:lvl3pPr>
            <a:lvl4pPr marL="1354483" indent="0">
              <a:buNone/>
              <a:defRPr sz="1600" b="1"/>
            </a:lvl4pPr>
            <a:lvl5pPr marL="1805983" indent="0">
              <a:buNone/>
              <a:defRPr sz="1600" b="1"/>
            </a:lvl5pPr>
            <a:lvl6pPr marL="2257480" indent="0">
              <a:buNone/>
              <a:defRPr sz="1600" b="1"/>
            </a:lvl6pPr>
            <a:lvl7pPr marL="2708969" indent="0">
              <a:buNone/>
              <a:defRPr sz="1600" b="1"/>
            </a:lvl7pPr>
            <a:lvl8pPr marL="3160466" indent="0">
              <a:buNone/>
              <a:defRPr sz="1600" b="1"/>
            </a:lvl8pPr>
            <a:lvl9pPr marL="36119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518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68E78C-3746-4F7B-914C-E983B8F3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3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34"/>
            <a:ext cx="4040188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870" indent="0">
              <a:buNone/>
              <a:defRPr sz="2200" b="1"/>
            </a:lvl2pPr>
            <a:lvl3pPr marL="969732" indent="0">
              <a:buNone/>
              <a:defRPr sz="2000" b="1"/>
            </a:lvl3pPr>
            <a:lvl4pPr marL="1454592" indent="0">
              <a:buNone/>
              <a:defRPr sz="1700" b="1"/>
            </a:lvl4pPr>
            <a:lvl5pPr marL="1939470" indent="0">
              <a:buNone/>
              <a:defRPr sz="1700" b="1"/>
            </a:lvl5pPr>
            <a:lvl6pPr marL="2424327" indent="0">
              <a:buNone/>
              <a:defRPr sz="1700" b="1"/>
            </a:lvl6pPr>
            <a:lvl7pPr marL="2909186" indent="0">
              <a:buNone/>
              <a:defRPr sz="1700" b="1"/>
            </a:lvl7pPr>
            <a:lvl8pPr marL="3394051" indent="0">
              <a:buNone/>
              <a:defRPr sz="1700" b="1"/>
            </a:lvl8pPr>
            <a:lvl9pPr marL="3878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07"/>
            <a:ext cx="4040188" cy="39512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234"/>
            <a:ext cx="4041775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870" indent="0">
              <a:buNone/>
              <a:defRPr sz="2200" b="1"/>
            </a:lvl2pPr>
            <a:lvl3pPr marL="969732" indent="0">
              <a:buNone/>
              <a:defRPr sz="2000" b="1"/>
            </a:lvl3pPr>
            <a:lvl4pPr marL="1454592" indent="0">
              <a:buNone/>
              <a:defRPr sz="1700" b="1"/>
            </a:lvl4pPr>
            <a:lvl5pPr marL="1939470" indent="0">
              <a:buNone/>
              <a:defRPr sz="1700" b="1"/>
            </a:lvl5pPr>
            <a:lvl6pPr marL="2424327" indent="0">
              <a:buNone/>
              <a:defRPr sz="1700" b="1"/>
            </a:lvl6pPr>
            <a:lvl7pPr marL="2909186" indent="0">
              <a:buNone/>
              <a:defRPr sz="1700" b="1"/>
            </a:lvl7pPr>
            <a:lvl8pPr marL="3394051" indent="0">
              <a:buNone/>
              <a:defRPr sz="1700" b="1"/>
            </a:lvl8pPr>
            <a:lvl9pPr marL="3878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5207"/>
            <a:ext cx="4041775" cy="39512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68E78C-3746-4F7B-914C-E983B8F3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3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F2CFBE-68B7-43DE-8004-14B3C2BE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2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2A5E78-6315-43FA-BBF8-8A59A259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6" y="273170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537"/>
            <a:ext cx="5111750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6" y="143537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4870" indent="0">
              <a:buNone/>
              <a:defRPr sz="1300"/>
            </a:lvl2pPr>
            <a:lvl3pPr marL="969732" indent="0">
              <a:buNone/>
              <a:defRPr sz="1100"/>
            </a:lvl3pPr>
            <a:lvl4pPr marL="1454592" indent="0">
              <a:buNone/>
              <a:defRPr sz="1000"/>
            </a:lvl4pPr>
            <a:lvl5pPr marL="1939470" indent="0">
              <a:buNone/>
              <a:defRPr sz="1000"/>
            </a:lvl5pPr>
            <a:lvl6pPr marL="2424327" indent="0">
              <a:buNone/>
              <a:defRPr sz="1000"/>
            </a:lvl6pPr>
            <a:lvl7pPr marL="2909186" indent="0">
              <a:buNone/>
              <a:defRPr sz="1000"/>
            </a:lvl7pPr>
            <a:lvl8pPr marL="3394051" indent="0">
              <a:buNone/>
              <a:defRPr sz="1000"/>
            </a:lvl8pPr>
            <a:lvl9pPr marL="3878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07C51F-8FA3-4BD5-8036-A8BD98B5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65"/>
            <a:ext cx="5486400" cy="5667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84870" indent="0">
              <a:buNone/>
              <a:defRPr sz="3000"/>
            </a:lvl2pPr>
            <a:lvl3pPr marL="969732" indent="0">
              <a:buNone/>
              <a:defRPr sz="2600"/>
            </a:lvl3pPr>
            <a:lvl4pPr marL="1454592" indent="0">
              <a:buNone/>
              <a:defRPr sz="2200"/>
            </a:lvl4pPr>
            <a:lvl5pPr marL="1939470" indent="0">
              <a:buNone/>
              <a:defRPr sz="2200"/>
            </a:lvl5pPr>
            <a:lvl6pPr marL="2424327" indent="0">
              <a:buNone/>
              <a:defRPr sz="2200"/>
            </a:lvl6pPr>
            <a:lvl7pPr marL="2909186" indent="0">
              <a:buNone/>
              <a:defRPr sz="2200"/>
            </a:lvl7pPr>
            <a:lvl8pPr marL="3394051" indent="0">
              <a:buNone/>
              <a:defRPr sz="2200"/>
            </a:lvl8pPr>
            <a:lvl9pPr marL="387891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61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84870" indent="0">
              <a:buNone/>
              <a:defRPr sz="1300"/>
            </a:lvl2pPr>
            <a:lvl3pPr marL="969732" indent="0">
              <a:buNone/>
              <a:defRPr sz="1100"/>
            </a:lvl3pPr>
            <a:lvl4pPr marL="1454592" indent="0">
              <a:buNone/>
              <a:defRPr sz="1000"/>
            </a:lvl4pPr>
            <a:lvl5pPr marL="1939470" indent="0">
              <a:buNone/>
              <a:defRPr sz="1000"/>
            </a:lvl5pPr>
            <a:lvl6pPr marL="2424327" indent="0">
              <a:buNone/>
              <a:defRPr sz="1000"/>
            </a:lvl6pPr>
            <a:lvl7pPr marL="2909186" indent="0">
              <a:buNone/>
              <a:defRPr sz="1000"/>
            </a:lvl7pPr>
            <a:lvl8pPr marL="3394051" indent="0">
              <a:buNone/>
              <a:defRPr sz="1000"/>
            </a:lvl8pPr>
            <a:lvl9pPr marL="3878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A1C98E-9C3C-4532-931B-06F1B38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0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ACA4F3-1154-40F9-BAB2-B2F7B092B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5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6" y="274763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3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39E53F-6FE7-48F0-82ED-9EE4B929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63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24EF01-D808-4712-A2D5-13A19E09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0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72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0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F2CFBE-68B7-43DE-8004-14B3C2BE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107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37" indent="0" algn="ctr">
              <a:buNone/>
              <a:defRPr/>
            </a:lvl2pPr>
            <a:lvl3pPr marL="912668" indent="0" algn="ctr">
              <a:buNone/>
              <a:defRPr/>
            </a:lvl3pPr>
            <a:lvl4pPr marL="1368998" indent="0" algn="ctr">
              <a:buNone/>
              <a:defRPr/>
            </a:lvl4pPr>
            <a:lvl5pPr marL="1825335" indent="0" algn="ctr">
              <a:buNone/>
              <a:defRPr/>
            </a:lvl5pPr>
            <a:lvl6pPr marL="2281666" indent="0" algn="ctr">
              <a:buNone/>
              <a:defRPr/>
            </a:lvl6pPr>
            <a:lvl7pPr marL="2738000" indent="0" algn="ctr">
              <a:buNone/>
              <a:defRPr/>
            </a:lvl7pPr>
            <a:lvl8pPr marL="3194333" indent="0" algn="ctr">
              <a:buNone/>
              <a:defRPr/>
            </a:lvl8pPr>
            <a:lvl9pPr marL="36506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EED11-9A70-44D8-AE37-3355D1D14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58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C6461-72ED-45A2-A4D9-F950727E2B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2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409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37" indent="0">
              <a:buNone/>
              <a:defRPr sz="1800"/>
            </a:lvl2pPr>
            <a:lvl3pPr marL="912668" indent="0">
              <a:buNone/>
              <a:defRPr sz="1600"/>
            </a:lvl3pPr>
            <a:lvl4pPr marL="1368998" indent="0">
              <a:buNone/>
              <a:defRPr sz="1400"/>
            </a:lvl4pPr>
            <a:lvl5pPr marL="1825335" indent="0">
              <a:buNone/>
              <a:defRPr sz="1400"/>
            </a:lvl5pPr>
            <a:lvl6pPr marL="2281666" indent="0">
              <a:buNone/>
              <a:defRPr sz="1400"/>
            </a:lvl6pPr>
            <a:lvl7pPr marL="2738000" indent="0">
              <a:buNone/>
              <a:defRPr sz="1400"/>
            </a:lvl7pPr>
            <a:lvl8pPr marL="3194333" indent="0">
              <a:buNone/>
              <a:defRPr sz="1400"/>
            </a:lvl8pPr>
            <a:lvl9pPr marL="36506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F5665-DC71-4267-B80C-66683AF26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0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7B6A3-483D-4920-BCD6-97B6730869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5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2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68" indent="0">
              <a:buNone/>
              <a:defRPr sz="1800" b="1"/>
            </a:lvl3pPr>
            <a:lvl4pPr marL="1368998" indent="0">
              <a:buNone/>
              <a:defRPr sz="1600" b="1"/>
            </a:lvl4pPr>
            <a:lvl5pPr marL="1825335" indent="0">
              <a:buNone/>
              <a:defRPr sz="1600" b="1"/>
            </a:lvl5pPr>
            <a:lvl6pPr marL="2281666" indent="0">
              <a:buNone/>
              <a:defRPr sz="1600" b="1"/>
            </a:lvl6pPr>
            <a:lvl7pPr marL="2738000" indent="0">
              <a:buNone/>
              <a:defRPr sz="1600" b="1"/>
            </a:lvl7pPr>
            <a:lvl8pPr marL="3194333" indent="0">
              <a:buNone/>
              <a:defRPr sz="1600" b="1"/>
            </a:lvl8pPr>
            <a:lvl9pPr marL="36506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971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8" y="153512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68" indent="0">
              <a:buNone/>
              <a:defRPr sz="1800" b="1"/>
            </a:lvl3pPr>
            <a:lvl4pPr marL="1368998" indent="0">
              <a:buNone/>
              <a:defRPr sz="1600" b="1"/>
            </a:lvl4pPr>
            <a:lvl5pPr marL="1825335" indent="0">
              <a:buNone/>
              <a:defRPr sz="1600" b="1"/>
            </a:lvl5pPr>
            <a:lvl6pPr marL="2281666" indent="0">
              <a:buNone/>
              <a:defRPr sz="1600" b="1"/>
            </a:lvl6pPr>
            <a:lvl7pPr marL="2738000" indent="0">
              <a:buNone/>
              <a:defRPr sz="1600" b="1"/>
            </a:lvl7pPr>
            <a:lvl8pPr marL="3194333" indent="0">
              <a:buNone/>
              <a:defRPr sz="1600" b="1"/>
            </a:lvl8pPr>
            <a:lvl9pPr marL="36506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8" y="2174971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4A3D-2D80-4393-819D-2C8F875D9D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5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B1B16-D4D7-41E7-995A-BA17EB20DF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47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F1AE6-9FF2-40C7-A22B-422E746110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67" y="27307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67" y="143519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68" indent="0">
              <a:buNone/>
              <a:defRPr sz="1000"/>
            </a:lvl3pPr>
            <a:lvl4pPr marL="1368998" indent="0">
              <a:buNone/>
              <a:defRPr sz="900"/>
            </a:lvl4pPr>
            <a:lvl5pPr marL="1825335" indent="0">
              <a:buNone/>
              <a:defRPr sz="900"/>
            </a:lvl5pPr>
            <a:lvl6pPr marL="2281666" indent="0">
              <a:buNone/>
              <a:defRPr sz="900"/>
            </a:lvl6pPr>
            <a:lvl7pPr marL="2738000" indent="0">
              <a:buNone/>
              <a:defRPr sz="900"/>
            </a:lvl7pPr>
            <a:lvl8pPr marL="3194333" indent="0">
              <a:buNone/>
              <a:defRPr sz="900"/>
            </a:lvl8pPr>
            <a:lvl9pPr marL="36506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4694F-579A-46E8-B369-7FEC52F47F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37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37" indent="0">
              <a:buNone/>
              <a:defRPr sz="2800"/>
            </a:lvl2pPr>
            <a:lvl3pPr marL="912668" indent="0">
              <a:buNone/>
              <a:defRPr sz="2400"/>
            </a:lvl3pPr>
            <a:lvl4pPr marL="1368998" indent="0">
              <a:buNone/>
              <a:defRPr sz="2000"/>
            </a:lvl4pPr>
            <a:lvl5pPr marL="1825335" indent="0">
              <a:buNone/>
              <a:defRPr sz="2000"/>
            </a:lvl5pPr>
            <a:lvl6pPr marL="2281666" indent="0">
              <a:buNone/>
              <a:defRPr sz="2000"/>
            </a:lvl6pPr>
            <a:lvl7pPr marL="2738000" indent="0">
              <a:buNone/>
              <a:defRPr sz="2000"/>
            </a:lvl7pPr>
            <a:lvl8pPr marL="3194333" indent="0">
              <a:buNone/>
              <a:defRPr sz="2000"/>
            </a:lvl8pPr>
            <a:lvl9pPr marL="36506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1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68" indent="0">
              <a:buNone/>
              <a:defRPr sz="1000"/>
            </a:lvl3pPr>
            <a:lvl4pPr marL="1368998" indent="0">
              <a:buNone/>
              <a:defRPr sz="900"/>
            </a:lvl4pPr>
            <a:lvl5pPr marL="1825335" indent="0">
              <a:buNone/>
              <a:defRPr sz="900"/>
            </a:lvl5pPr>
            <a:lvl6pPr marL="2281666" indent="0">
              <a:buNone/>
              <a:defRPr sz="900"/>
            </a:lvl6pPr>
            <a:lvl7pPr marL="2738000" indent="0">
              <a:buNone/>
              <a:defRPr sz="900"/>
            </a:lvl7pPr>
            <a:lvl8pPr marL="3194333" indent="0">
              <a:buNone/>
              <a:defRPr sz="900"/>
            </a:lvl8pPr>
            <a:lvl9pPr marL="36506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3A1BF-3145-40D8-A42A-0AF65A2529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8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55136-A863-4282-807F-392706EBE0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4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2A5E78-6315-43FA-BBF8-8A59A259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5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64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64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56724-353F-4FE1-A2F1-B11148DCA1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8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485804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80" indent="0" algn="ctr">
              <a:buNone/>
              <a:defRPr/>
            </a:lvl2pPr>
            <a:lvl3pPr marL="913358" indent="0" algn="ctr">
              <a:buNone/>
              <a:defRPr/>
            </a:lvl3pPr>
            <a:lvl4pPr marL="1370034" indent="0" algn="ctr">
              <a:buNone/>
              <a:defRPr/>
            </a:lvl4pPr>
            <a:lvl5pPr marL="1826714" indent="0" algn="ctr">
              <a:buNone/>
              <a:defRPr/>
            </a:lvl5pPr>
            <a:lvl6pPr marL="2283392" indent="0" algn="ctr">
              <a:buNone/>
              <a:defRPr/>
            </a:lvl6pPr>
            <a:lvl7pPr marL="2740070" indent="0" algn="ctr">
              <a:buNone/>
              <a:defRPr/>
            </a:lvl7pPr>
            <a:lvl8pPr marL="3196749" indent="0" algn="ctr">
              <a:buNone/>
              <a:defRPr/>
            </a:lvl8pPr>
            <a:lvl9pPr marL="36534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F0C3-A312-4142-9284-977C881A2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1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96BA-A2BE-4B26-9480-E8CABCFCD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56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80" indent="0">
              <a:buNone/>
              <a:defRPr sz="1800"/>
            </a:lvl2pPr>
            <a:lvl3pPr marL="913358" indent="0">
              <a:buNone/>
              <a:defRPr sz="1600"/>
            </a:lvl3pPr>
            <a:lvl4pPr marL="1370034" indent="0">
              <a:buNone/>
              <a:defRPr sz="1400"/>
            </a:lvl4pPr>
            <a:lvl5pPr marL="1826714" indent="0">
              <a:buNone/>
              <a:defRPr sz="1400"/>
            </a:lvl5pPr>
            <a:lvl6pPr marL="2283392" indent="0">
              <a:buNone/>
              <a:defRPr sz="1400"/>
            </a:lvl6pPr>
            <a:lvl7pPr marL="2740070" indent="0">
              <a:buNone/>
              <a:defRPr sz="1400"/>
            </a:lvl7pPr>
            <a:lvl8pPr marL="3196749" indent="0">
              <a:buNone/>
              <a:defRPr sz="1400"/>
            </a:lvl8pPr>
            <a:lvl9pPr marL="36534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3E3-4820-42A5-802B-E41AC66D2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27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9678-D1A5-4A73-8D37-3F61D06D9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894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4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39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49" indent="0">
              <a:buNone/>
              <a:defRPr sz="1600" b="1"/>
            </a:lvl8pPr>
            <a:lvl9pPr marL="36534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4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39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49" indent="0">
              <a:buNone/>
              <a:defRPr sz="1600" b="1"/>
            </a:lvl8pPr>
            <a:lvl9pPr marL="36534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0D82-E35F-4E9B-96FE-322101599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0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B6B4-F16F-4CD7-8FC1-01F4E1DF0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7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362F-4D6E-45D1-91DD-D29ACB44A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25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58" indent="0">
              <a:buNone/>
              <a:defRPr sz="1000"/>
            </a:lvl3pPr>
            <a:lvl4pPr marL="1370034" indent="0">
              <a:buNone/>
              <a:defRPr sz="900"/>
            </a:lvl4pPr>
            <a:lvl5pPr marL="1826714" indent="0">
              <a:buNone/>
              <a:defRPr sz="900"/>
            </a:lvl5pPr>
            <a:lvl6pPr marL="2283392" indent="0">
              <a:buNone/>
              <a:defRPr sz="900"/>
            </a:lvl6pPr>
            <a:lvl7pPr marL="2740070" indent="0">
              <a:buNone/>
              <a:defRPr sz="900"/>
            </a:lvl7pPr>
            <a:lvl8pPr marL="3196749" indent="0">
              <a:buNone/>
              <a:defRPr sz="900"/>
            </a:lvl8pPr>
            <a:lvl9pPr marL="36534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6D40-57DF-47F7-9326-F3D3BD5729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6" y="27314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6" y="14353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97" indent="0">
              <a:buNone/>
              <a:defRPr sz="1200"/>
            </a:lvl2pPr>
            <a:lvl3pPr marL="902992" indent="0">
              <a:buNone/>
              <a:defRPr sz="1000"/>
            </a:lvl3pPr>
            <a:lvl4pPr marL="1354483" indent="0">
              <a:buNone/>
              <a:defRPr sz="900"/>
            </a:lvl4pPr>
            <a:lvl5pPr marL="1805983" indent="0">
              <a:buNone/>
              <a:defRPr sz="900"/>
            </a:lvl5pPr>
            <a:lvl6pPr marL="2257480" indent="0">
              <a:buNone/>
              <a:defRPr sz="900"/>
            </a:lvl6pPr>
            <a:lvl7pPr marL="2708969" indent="0">
              <a:buNone/>
              <a:defRPr sz="900"/>
            </a:lvl7pPr>
            <a:lvl8pPr marL="3160466" indent="0">
              <a:buNone/>
              <a:defRPr sz="900"/>
            </a:lvl8pPr>
            <a:lvl9pPr marL="36119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07C51F-8FA3-4BD5-8036-A8BD98B5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0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80" indent="0">
              <a:buNone/>
              <a:defRPr sz="2800"/>
            </a:lvl2pPr>
            <a:lvl3pPr marL="913358" indent="0">
              <a:buNone/>
              <a:defRPr sz="2400"/>
            </a:lvl3pPr>
            <a:lvl4pPr marL="1370034" indent="0">
              <a:buNone/>
              <a:defRPr sz="2000"/>
            </a:lvl4pPr>
            <a:lvl5pPr marL="1826714" indent="0">
              <a:buNone/>
              <a:defRPr sz="2000"/>
            </a:lvl5pPr>
            <a:lvl6pPr marL="2283392" indent="0">
              <a:buNone/>
              <a:defRPr sz="2000"/>
            </a:lvl6pPr>
            <a:lvl7pPr marL="2740070" indent="0">
              <a:buNone/>
              <a:defRPr sz="2000"/>
            </a:lvl7pPr>
            <a:lvl8pPr marL="3196749" indent="0">
              <a:buNone/>
              <a:defRPr sz="2000"/>
            </a:lvl8pPr>
            <a:lvl9pPr marL="36534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58" indent="0">
              <a:buNone/>
              <a:defRPr sz="1000"/>
            </a:lvl3pPr>
            <a:lvl4pPr marL="1370034" indent="0">
              <a:buNone/>
              <a:defRPr sz="900"/>
            </a:lvl4pPr>
            <a:lvl5pPr marL="1826714" indent="0">
              <a:buNone/>
              <a:defRPr sz="900"/>
            </a:lvl5pPr>
            <a:lvl6pPr marL="2283392" indent="0">
              <a:buNone/>
              <a:defRPr sz="900"/>
            </a:lvl6pPr>
            <a:lvl7pPr marL="2740070" indent="0">
              <a:buNone/>
              <a:defRPr sz="900"/>
            </a:lvl7pPr>
            <a:lvl8pPr marL="3196749" indent="0">
              <a:buNone/>
              <a:defRPr sz="900"/>
            </a:lvl8pPr>
            <a:lvl9pPr marL="36534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9FE6-E70F-4E83-A035-C52646277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095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7CF6-4ADB-4D4A-81CA-39C7E5D5A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7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C66D-3EF4-4DC7-B967-DC7891337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2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50" indent="0" algn="ctr">
              <a:buNone/>
              <a:defRPr sz="2000"/>
            </a:lvl2pPr>
            <a:lvl3pPr marL="913097" indent="0" algn="ctr">
              <a:buNone/>
              <a:defRPr sz="1800"/>
            </a:lvl3pPr>
            <a:lvl4pPr marL="1369642" indent="0" algn="ctr">
              <a:buNone/>
              <a:defRPr sz="1600"/>
            </a:lvl4pPr>
            <a:lvl5pPr marL="1826193" indent="0" algn="ctr">
              <a:buNone/>
              <a:defRPr sz="1600"/>
            </a:lvl5pPr>
            <a:lvl6pPr marL="2282741" indent="0" algn="ctr">
              <a:buNone/>
              <a:defRPr sz="1600"/>
            </a:lvl6pPr>
            <a:lvl7pPr marL="2739288" indent="0" algn="ctr">
              <a:buNone/>
              <a:defRPr sz="1600"/>
            </a:lvl7pPr>
            <a:lvl8pPr marL="3195837" indent="0" algn="ctr">
              <a:buNone/>
              <a:defRPr sz="1600"/>
            </a:lvl8pPr>
            <a:lvl9pPr marL="36523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CA0A587-235F-4AE2-8C3D-9C3BE83E6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4877C49-1C61-4631-8B31-C30A90F07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01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50" indent="0">
              <a:buNone/>
              <a:defRPr sz="2000"/>
            </a:lvl2pPr>
            <a:lvl3pPr marL="913097" indent="0">
              <a:buNone/>
              <a:defRPr sz="1800"/>
            </a:lvl3pPr>
            <a:lvl4pPr marL="1369642" indent="0">
              <a:buNone/>
              <a:defRPr sz="1600"/>
            </a:lvl4pPr>
            <a:lvl5pPr marL="1826193" indent="0">
              <a:buNone/>
              <a:defRPr sz="1600"/>
            </a:lvl5pPr>
            <a:lvl6pPr marL="2282741" indent="0">
              <a:buNone/>
              <a:defRPr sz="1600"/>
            </a:lvl6pPr>
            <a:lvl7pPr marL="2739288" indent="0">
              <a:buNone/>
              <a:defRPr sz="1600"/>
            </a:lvl7pPr>
            <a:lvl8pPr marL="3195837" indent="0">
              <a:buNone/>
              <a:defRPr sz="1600"/>
            </a:lvl8pPr>
            <a:lvl9pPr marL="365238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F4E2D6F-F00E-433B-8429-77DA26793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22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2DD3354-4CD7-4178-90FB-2F8327260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4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0" indent="0">
              <a:buNone/>
              <a:defRPr sz="2000" b="1"/>
            </a:lvl2pPr>
            <a:lvl3pPr marL="913097" indent="0">
              <a:buNone/>
              <a:defRPr sz="1800" b="1"/>
            </a:lvl3pPr>
            <a:lvl4pPr marL="1369642" indent="0">
              <a:buNone/>
              <a:defRPr sz="1600" b="1"/>
            </a:lvl4pPr>
            <a:lvl5pPr marL="1826193" indent="0">
              <a:buNone/>
              <a:defRPr sz="1600" b="1"/>
            </a:lvl5pPr>
            <a:lvl6pPr marL="2282741" indent="0">
              <a:buNone/>
              <a:defRPr sz="1600" b="1"/>
            </a:lvl6pPr>
            <a:lvl7pPr marL="2739288" indent="0">
              <a:buNone/>
              <a:defRPr sz="1600" b="1"/>
            </a:lvl7pPr>
            <a:lvl8pPr marL="3195837" indent="0">
              <a:buNone/>
              <a:defRPr sz="1600" b="1"/>
            </a:lvl8pPr>
            <a:lvl9pPr marL="36523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0" indent="0">
              <a:buNone/>
              <a:defRPr sz="2000" b="1"/>
            </a:lvl2pPr>
            <a:lvl3pPr marL="913097" indent="0">
              <a:buNone/>
              <a:defRPr sz="1800" b="1"/>
            </a:lvl3pPr>
            <a:lvl4pPr marL="1369642" indent="0">
              <a:buNone/>
              <a:defRPr sz="1600" b="1"/>
            </a:lvl4pPr>
            <a:lvl5pPr marL="1826193" indent="0">
              <a:buNone/>
              <a:defRPr sz="1600" b="1"/>
            </a:lvl5pPr>
            <a:lvl6pPr marL="2282741" indent="0">
              <a:buNone/>
              <a:defRPr sz="1600" b="1"/>
            </a:lvl6pPr>
            <a:lvl7pPr marL="2739288" indent="0">
              <a:buNone/>
              <a:defRPr sz="1600" b="1"/>
            </a:lvl7pPr>
            <a:lvl8pPr marL="3195837" indent="0">
              <a:buNone/>
              <a:defRPr sz="1600" b="1"/>
            </a:lvl8pPr>
            <a:lvl9pPr marL="36523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66CF932-EB71-4990-9224-0A3045E74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23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8DCCCC2-2162-4E7F-A194-2EF2AD749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6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11CDFD5-09FA-4CDE-87DA-1A0E9F34C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8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97" indent="0">
              <a:buNone/>
              <a:defRPr sz="2800"/>
            </a:lvl2pPr>
            <a:lvl3pPr marL="902992" indent="0">
              <a:buNone/>
              <a:defRPr sz="2400"/>
            </a:lvl3pPr>
            <a:lvl4pPr marL="1354483" indent="0">
              <a:buNone/>
              <a:defRPr sz="2000"/>
            </a:lvl4pPr>
            <a:lvl5pPr marL="1805983" indent="0">
              <a:buNone/>
              <a:defRPr sz="2000"/>
            </a:lvl5pPr>
            <a:lvl6pPr marL="2257480" indent="0">
              <a:buNone/>
              <a:defRPr sz="2000"/>
            </a:lvl6pPr>
            <a:lvl7pPr marL="2708969" indent="0">
              <a:buNone/>
              <a:defRPr sz="2000"/>
            </a:lvl7pPr>
            <a:lvl8pPr marL="3160466" indent="0">
              <a:buNone/>
              <a:defRPr sz="2000"/>
            </a:lvl8pPr>
            <a:lvl9pPr marL="361196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1497" indent="0">
              <a:buNone/>
              <a:defRPr sz="1200"/>
            </a:lvl2pPr>
            <a:lvl3pPr marL="902992" indent="0">
              <a:buNone/>
              <a:defRPr sz="1000"/>
            </a:lvl3pPr>
            <a:lvl4pPr marL="1354483" indent="0">
              <a:buNone/>
              <a:defRPr sz="900"/>
            </a:lvl4pPr>
            <a:lvl5pPr marL="1805983" indent="0">
              <a:buNone/>
              <a:defRPr sz="900"/>
            </a:lvl5pPr>
            <a:lvl6pPr marL="2257480" indent="0">
              <a:buNone/>
              <a:defRPr sz="900"/>
            </a:lvl6pPr>
            <a:lvl7pPr marL="2708969" indent="0">
              <a:buNone/>
              <a:defRPr sz="900"/>
            </a:lvl7pPr>
            <a:lvl8pPr marL="3160466" indent="0">
              <a:buNone/>
              <a:defRPr sz="900"/>
            </a:lvl8pPr>
            <a:lvl9pPr marL="36119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A1C98E-9C3C-4532-931B-06F1B38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48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50" indent="0">
              <a:buNone/>
              <a:defRPr sz="1400"/>
            </a:lvl2pPr>
            <a:lvl3pPr marL="913097" indent="0">
              <a:buNone/>
              <a:defRPr sz="1200"/>
            </a:lvl3pPr>
            <a:lvl4pPr marL="1369642" indent="0">
              <a:buNone/>
              <a:defRPr sz="1000"/>
            </a:lvl4pPr>
            <a:lvl5pPr marL="1826193" indent="0">
              <a:buNone/>
              <a:defRPr sz="1000"/>
            </a:lvl5pPr>
            <a:lvl6pPr marL="2282741" indent="0">
              <a:buNone/>
              <a:defRPr sz="1000"/>
            </a:lvl6pPr>
            <a:lvl7pPr marL="2739288" indent="0">
              <a:buNone/>
              <a:defRPr sz="1000"/>
            </a:lvl7pPr>
            <a:lvl8pPr marL="3195837" indent="0">
              <a:buNone/>
              <a:defRPr sz="1000"/>
            </a:lvl8pPr>
            <a:lvl9pPr marL="36523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07C2F99-330F-4C6E-9B99-65D33C69F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7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50" indent="0">
              <a:buNone/>
              <a:defRPr sz="2800"/>
            </a:lvl2pPr>
            <a:lvl3pPr marL="913097" indent="0">
              <a:buNone/>
              <a:defRPr sz="2400"/>
            </a:lvl3pPr>
            <a:lvl4pPr marL="1369642" indent="0">
              <a:buNone/>
              <a:defRPr sz="2000"/>
            </a:lvl4pPr>
            <a:lvl5pPr marL="1826193" indent="0">
              <a:buNone/>
              <a:defRPr sz="2000"/>
            </a:lvl5pPr>
            <a:lvl6pPr marL="2282741" indent="0">
              <a:buNone/>
              <a:defRPr sz="2000"/>
            </a:lvl6pPr>
            <a:lvl7pPr marL="2739288" indent="0">
              <a:buNone/>
              <a:defRPr sz="2000"/>
            </a:lvl7pPr>
            <a:lvl8pPr marL="3195837" indent="0">
              <a:buNone/>
              <a:defRPr sz="2000"/>
            </a:lvl8pPr>
            <a:lvl9pPr marL="365238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50" indent="0">
              <a:buNone/>
              <a:defRPr sz="1400"/>
            </a:lvl2pPr>
            <a:lvl3pPr marL="913097" indent="0">
              <a:buNone/>
              <a:defRPr sz="1200"/>
            </a:lvl3pPr>
            <a:lvl4pPr marL="1369642" indent="0">
              <a:buNone/>
              <a:defRPr sz="1000"/>
            </a:lvl4pPr>
            <a:lvl5pPr marL="1826193" indent="0">
              <a:buNone/>
              <a:defRPr sz="1000"/>
            </a:lvl5pPr>
            <a:lvl6pPr marL="2282741" indent="0">
              <a:buNone/>
              <a:defRPr sz="1000"/>
            </a:lvl6pPr>
            <a:lvl7pPr marL="2739288" indent="0">
              <a:buNone/>
              <a:defRPr sz="1000"/>
            </a:lvl7pPr>
            <a:lvl8pPr marL="3195837" indent="0">
              <a:buNone/>
              <a:defRPr sz="1000"/>
            </a:lvl8pPr>
            <a:lvl9pPr marL="36523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F854AD0-66A6-418D-BC67-2229EABE1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8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9730299-C028-4062-A5C5-7C411A928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C2DC8F1-2C14-4C44-BF5D-06BB6E4A5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7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60F04B-6F7A-4CCD-AB1C-1A27876C3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1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7FC0E1-0299-4677-899C-7D882E80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7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F24FB9-A839-416B-945C-DD98D2C3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79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A70829-8B42-49DE-B9CA-E68D13D7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8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071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5071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68E78C-3746-4F7B-914C-E983B8F3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5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F2CFBE-68B7-43DE-8004-14B3C2BE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96" tIns="45188" rIns="90296" bIns="451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41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296" tIns="45188" rIns="90296" bIns="45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7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96" tIns="45188" rIns="90296" bIns="451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96" tIns="45188" rIns="90296" bIns="451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96" tIns="45188" rIns="90296" bIns="451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1DB66-EF5C-4A4E-93B9-0109D420E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047" r:id="rId1"/>
    <p:sldLayoutId id="2147498048" r:id="rId2"/>
    <p:sldLayoutId id="2147498049" r:id="rId3"/>
    <p:sldLayoutId id="2147498050" r:id="rId4"/>
    <p:sldLayoutId id="2147498051" r:id="rId5"/>
    <p:sldLayoutId id="2147498052" r:id="rId6"/>
    <p:sldLayoutId id="2147498053" r:id="rId7"/>
    <p:sldLayoutId id="2147498054" r:id="rId8"/>
    <p:sldLayoutId id="2147498055" r:id="rId9"/>
    <p:sldLayoutId id="2147498056" r:id="rId10"/>
    <p:sldLayoutId id="2147498057" r:id="rId11"/>
    <p:sldLayoutId id="21474980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14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29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44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59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636" indent="-33863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682" indent="-28218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8735" indent="-2257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0236" indent="-2257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1729" indent="-2257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227" indent="-2257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4721" indent="-2257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86211" indent="-2257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711" indent="-2257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97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992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83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983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480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969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466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964" algn="l" defTabSz="902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3" tIns="45543" rIns="91063" bIns="45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3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90C96C-C2C3-482A-8798-45333D641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83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798" r:id="rId1"/>
    <p:sldLayoutId id="2147499799" r:id="rId2"/>
    <p:sldLayoutId id="2147499800" r:id="rId3"/>
    <p:sldLayoutId id="2147499801" r:id="rId4"/>
    <p:sldLayoutId id="2147499802" r:id="rId5"/>
    <p:sldLayoutId id="2147499803" r:id="rId6"/>
    <p:sldLayoutId id="2147499804" r:id="rId7"/>
    <p:sldLayoutId id="2147499805" r:id="rId8"/>
    <p:sldLayoutId id="2147499806" r:id="rId9"/>
    <p:sldLayoutId id="2147499807" r:id="rId10"/>
    <p:sldLayoutId id="2147499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3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6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9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12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83" indent="-3414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885" indent="-2845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80" indent="-22764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592" indent="-22764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907" indent="-22764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217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53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84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0152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15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2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93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248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56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872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18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49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3" tIns="45543" rIns="91063" bIns="45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3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7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F91D4CE-5907-4FF5-BF1B-0A39BDD64883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822" r:id="rId1"/>
    <p:sldLayoutId id="2147499823" r:id="rId2"/>
    <p:sldLayoutId id="2147499824" r:id="rId3"/>
    <p:sldLayoutId id="2147499825" r:id="rId4"/>
    <p:sldLayoutId id="2147499826" r:id="rId5"/>
    <p:sldLayoutId id="2147499827" r:id="rId6"/>
    <p:sldLayoutId id="2147499828" r:id="rId7"/>
    <p:sldLayoutId id="2147499829" r:id="rId8"/>
    <p:sldLayoutId id="2147499830" r:id="rId9"/>
    <p:sldLayoutId id="2147499831" r:id="rId10"/>
    <p:sldLayoutId id="2147499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3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6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9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12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83" indent="-3414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885" indent="-2845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80" indent="-22764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592" indent="-22764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907" indent="-22764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217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53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84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0152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15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2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93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248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56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872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18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49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3" tIns="45543" rIns="91063" bIns="45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3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30643B81-21E3-4F35-A8CC-9E183B8F06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6327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E8D15-596D-480B-9B5E-FF73E9055C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0FFC23CC-89DB-48DE-9D84-31AC67240F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327"/>
            <a:ext cx="2895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D63ABA3F-78E6-4B51-828F-994AF24538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327"/>
            <a:ext cx="2133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3" tIns="45543" rIns="91063" bIns="455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C40315-1C67-428D-89D3-8F1016E375E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846" r:id="rId1"/>
    <p:sldLayoutId id="2147499847" r:id="rId2"/>
    <p:sldLayoutId id="2147499848" r:id="rId3"/>
    <p:sldLayoutId id="2147499849" r:id="rId4"/>
    <p:sldLayoutId id="2147499850" r:id="rId5"/>
    <p:sldLayoutId id="2147499851" r:id="rId6"/>
    <p:sldLayoutId id="2147499852" r:id="rId7"/>
    <p:sldLayoutId id="2147499853" r:id="rId8"/>
    <p:sldLayoutId id="2147499854" r:id="rId9"/>
    <p:sldLayoutId id="2147499855" r:id="rId10"/>
    <p:sldLayoutId id="2147499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3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6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9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12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83" indent="-3414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885" indent="-2845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80" indent="-22764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592" indent="-22764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907" indent="-22764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217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53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840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0152" indent="-2276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15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2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93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248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563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872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18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496" algn="l" defTabSz="9106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89"/>
            <a:ext cx="8229600" cy="4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8" y="6245233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68" tIns="48512" rIns="96968" bIns="485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33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68" tIns="48512" rIns="96968" bIns="485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33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68" tIns="48512" rIns="96968" bIns="485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1DB66-EF5C-4A4E-93B9-0109D420E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885" r:id="rId1"/>
    <p:sldLayoutId id="2147499886" r:id="rId2"/>
    <p:sldLayoutId id="2147499887" r:id="rId3"/>
    <p:sldLayoutId id="2147499888" r:id="rId4"/>
    <p:sldLayoutId id="2147499889" r:id="rId5"/>
    <p:sldLayoutId id="2147499890" r:id="rId6"/>
    <p:sldLayoutId id="2147499891" r:id="rId7"/>
    <p:sldLayoutId id="2147499892" r:id="rId8"/>
    <p:sldLayoutId id="2147499893" r:id="rId9"/>
    <p:sldLayoutId id="2147499894" r:id="rId10"/>
    <p:sldLayoutId id="2147499895" r:id="rId11"/>
    <p:sldLayoutId id="2147499896" r:id="rId12"/>
    <p:sldLayoutId id="2147499897" r:id="rId13"/>
    <p:sldLayoutId id="21474998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487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69732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4592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3947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3658" indent="-363658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87905" indent="-303044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160" indent="-242412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7025" indent="-242412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81888" indent="-242412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66755" indent="-242412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1620" indent="-242412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36484" indent="-242412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348" indent="-242412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870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732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592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470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327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186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51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4" algn="l" defTabSz="9697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26" y="275035"/>
            <a:ext cx="8229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8" tIns="45637" rIns="91268" bIns="45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26" y="1600209"/>
            <a:ext cx="8229152" cy="45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8" tIns="45637" rIns="91268" bIns="45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24" y="6244848"/>
            <a:ext cx="213375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68" tIns="45637" rIns="91268" bIns="456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18" y="6244848"/>
            <a:ext cx="2896123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68" tIns="45637" rIns="91268" bIns="4563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26" y="6244848"/>
            <a:ext cx="213375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68" tIns="45637" rIns="91268" bIns="45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5671279-225E-4F75-81BB-3295767CEDC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912" r:id="rId1"/>
    <p:sldLayoutId id="2147499913" r:id="rId2"/>
    <p:sldLayoutId id="2147499914" r:id="rId3"/>
    <p:sldLayoutId id="2147499915" r:id="rId4"/>
    <p:sldLayoutId id="2147499916" r:id="rId5"/>
    <p:sldLayoutId id="2147499917" r:id="rId6"/>
    <p:sldLayoutId id="2147499918" r:id="rId7"/>
    <p:sldLayoutId id="2147499919" r:id="rId8"/>
    <p:sldLayoutId id="2147499920" r:id="rId9"/>
    <p:sldLayoutId id="2147499921" r:id="rId10"/>
    <p:sldLayoutId id="2147499922" r:id="rId11"/>
    <p:sldLayoutId id="2147499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3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6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9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3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61" indent="-34136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792" indent="-28430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216" indent="-22724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704" indent="-22724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192" indent="-2272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836" indent="-2281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165" indent="-2281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503" indent="-2281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8829" indent="-2281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68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8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35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6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00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3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68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70" rIns="91336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70" rIns="91336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70" rIns="91336" bIns="456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70" rIns="91336" bIns="456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70" rIns="91336" bIns="456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08D3B2DA-9D96-44D4-8716-7996AF5C639C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925" r:id="rId1"/>
    <p:sldLayoutId id="2147499926" r:id="rId2"/>
    <p:sldLayoutId id="2147499927" r:id="rId3"/>
    <p:sldLayoutId id="2147499928" r:id="rId4"/>
    <p:sldLayoutId id="2147499929" r:id="rId5"/>
    <p:sldLayoutId id="2147499930" r:id="rId6"/>
    <p:sldLayoutId id="2147499931" r:id="rId7"/>
    <p:sldLayoutId id="2147499932" r:id="rId8"/>
    <p:sldLayoutId id="2147499933" r:id="rId9"/>
    <p:sldLayoutId id="2147499934" r:id="rId10"/>
    <p:sldLayoutId id="2147499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3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0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7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08" indent="-34250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102" indent="-2854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96" indent="-22833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373" indent="-22833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053" indent="-2283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733" indent="-2283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410" indent="-2283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088" indent="-2283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768" indent="-22833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2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9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29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0" tIns="45658" rIns="91310" bIns="4565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0" tIns="45658" rIns="91310" bIns="4565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0" tIns="45658" rIns="91310" bIns="45658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09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0" tIns="45658" rIns="91310" bIns="45658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09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0" tIns="45658" rIns="91310" bIns="45658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3097" fontAlgn="auto">
              <a:spcBef>
                <a:spcPts val="0"/>
              </a:spcBef>
              <a:spcAft>
                <a:spcPts val="0"/>
              </a:spcAft>
            </a:pPr>
            <a:fld id="{0E81BE2D-8BF5-4AB1-BE8A-6594860E2607}" type="slidenum">
              <a:rPr lang="en-US" smtClean="0"/>
              <a:pPr defTabSz="91309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951" r:id="rId1"/>
    <p:sldLayoutId id="2147499952" r:id="rId2"/>
    <p:sldLayoutId id="2147499953" r:id="rId3"/>
    <p:sldLayoutId id="2147499954" r:id="rId4"/>
    <p:sldLayoutId id="2147499955" r:id="rId5"/>
    <p:sldLayoutId id="2147499956" r:id="rId6"/>
    <p:sldLayoutId id="2147499957" r:id="rId7"/>
    <p:sldLayoutId id="2147499958" r:id="rId8"/>
    <p:sldLayoutId id="2147499959" r:id="rId9"/>
    <p:sldLayoutId id="2147499960" r:id="rId10"/>
    <p:sldLayoutId id="2147499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0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69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1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410" indent="-34241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0" indent="-2853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0" indent="-228271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17" indent="-228271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67" indent="-228271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16" indent="-228271" algn="l" defTabSz="9130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63" indent="-228271" algn="l" defTabSz="9130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12" indent="-228271" algn="l" defTabSz="9130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60" indent="-228271" algn="l" defTabSz="9130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0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97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2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93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41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88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37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87" algn="l" defTabSz="913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1DB66-EF5C-4A4E-93B9-0109D420E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963" r:id="rId1"/>
    <p:sldLayoutId id="2147499964" r:id="rId2"/>
    <p:sldLayoutId id="2147499965" r:id="rId3"/>
    <p:sldLayoutId id="2147499966" r:id="rId4"/>
    <p:sldLayoutId id="2147499967" r:id="rId5"/>
    <p:sldLayoutId id="2147499968" r:id="rId6"/>
    <p:sldLayoutId id="2147499969" r:id="rId7"/>
    <p:sldLayoutId id="2147499970" r:id="rId8"/>
    <p:sldLayoutId id="2147499971" r:id="rId9"/>
    <p:sldLayoutId id="2147499972" r:id="rId10"/>
    <p:sldLayoutId id="2147499973" r:id="rId11"/>
    <p:sldLayoutId id="21474999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4.xml"/><Relationship Id="rId5" Type="http://schemas.openxmlformats.org/officeDocument/2006/relationships/slide" Target="slide2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ochu.com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nh slide\25c736839356983fe20e102e4bc0df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52601" y="1371600"/>
            <a:ext cx="5638800" cy="2766653"/>
          </a:xfrm>
          <a:prstGeom prst="rect">
            <a:avLst/>
          </a:prstGeom>
          <a:noFill/>
          <a:ln>
            <a:noFill/>
          </a:ln>
        </p:spPr>
        <p:txBody>
          <a:bodyPr wrap="square" lIns="57654" tIns="28828" rIns="57654" bIns="288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TẬP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66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ĐỌC</a:t>
            </a:r>
            <a:endParaRPr lang="en-US" altLang="en-US" sz="6600" b="1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LỚP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altLang="en-US" sz="44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2" name="y2meta.com - Bài 1 _ Em Yêu Hòa Bình - Âm Nhạc Lớp 4 __ Tập Hát Theo Lời _ CD Bộ Giáo Dục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0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828800" y="76200"/>
            <a:ext cx="2743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"/>
            <a:ext cx="8991600" cy="5758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564" y="5916543"/>
            <a:ext cx="7249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Cửa sông Nhật Lệ - Quảng Bình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579748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828800" y="76200"/>
            <a:ext cx="2743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wave_sea_natura-02387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90800" y="5721129"/>
            <a:ext cx="3657600" cy="76944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5" descr="tom r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6858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811713" y="5699126"/>
            <a:ext cx="2362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Tôm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rảo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7" name="Picture 27" descr="ANd9GcTGvkOjTCjW8_tn2FEE19A_CElqL5EPG7EsaF3BpUupi_F6Pu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086"/>
            <a:ext cx="327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0" y="762016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70" rIns="91336" bIns="45670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2092" y="1382039"/>
            <a:ext cx="53699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70" rIns="91336" bIns="45670"/>
          <a:lstStyle/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508" indent="-342508"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375987" y="217496"/>
            <a:ext cx="260692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70" rIns="91336" bIns="45670" anchor="ctr"/>
          <a:lstStyle/>
          <a:p>
            <a:pPr algn="ctr"/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057400" y="1978028"/>
            <a:ext cx="5850235" cy="4651372"/>
          </a:xfrm>
          <a:prstGeom prst="rect">
            <a:avLst/>
          </a:prstGeom>
          <a:noFill/>
          <a:ln w="38100" cmpd="dbl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70" rIns="91336" bIns="45670"/>
          <a:lstStyle/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508" indent="-342508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endParaRPr lang="en-US" sz="28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508" indent="-342508">
              <a:spcBef>
                <a:spcPct val="2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508" indent="-342508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09600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0" name="j021364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172204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981199" y="1828800"/>
            <a:ext cx="5181601" cy="1143000"/>
          </a:xfrm>
          <a:prstGeom prst="rightArrow">
            <a:avLst/>
          </a:prstGeom>
          <a:solidFill>
            <a:srgbClr val="FF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>
            <a:off x="304800" y="3041893"/>
            <a:ext cx="1328056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1790700" y="3091618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3243943" y="3091618"/>
            <a:ext cx="1328056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Oval 13">
            <a:hlinkClick r:id="rId6" action="ppaction://hlinksldjump"/>
          </p:cNvPr>
          <p:cNvSpPr/>
          <p:nvPr/>
        </p:nvSpPr>
        <p:spPr>
          <a:xfrm>
            <a:off x="4724400" y="3113465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6183086" y="3091618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7527471" y="3113465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7" name="Hình Chữ nhật 7"/>
          <p:cNvSpPr>
            <a:spLocks noChangeArrowheads="1"/>
          </p:cNvSpPr>
          <p:nvPr/>
        </p:nvSpPr>
        <p:spPr bwMode="auto">
          <a:xfrm>
            <a:off x="761999" y="4800600"/>
            <a:ext cx="7620000" cy="5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79" tIns="48890" rIns="97779" bIns="48890">
            <a:spAutoFit/>
          </a:bodyPr>
          <a:lstStyle/>
          <a:p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0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46113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Cửa sông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57200" y="1219200"/>
            <a:ext cx="4191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</a:rPr>
              <a:t> then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</a:rPr>
              <a:t>khoá</a:t>
            </a:r>
            <a:endParaRPr lang="en-US" sz="2000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khép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giờ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Mênh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nỗi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mẫn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Gửi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bồi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ngọt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ùa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xôi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muối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ngọt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927600" y="1206500"/>
            <a:ext cx="38862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cá đối vào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đẻ trứng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tôm rảo đến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búng càng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Cần câu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uốn cong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lưỡi sóng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Thuyền ai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lấp loá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đêm trăng.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con tàu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chào mặt đất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Còi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ngân lên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khúc giã từ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Cửa sông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tiễn người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ra biển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Mây trắng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lành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như phong thư.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Dù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giáp mặt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cùng biển rộng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Cửa sông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chẳng dứt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cội nguồn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Lá xanh mỗi lần trôi xuống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Bỗng…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một vùng núi non…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                            </a:t>
            </a:r>
            <a:r>
              <a:rPr lang="en-US" sz="2000" i="1">
                <a:solidFill>
                  <a:srgbClr val="990000"/>
                </a:solidFill>
                <a:latin typeface="Times New Roman" pitchFamily="18" charset="0"/>
              </a:rPr>
              <a:t>Quang Huy</a:t>
            </a:r>
            <a:endParaRPr lang="en-US" sz="200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3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46113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Cửa sông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57200" y="1219200"/>
            <a:ext cx="4191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</a:rPr>
              <a:t> then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</a:rPr>
              <a:t>khoá</a:t>
            </a:r>
            <a:endParaRPr lang="en-US" sz="2000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khép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giờ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Mênh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nỗi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mẫn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Gửi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bồi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ngọt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ùa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xôi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muối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hoà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ngọt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927600" y="1206500"/>
            <a:ext cx="38862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cá đối vào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đẻ trứng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tôm rảo đến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búng càng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Cần câu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uốn cong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lưỡi sóng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Thuyền ai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lấp loá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đêm trăng.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Nơi con tàu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chào mặt đất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Còi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ngân lên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khúc giã từ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Cửa sông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tiễn người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ra biển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Mây trắng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lành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như phong thư.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Dù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giáp mặt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cùng biển rộng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Cửa sông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chẳng dứt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cội nguồn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Lá xanh mỗi lần trôi xuống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Bỗng…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một vùng núi non…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                            </a:t>
            </a:r>
            <a:r>
              <a:rPr lang="en-US" sz="2000" i="1">
                <a:solidFill>
                  <a:srgbClr val="990000"/>
                </a:solidFill>
                <a:latin typeface="Times New Roman" pitchFamily="18" charset="0"/>
              </a:rPr>
              <a:t>Quang Huy</a:t>
            </a:r>
            <a:endParaRPr lang="en-US" sz="200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3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28600" y="5410208"/>
            <a:ext cx="8534400" cy="3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43" rIns="91063" bIns="4554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 sz="18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"/>
            <a:ext cx="9144000" cy="25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43" rIns="91063" bIns="4554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hay?</a:t>
            </a:r>
          </a:p>
          <a:p>
            <a:r>
              <a:rPr lang="en-US" altLang="en-US" sz="40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30521"/>
            <a:ext cx="9144000" cy="60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43" rIns="91063" bIns="4554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ênh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mông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vùng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sóng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nước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Mở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ra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bao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nỗi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đợi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chờ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429" y="2133615"/>
            <a:ext cx="8534400" cy="41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43" rIns="91063" bIns="4554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endParaRPr lang="en-US" altLang="en-US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ênh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mông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vùng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sóng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nước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Mở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ra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bao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nỗi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đợi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chờ</a:t>
            </a:r>
            <a:r>
              <a:rPr lang="en-US" altLang="en-US" sz="4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443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248" grpId="0"/>
      <p:bldP spid="102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59558"/>
            <a:ext cx="3695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1392"/>
            <a:chExt cx="5760" cy="2928"/>
          </a:xfrm>
        </p:grpSpPr>
        <p:pic>
          <p:nvPicPr>
            <p:cNvPr id="22536" name="Picture 4" descr="8184-003-02-102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7" descr="k00-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8" descr="k00-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0" descr="k00-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1" descr="k00-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4048125" y="4114831"/>
            <a:ext cx="3429000" cy="781051"/>
          </a:xfrm>
          <a:prstGeom prst="rect">
            <a:avLst/>
          </a:prstGeom>
        </p:spPr>
        <p:txBody>
          <a:bodyPr wrap="none" lIns="91063" tIns="45543" rIns="91063" bIns="4554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2895600" y="2222505"/>
            <a:ext cx="5530850" cy="1511300"/>
          </a:xfrm>
          <a:prstGeom prst="rect">
            <a:avLst/>
          </a:prstGeom>
        </p:spPr>
        <p:txBody>
          <a:bodyPr wrap="none" lIns="91063" tIns="45543" rIns="91063" bIns="4554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6199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1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224314"/>
            <a:ext cx="5105400" cy="5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485424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6pPr>
            <a:lvl7pPr marL="970841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7pPr>
            <a:lvl8pPr marL="145625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8pPr>
            <a:lvl9pPr marL="194168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228600" y="29718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485424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6pPr>
            <a:lvl7pPr marL="970841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7pPr>
            <a:lvl8pPr marL="145625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8pPr>
            <a:lvl9pPr marL="194168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5167"/>
            <a:ext cx="9144000" cy="1143000"/>
          </a:xfrm>
        </p:spPr>
        <p:txBody>
          <a:bodyPr/>
          <a:lstStyle/>
          <a:p>
            <a:pPr algn="just" eaLnBrk="1" hangingPunct="1"/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Theo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9699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9067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lợ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rảo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bè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13DFB9BC-6F02-46E7-90B3-036996688EF1}"/>
              </a:ext>
            </a:extLst>
          </p:cNvPr>
          <p:cNvSpPr/>
          <p:nvPr/>
        </p:nvSpPr>
        <p:spPr>
          <a:xfrm>
            <a:off x="6096002" y="42672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3" tIns="45543" rIns="91063" bIns="45543" anchor="ctr"/>
          <a:lstStyle/>
          <a:p>
            <a:pPr algn="ctr">
              <a:defRPr/>
            </a:pPr>
            <a:endParaRPr lang="en-US" sz="3200" baseline="-25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295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9057" y="228600"/>
            <a:ext cx="36576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1323431"/>
            <a:ext cx="2841171" cy="5016657"/>
          </a:xfrm>
          <a:prstGeom prst="rect">
            <a:avLst/>
          </a:prstGeom>
        </p:spPr>
        <p:txBody>
          <a:bodyPr wrap="square" lIns="91336" tIns="45670" rIns="91336" bIns="4567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 đối là loài có thân dẹt tròn với chiều dài trung bình khoảng từ 15 – 20cm, phần vây lưng ngắn và hơi nhọn, hai vây ở bụng dính 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52400"/>
            <a:ext cx="5932714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9487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770" y="6096017"/>
            <a:ext cx="5628464" cy="646331"/>
          </a:xfrm>
          <a:prstGeom prst="rect">
            <a:avLst/>
          </a:prstGeom>
          <a:noFill/>
        </p:spPr>
        <p:txBody>
          <a:bodyPr wrap="none" lIns="91336" tIns="45670" rIns="91336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730343" cy="1752600"/>
          </a:xfrm>
        </p:spPr>
        <p:txBody>
          <a:bodyPr/>
          <a:lstStyle/>
          <a:p>
            <a:pPr algn="just"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0886" y="1981200"/>
            <a:ext cx="8991598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4089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097" y="152400"/>
            <a:ext cx="88911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0" y="3957113"/>
            <a:ext cx="8923847" cy="1323439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giáp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chảy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biển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7" y="5562600"/>
            <a:ext cx="8968182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21033"/>
            <a:ext cx="8825338" cy="1323439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69" y="5562600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52" y="2882752"/>
            <a:ext cx="54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56" y="4315619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992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243" grpId="0"/>
      <p:bldP spid="2" grpId="0" animBg="1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838200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10886" y="2286000"/>
            <a:ext cx="891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485424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6pPr>
            <a:lvl7pPr marL="970841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7pPr>
            <a:lvl8pPr marL="145625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8pPr>
            <a:lvl9pPr marL="194168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09800"/>
            <a:ext cx="8730343" cy="14478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42209" y="3352800"/>
            <a:ext cx="8724898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Qua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1" y="609600"/>
            <a:ext cx="6934200" cy="1447800"/>
          </a:xfrm>
          <a:prstGeom prst="rect">
            <a:avLst/>
          </a:prstGeom>
        </p:spPr>
        <p:txBody>
          <a:bodyPr/>
          <a:lstStyle>
            <a:lvl1pPr marL="341483" indent="-34148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885" indent="-28457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8280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3592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48907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04217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59530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14840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70152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72070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1" y="609600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1905000"/>
            <a:ext cx="8382000" cy="26670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0" rIns="91336" bIns="4567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629400" cy="7620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Rectangle 22"/>
          <p:cNvSpPr>
            <a:spLocks noChangeArrowheads="1"/>
          </p:cNvSpPr>
          <p:nvPr/>
        </p:nvSpPr>
        <p:spPr bwMode="auto">
          <a:xfrm>
            <a:off x="2209800" y="1219200"/>
            <a:ext cx="6172200" cy="47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63" tIns="45543" rIns="91063" bIns="45543">
            <a:spAutoFit/>
          </a:bodyPr>
          <a:lstStyle/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rảo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loá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.</a:t>
            </a:r>
          </a:p>
          <a:p>
            <a:endParaRPr lang="en-US" altLang="en-US" sz="4800" b="1" baseline="-25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8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277684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none" lIns="91284" tIns="45646" rIns="91284" bIns="45646" anchor="ctr"/>
          <a:lstStyle/>
          <a:p>
            <a:pPr defTabSz="912837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4867" name="Picture 8" descr="dền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219200"/>
            <a:ext cx="67818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-152400" y="-76200"/>
            <a:ext cx="9144000" cy="12954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71" tIns="45640" rIns="91271" bIns="45640" rtlCol="0" anchor="ctr"/>
          <a:lstStyle/>
          <a:p>
            <a:pPr algn="ctr" defTabSz="91270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Trở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cội nguồn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0" y="1480457"/>
            <a:ext cx="190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485424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6pPr>
            <a:lvl7pPr marL="970841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7pPr>
            <a:lvl8pPr marL="145625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8pPr>
            <a:lvl9pPr marL="194168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6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629400" cy="7620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Rectangle 22"/>
          <p:cNvSpPr>
            <a:spLocks noChangeArrowheads="1"/>
          </p:cNvSpPr>
          <p:nvPr/>
        </p:nvSpPr>
        <p:spPr bwMode="auto">
          <a:xfrm>
            <a:off x="2209800" y="1219200"/>
            <a:ext cx="6172200" cy="47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63" tIns="45543" rIns="91063" bIns="45543">
            <a:spAutoFit/>
          </a:bodyPr>
          <a:lstStyle/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rảo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loá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4800" b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altLang="en-US" sz="4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4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4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48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954728"/>
      </p:ext>
    </p:extLst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1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2224314"/>
            <a:ext cx="6934200" cy="5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68" tIns="48512" rIns="96968" bIns="485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485424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6pPr>
            <a:lvl7pPr marL="970841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7pPr>
            <a:lvl8pPr marL="145625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8pPr>
            <a:lvl9pPr marL="194168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alt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00"/>
            <a:ext cx="8730343" cy="1447800"/>
          </a:xfrm>
        </p:spPr>
        <p:txBody>
          <a:bodyPr/>
          <a:lstStyle/>
          <a:p>
            <a:pPr algn="just"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Em sẽ làm gì để bảo vệ 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 bị ô nhiễm ?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08859" y="3429000"/>
            <a:ext cx="8991598" cy="1828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1" y="609600"/>
            <a:ext cx="6934200" cy="1447800"/>
          </a:xfrm>
          <a:prstGeom prst="rect">
            <a:avLst/>
          </a:prstGeom>
        </p:spPr>
        <p:txBody>
          <a:bodyPr/>
          <a:lstStyle>
            <a:lvl1pPr marL="341483" indent="-34148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885" indent="-28457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8280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3592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48907" indent="-22764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04217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59530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14840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70152" indent="-22764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3258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Picture\hinh nen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1" y="2292196"/>
            <a:ext cx="5638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-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119443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4" descr="Picture1đ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WordArt 6"/>
          <p:cNvSpPr>
            <a:spLocks noChangeArrowheads="1" noChangeShapeType="1" noTextEdit="1"/>
          </p:cNvSpPr>
          <p:nvPr/>
        </p:nvSpPr>
        <p:spPr bwMode="auto">
          <a:xfrm>
            <a:off x="-228600" y="914400"/>
            <a:ext cx="8585200" cy="3962400"/>
          </a:xfrm>
          <a:prstGeom prst="rect">
            <a:avLst/>
          </a:prstGeom>
        </p:spPr>
        <p:txBody>
          <a:bodyPr wrap="none" lIns="90296" tIns="45188" rIns="90296" bIns="45188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51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   </a:t>
            </a:r>
            <a:r>
              <a:rPr lang="en-US" sz="51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TIẾT</a:t>
            </a:r>
            <a:r>
              <a:rPr lang="en-US" sz="51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HỌC</a:t>
            </a:r>
            <a:r>
              <a:rPr lang="en-US" sz="51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KẾT</a:t>
            </a:r>
            <a:r>
              <a:rPr lang="en-US" sz="51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THÚC</a:t>
            </a:r>
            <a:r>
              <a:rPr lang="en-US" sz="51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7214" y="228600"/>
            <a:ext cx="88911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229" y="1969510"/>
            <a:ext cx="4060371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vi-VN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531" y="3352800"/>
            <a:ext cx="4095069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B,Việt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endParaRPr lang="en-US" altLang="vi-VN" sz="4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04" y="4764759"/>
            <a:ext cx="4107996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27" y="3322745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699890"/>
            <a:ext cx="54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96" y="1919483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638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243" grpId="0"/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09600" y="523220"/>
            <a:ext cx="8196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Đền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Hùng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tỉnh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798" y="4987131"/>
            <a:ext cx="4953002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Bái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455977"/>
            <a:ext cx="4953000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905000"/>
            <a:ext cx="4953001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67" y="3455977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752156"/>
            <a:ext cx="54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73" y="4987131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684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243" grpId="0"/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097" y="152400"/>
            <a:ext cx="88911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3" y="3755570"/>
            <a:ext cx="8073113" cy="1323439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Nhắc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nhở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mọi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quên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nguồn</a:t>
            </a:r>
            <a:endParaRPr lang="en-US" altLang="vi-VN" sz="4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54" y="2202022"/>
            <a:ext cx="8007801" cy="1323439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endParaRPr lang="en-US" altLang="vi-VN" sz="4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14742"/>
            <a:ext cx="8078555" cy="707886"/>
          </a:xfrm>
          <a:prstGeom prst="rect">
            <a:avLst/>
          </a:prstGeom>
          <a:solidFill>
            <a:srgbClr val="F4CCDB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2" y="2202022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57800"/>
            <a:ext cx="54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19" y="3886200"/>
            <a:ext cx="55245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644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243" grpId="0"/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600202"/>
            <a:ext cx="8686800" cy="5029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00401" y="571182"/>
            <a:ext cx="2133600" cy="6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63" tIns="45543" rIns="91063" bIns="45543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34001" y="950367"/>
            <a:ext cx="2286000" cy="4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63" tIns="45543" rIns="91063" bIns="45543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Quang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Huy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)</a:t>
            </a: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533400" y="33340"/>
            <a:ext cx="77724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63" tIns="45543" rIns="91063" bIns="45543" anchor="ctr"/>
          <a:lstStyle/>
          <a:p>
            <a:pPr algn="ctr"/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2" y="986551"/>
            <a:ext cx="1295398" cy="4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063" tIns="45543" rIns="91063" bIns="45543">
            <a:spAutoFit/>
          </a:bodyPr>
          <a:lstStyle>
            <a:lvl1pPr>
              <a:defRPr>
                <a:solidFill>
                  <a:schemeClr val="tx1"/>
                </a:solidFill>
                <a:latin typeface="HP001 5 hàn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5 hàn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5 hàn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5 hàn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5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 hàng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Sgk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74</a:t>
            </a:r>
          </a:p>
        </p:txBody>
      </p:sp>
    </p:spTree>
    <p:extLst>
      <p:ext uri="{BB962C8B-B14F-4D97-AF65-F5344CB8AC3E}">
        <p14:creationId xmlns:p14="http://schemas.microsoft.com/office/powerpoint/2010/main" val="7279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37838"/>
          <a:stretch/>
        </p:blipFill>
        <p:spPr bwMode="auto">
          <a:xfrm>
            <a:off x="304800" y="8947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0" y="369889"/>
            <a:ext cx="260692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70" rIns="91336" bIns="45670" anchor="ctr"/>
          <a:lstStyle/>
          <a:p>
            <a:pPr algn="ctr"/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7747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8493" y="317776"/>
            <a:ext cx="6934200" cy="1447800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6"/>
          <p:cNvSpPr>
            <a:spLocks noChangeArrowheads="1"/>
          </p:cNvSpPr>
          <p:nvPr/>
        </p:nvSpPr>
        <p:spPr bwMode="auto">
          <a:xfrm>
            <a:off x="108857" y="1765576"/>
            <a:ext cx="8773885" cy="5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79" tIns="48890" rIns="97779" bIns="48890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Hình Chữ nhật 7"/>
          <p:cNvSpPr>
            <a:spLocks noChangeArrowheads="1"/>
          </p:cNvSpPr>
          <p:nvPr/>
        </p:nvSpPr>
        <p:spPr bwMode="auto">
          <a:xfrm>
            <a:off x="435428" y="2283611"/>
            <a:ext cx="7620000" cy="96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79" tIns="48890" rIns="97779" bIns="48890">
            <a:spAutoFit/>
          </a:bodyPr>
          <a:lstStyle/>
          <a:p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67002" y="1787347"/>
            <a:ext cx="3777340" cy="1143000"/>
          </a:xfrm>
          <a:prstGeom prst="rightArrow">
            <a:avLst/>
          </a:prstGeom>
          <a:solidFill>
            <a:srgbClr val="FF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0" name="Oval 9">
            <a:hlinkClick r:id="rId2" action="ppaction://hlinksldjump"/>
          </p:cNvPr>
          <p:cNvSpPr/>
          <p:nvPr/>
        </p:nvSpPr>
        <p:spPr>
          <a:xfrm>
            <a:off x="228600" y="3082973"/>
            <a:ext cx="1328056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1736271" y="3050165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3167743" y="3050165"/>
            <a:ext cx="1328056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4648200" y="3072012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6106886" y="3050165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7451271" y="3072012"/>
            <a:ext cx="1251857" cy="1295400"/>
          </a:xfrm>
          <a:prstGeom prst="ellipse">
            <a:avLst/>
          </a:prstGeom>
          <a:solidFill>
            <a:srgbClr val="86EEC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3458" tIns="41778" rIns="83458" bIns="41778" rtlCol="0" anchor="ctr"/>
          <a:lstStyle/>
          <a:p>
            <a:pPr algn="ctr" defTabSz="834609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uiExpand="1" build="allAtOnce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8.967"/>
  <p:tag name="TIMING" val="|1.561|1.761|7.328|14.912|1.599|1.27"/>
  <p:tag name="ISPRING_SLIDE_ID_2" val="{873D4255-5B0E-4F22-A19B-AA540B46380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866"/>
  <p:tag name="ISPRING_SLIDE_ID_2" val="{0801258E-B2E5-47B2-BE8A-97B887B7C91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4.985"/>
  <p:tag name="ISPRING_SLIDE_ID_2" val="{28A05A7A-4731-4AAC-B51C-D5AB4E1288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825"/>
  <p:tag name="TIMING" val="|1.992|17.433"/>
  <p:tag name="ISPRING_SLIDE_ID_2" val="{0844FC5C-6E79-4050-8B9C-8BC15A0E8D9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825"/>
  <p:tag name="TIMING" val="|1.992|17.433"/>
  <p:tag name="ISPRING_SLIDE_ID_2" val="{0844FC5C-6E79-4050-8B9C-8BC15A0E8D9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9.269"/>
  <p:tag name="ISPRING_SLIDE_ID_2" val="{5E5D5FB3-5ED0-462D-A9C1-977648D5CBB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9.269"/>
  <p:tag name="ISPRING_SLIDE_ID_2" val="{5E5D5FB3-5ED0-462D-A9C1-977648D5CBB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825"/>
  <p:tag name="TIMING" val="|1.992|17.433"/>
  <p:tag name="ISPRING_SLIDE_ID_2" val="{0844FC5C-6E79-4050-8B9C-8BC15A0E8D96}"/>
</p:tagLst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1246</Words>
  <Application>Microsoft Office PowerPoint</Application>
  <PresentationFormat>On-screen Show (4:3)</PresentationFormat>
  <Paragraphs>207</Paragraphs>
  <Slides>34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HP001 5 hàng</vt:lpstr>
      <vt:lpstr>Tahoma</vt:lpstr>
      <vt:lpstr>Times New Roman</vt:lpstr>
      <vt:lpstr>5_Default Design</vt:lpstr>
      <vt:lpstr>4_Default Design</vt:lpstr>
      <vt:lpstr>Default Design</vt:lpstr>
      <vt:lpstr>1_Default Design</vt:lpstr>
      <vt:lpstr>8_Default Design</vt:lpstr>
      <vt:lpstr>6_Default Design</vt:lpstr>
      <vt:lpstr>3_Default Design</vt:lpstr>
      <vt:lpstr>7_Default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Theo bài thơ, cửa sông là địa điểm đặc biệt :</vt:lpstr>
      <vt:lpstr>Cá đối</vt:lpstr>
      <vt:lpstr>PowerPoint Presentation</vt:lpstr>
      <vt:lpstr>Câu 3: Tìm những hình ảnh nhân hóa có trong khổ thơ cuối ? </vt:lpstr>
      <vt:lpstr>PowerPoint Presentation</vt:lpstr>
      <vt:lpstr>PowerPoint Presentation</vt:lpstr>
      <vt:lpstr>- Qua hình ảnh cửa sông tác giả muốn nói đến điều gì? </vt:lpstr>
      <vt:lpstr>PowerPoint Presentation</vt:lpstr>
      <vt:lpstr>Luyện đọc diễn cảm </vt:lpstr>
      <vt:lpstr>Luyện đọc diễn cảm </vt:lpstr>
      <vt:lpstr>PowerPoint Presentation</vt:lpstr>
      <vt:lpstr>- Em sẽ làm gì để bảo vệ các nguồn nước không bị ô nhiễm 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11 tháng 10 năm 2021</dc:title>
  <dc:creator>HTC</dc:creator>
  <cp:lastModifiedBy>Le Chi</cp:lastModifiedBy>
  <cp:revision>285</cp:revision>
  <dcterms:created xsi:type="dcterms:W3CDTF">2021-10-07T12:08:36Z</dcterms:created>
  <dcterms:modified xsi:type="dcterms:W3CDTF">2023-03-05T02:55:18Z</dcterms:modified>
</cp:coreProperties>
</file>