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5" r:id="rId3"/>
  </p:sldMasterIdLst>
  <p:notesMasterIdLst>
    <p:notesMasterId r:id="rId24"/>
  </p:notesMasterIdLst>
  <p:sldIdLst>
    <p:sldId id="7751" r:id="rId4"/>
    <p:sldId id="487" r:id="rId5"/>
    <p:sldId id="467" r:id="rId6"/>
    <p:sldId id="505" r:id="rId7"/>
    <p:sldId id="488" r:id="rId8"/>
    <p:sldId id="489" r:id="rId9"/>
    <p:sldId id="7737" r:id="rId10"/>
    <p:sldId id="7743" r:id="rId11"/>
    <p:sldId id="7745" r:id="rId12"/>
    <p:sldId id="495" r:id="rId13"/>
    <p:sldId id="498" r:id="rId14"/>
    <p:sldId id="7746" r:id="rId15"/>
    <p:sldId id="7748" r:id="rId16"/>
    <p:sldId id="7749" r:id="rId17"/>
    <p:sldId id="7750" r:id="rId18"/>
    <p:sldId id="499" r:id="rId19"/>
    <p:sldId id="500" r:id="rId20"/>
    <p:sldId id="502" r:id="rId21"/>
    <p:sldId id="7747" r:id="rId22"/>
    <p:sldId id="50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FA371-EB5B-4219-A465-8217C2DA6836}" type="datetimeFigureOut">
              <a:rPr lang="en-US" smtClean="0"/>
              <a:t>03/02/2024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0C872-AF12-4D31-AB37-98A5DC74B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2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47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371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35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BA6F3B-A5A4-4359-AA53-C8D971809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32AF19-A175-40D6-8614-6F588D924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761758-6C56-45B2-9432-AA8527A6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03/02/2024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381B7-BB1C-411F-AF2A-AEA01F7F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378892-FABB-4488-AB78-841DF4D1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9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EB3633-79E1-4CAA-BEF6-EA92E16F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18AACA-43CC-4451-ADDB-C1EA7993E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053418-9BDA-4015-9655-CFB6B026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03/02/2024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1A1A1-7E8E-4C64-BCC7-557EB1EF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E76E2C-40F8-4C72-BAF8-D7D7B6C5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4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D0CB140-D1B3-4084-A798-3371ECA06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B4974-0FB5-48E4-9031-87E84D23E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2D54C8-583F-4111-A663-BAABA01D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03/02/2024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2951D6-68CF-47CD-BD69-78E2526F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2BB899-A7FD-4E46-85AA-C9EFD399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79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4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6" y="17090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B6E487-4C09-4B06-A3C0-8F618C8A8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B3AA9E-C068-4752-8CD4-34E246128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9A4B86-EC0E-4440-A0B6-F6EFB0104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182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 defTabSz="914377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11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67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71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83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7" y="17090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6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422F83-D5E3-4E86-BFFB-A71229DD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93717A-160B-45E9-8880-17618BBC6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C6E60E-FC37-4268-B44F-6A7C32B4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03/02/2024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922097-4DC3-48C7-AFA5-8C1F5E80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AF0CFB-6CC5-455D-AAAE-DB8562AB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92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70" y="1930603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/>
          <a:p>
            <a:pPr algn="ctr" defTabSz="914241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33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4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5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8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9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3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47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12B119-83A8-4E7E-8AF1-84ACF462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510ED0-3C8F-4A92-88BA-53F28D037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5B72F4-136B-4C31-96A0-E3A66107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03/02/2024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D2547A-F5CE-4555-B34A-4EA280043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1AADDC-7475-4809-A76E-025D8A74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99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1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44150" indent="0" algn="ctr">
              <a:buNone/>
              <a:defRPr/>
            </a:lvl2pPr>
            <a:lvl3pPr marL="1088299" indent="0" algn="ctr">
              <a:buNone/>
              <a:defRPr/>
            </a:lvl3pPr>
            <a:lvl4pPr marL="1632450" indent="0" algn="ctr">
              <a:buNone/>
              <a:defRPr/>
            </a:lvl4pPr>
            <a:lvl5pPr marL="2176598" indent="0" algn="ctr">
              <a:buNone/>
              <a:defRPr/>
            </a:lvl5pPr>
            <a:lvl6pPr marL="2720749" indent="0" algn="ctr">
              <a:buNone/>
              <a:defRPr/>
            </a:lvl6pPr>
            <a:lvl7pPr marL="3264897" indent="0" algn="ctr">
              <a:buNone/>
              <a:defRPr/>
            </a:lvl7pPr>
            <a:lvl8pPr marL="3809047" indent="0" algn="ctr">
              <a:buNone/>
              <a:defRPr/>
            </a:lvl8pPr>
            <a:lvl9pPr marL="43531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840CB-7AE9-4E7C-9920-EDC27D67D5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38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82705-8A55-4896-BC6F-D1E9DEF446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68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/>
            </a:lvl1pPr>
            <a:lvl2pPr marL="544150" indent="0">
              <a:buNone/>
              <a:defRPr sz="2200"/>
            </a:lvl2pPr>
            <a:lvl3pPr marL="1088299" indent="0">
              <a:buNone/>
              <a:defRPr sz="1900"/>
            </a:lvl3pPr>
            <a:lvl4pPr marL="1632450" indent="0">
              <a:buNone/>
              <a:defRPr sz="1700"/>
            </a:lvl4pPr>
            <a:lvl5pPr marL="2176598" indent="0">
              <a:buNone/>
              <a:defRPr sz="1700"/>
            </a:lvl5pPr>
            <a:lvl6pPr marL="2720749" indent="0">
              <a:buNone/>
              <a:defRPr sz="1700"/>
            </a:lvl6pPr>
            <a:lvl7pPr marL="3264897" indent="0">
              <a:buNone/>
              <a:defRPr sz="1700"/>
            </a:lvl7pPr>
            <a:lvl8pPr marL="3809047" indent="0">
              <a:buNone/>
              <a:defRPr sz="1700"/>
            </a:lvl8pPr>
            <a:lvl9pPr marL="4353198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7DBB-253E-4A2C-B457-F0CC8A0C06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74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7B64B-6F38-4E6F-8FB2-DCBEB6D19F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874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4"/>
            <a:ext cx="5386917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50" indent="0">
              <a:buNone/>
              <a:defRPr sz="2400" b="1"/>
            </a:lvl2pPr>
            <a:lvl3pPr marL="1088299" indent="0">
              <a:buNone/>
              <a:defRPr sz="2200" b="1"/>
            </a:lvl3pPr>
            <a:lvl4pPr marL="1632450" indent="0">
              <a:buNone/>
              <a:defRPr sz="1900" b="1"/>
            </a:lvl4pPr>
            <a:lvl5pPr marL="2176598" indent="0">
              <a:buNone/>
              <a:defRPr sz="1900" b="1"/>
            </a:lvl5pPr>
            <a:lvl6pPr marL="2720749" indent="0">
              <a:buNone/>
              <a:defRPr sz="1900" b="1"/>
            </a:lvl6pPr>
            <a:lvl7pPr marL="3264897" indent="0">
              <a:buNone/>
              <a:defRPr sz="1900" b="1"/>
            </a:lvl7pPr>
            <a:lvl8pPr marL="3809047" indent="0">
              <a:buNone/>
              <a:defRPr sz="1900" b="1"/>
            </a:lvl8pPr>
            <a:lvl9pPr marL="4353198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50" indent="0">
              <a:buNone/>
              <a:defRPr sz="2400" b="1"/>
            </a:lvl2pPr>
            <a:lvl3pPr marL="1088299" indent="0">
              <a:buNone/>
              <a:defRPr sz="2200" b="1"/>
            </a:lvl3pPr>
            <a:lvl4pPr marL="1632450" indent="0">
              <a:buNone/>
              <a:defRPr sz="1900" b="1"/>
            </a:lvl4pPr>
            <a:lvl5pPr marL="2176598" indent="0">
              <a:buNone/>
              <a:defRPr sz="1900" b="1"/>
            </a:lvl5pPr>
            <a:lvl6pPr marL="2720749" indent="0">
              <a:buNone/>
              <a:defRPr sz="1900" b="1"/>
            </a:lvl6pPr>
            <a:lvl7pPr marL="3264897" indent="0">
              <a:buNone/>
              <a:defRPr sz="1900" b="1"/>
            </a:lvl7pPr>
            <a:lvl8pPr marL="3809047" indent="0">
              <a:buNone/>
              <a:defRPr sz="1900" b="1"/>
            </a:lvl8pPr>
            <a:lvl9pPr marL="4353198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23251-B9BC-44CE-8F85-8EC7B523C2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508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F6A55-02BF-49B2-A463-53D580C807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49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BAD60-F54C-4B20-86EC-FB0266B02F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4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1DDA3F-E123-4FC3-81DF-4CE9B40F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7DA2AB-63CF-4D07-9997-DF63772AF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0C67F6-2841-4C04-A1A8-2EDF838C8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338813-9F12-425F-8ADC-D0B1E72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03/02/2024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2A9AC2-9A30-4AD9-A026-D9F1284A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AE35F1-81B1-47C5-8D55-F5B346B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5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150" indent="0">
              <a:buNone/>
              <a:defRPr sz="1400"/>
            </a:lvl2pPr>
            <a:lvl3pPr marL="1088299" indent="0">
              <a:buNone/>
              <a:defRPr sz="1200"/>
            </a:lvl3pPr>
            <a:lvl4pPr marL="1632450" indent="0">
              <a:buNone/>
              <a:defRPr sz="1100"/>
            </a:lvl4pPr>
            <a:lvl5pPr marL="2176598" indent="0">
              <a:buNone/>
              <a:defRPr sz="1100"/>
            </a:lvl5pPr>
            <a:lvl6pPr marL="2720749" indent="0">
              <a:buNone/>
              <a:defRPr sz="1100"/>
            </a:lvl6pPr>
            <a:lvl7pPr marL="3264897" indent="0">
              <a:buNone/>
              <a:defRPr sz="1100"/>
            </a:lvl7pPr>
            <a:lvl8pPr marL="3809047" indent="0">
              <a:buNone/>
              <a:defRPr sz="1100"/>
            </a:lvl8pPr>
            <a:lvl9pPr marL="435319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DC553-DA46-4640-B72D-148485BAF4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38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44150" indent="0">
              <a:buNone/>
              <a:defRPr sz="3300"/>
            </a:lvl2pPr>
            <a:lvl3pPr marL="1088299" indent="0">
              <a:buNone/>
              <a:defRPr sz="2900"/>
            </a:lvl3pPr>
            <a:lvl4pPr marL="1632450" indent="0">
              <a:buNone/>
              <a:defRPr sz="2400"/>
            </a:lvl4pPr>
            <a:lvl5pPr marL="2176598" indent="0">
              <a:buNone/>
              <a:defRPr sz="2400"/>
            </a:lvl5pPr>
            <a:lvl6pPr marL="2720749" indent="0">
              <a:buNone/>
              <a:defRPr sz="2400"/>
            </a:lvl6pPr>
            <a:lvl7pPr marL="3264897" indent="0">
              <a:buNone/>
              <a:defRPr sz="2400"/>
            </a:lvl7pPr>
            <a:lvl8pPr marL="3809047" indent="0">
              <a:buNone/>
              <a:defRPr sz="2400"/>
            </a:lvl8pPr>
            <a:lvl9pPr marL="4353198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150" indent="0">
              <a:buNone/>
              <a:defRPr sz="1400"/>
            </a:lvl2pPr>
            <a:lvl3pPr marL="1088299" indent="0">
              <a:buNone/>
              <a:defRPr sz="1200"/>
            </a:lvl3pPr>
            <a:lvl4pPr marL="1632450" indent="0">
              <a:buNone/>
              <a:defRPr sz="1100"/>
            </a:lvl4pPr>
            <a:lvl5pPr marL="2176598" indent="0">
              <a:buNone/>
              <a:defRPr sz="1100"/>
            </a:lvl5pPr>
            <a:lvl6pPr marL="2720749" indent="0">
              <a:buNone/>
              <a:defRPr sz="1100"/>
            </a:lvl6pPr>
            <a:lvl7pPr marL="3264897" indent="0">
              <a:buNone/>
              <a:defRPr sz="1100"/>
            </a:lvl7pPr>
            <a:lvl8pPr marL="3809047" indent="0">
              <a:buNone/>
              <a:defRPr sz="1100"/>
            </a:lvl8pPr>
            <a:lvl9pPr marL="435319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FE6E4-4639-41EE-8933-E3F830C50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300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B84AE-5BD0-430C-976F-B714761542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423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8E6B2-15AC-4E80-AD4E-6CDD36C960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79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0D70D-5143-4FAD-9148-2A096ECF0C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E60FB0-4B3C-46B3-98B2-056E89FA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482A22-4C02-4072-96B1-BA100ECB2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7DFFBA-0FC8-4E11-A3FF-4BD4DA6F3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FD1995B-2CAC-405F-8FB8-95E678DD0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A99A83B-A707-42F6-8C6C-47A22EF18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A8DD09F-908C-4E40-B3C3-DFB86BCA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03/02/2024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BE2920-5C7F-49C1-919A-9244A754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69045FE-A34E-4A32-8A5B-DAF99EA1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4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5761DB-1F41-4D6F-AC4D-35DC84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C6DB7AB-7810-4BFC-BA5C-C04DB29E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03/02/2024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8FEFFC5-3F8C-4299-996B-2C147878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863FAB-22C8-4746-A7E0-7FE4D313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80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140E1B-E391-4A63-964C-6C3C3CF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03/02/2024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144DEC-78E2-4E4A-8CE4-5CC0B8D8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0778D0F-26E3-413E-94AF-CAF812EF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20F02C-3BE4-4A79-BDE7-329E0F1A9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BC6EF8-4ABC-43EA-970A-D6584B3D3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BA734F-DDA5-49CA-9595-B3930D378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9838F4-A18B-4796-8647-396F66CF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03/02/2024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81F783-929A-4DCF-B9F8-A3354958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629106-91AB-4308-B84C-C67490DE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5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2DF0BF-A059-4397-BCAD-4A616838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7116A49-2EE8-4BCA-B14F-089A79E48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185CFE-7E5B-4137-9E6E-E9E8B8E4C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50FFF4-A088-4C19-9F5D-37E2E27E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03/02/2024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40FD5D-CF96-4608-ADA0-E59CD813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F4BF71-F49B-4B3B-A901-14C8D4A7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5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8FA7B9BB-146D-4E23-970C-3948BACD31F4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1" y="371474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2024/2/3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21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66" y="275167"/>
            <a:ext cx="1097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66" y="1600730"/>
            <a:ext cx="10972271" cy="45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66" y="6245490"/>
            <a:ext cx="284427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>
            <a:lvl1pPr>
              <a:defRPr sz="1700">
                <a:latin typeface="+mn-lt"/>
              </a:defRPr>
            </a:lvl1pPr>
          </a:lstStyle>
          <a:p>
            <a:pPr defTabSz="6094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66" y="6245490"/>
            <a:ext cx="386027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>
            <a:lvl1pPr algn="ctr">
              <a:defRPr sz="1700">
                <a:latin typeface="+mn-lt"/>
              </a:defRPr>
            </a:lvl1pPr>
          </a:lstStyle>
          <a:p>
            <a:pPr defTabSz="6094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66" y="6245490"/>
            <a:ext cx="284427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>
            <a:lvl1pPr algn="r">
              <a:defRPr sz="1700">
                <a:latin typeface="+mn-lt"/>
              </a:defRPr>
            </a:lvl1pPr>
          </a:lstStyle>
          <a:p>
            <a:pPr defTabSz="609478" fontAlgn="base">
              <a:spcBef>
                <a:spcPct val="0"/>
              </a:spcBef>
              <a:spcAft>
                <a:spcPct val="0"/>
              </a:spcAft>
              <a:defRPr/>
            </a:pPr>
            <a:fld id="{63241CD8-2555-4954-9E10-B1AAC24860C0}" type="slidenum">
              <a:rPr lang="en-US" smtClean="0">
                <a:solidFill>
                  <a:srgbClr val="000000"/>
                </a:solidFill>
              </a:rPr>
              <a:pPr defTabSz="6094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7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5pPr>
      <a:lvl6pPr marL="54415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6pPr>
      <a:lvl7pPr marL="1088299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7pPr>
      <a:lvl8pPr marL="163245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8pPr>
      <a:lvl9pPr marL="2176598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9pPr>
    </p:titleStyle>
    <p:bodyStyle>
      <a:lvl1pPr marL="407377" indent="-407377" algn="l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883532" indent="-339922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59687" indent="-271145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3297" indent="-271145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48229" indent="-271145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992824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36972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081123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25273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50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9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50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98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49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97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47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98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14"/>
          <p:cNvSpPr>
            <a:spLocks noChangeArrowheads="1" noChangeShapeType="1" noTextEdit="1"/>
          </p:cNvSpPr>
          <p:nvPr/>
        </p:nvSpPr>
        <p:spPr bwMode="auto">
          <a:xfrm>
            <a:off x="3708400" y="438683"/>
            <a:ext cx="4927600" cy="399521"/>
          </a:xfrm>
          <a:prstGeom prst="rect">
            <a:avLst/>
          </a:prstGeom>
        </p:spPr>
        <p:txBody>
          <a:bodyPr wrap="none" lIns="76176" tIns="38088" rIns="76176" bIns="3808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vi-VN" sz="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 </a:t>
            </a:r>
            <a:r>
              <a:rPr lang="en-US" sz="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ĐẠI QUA</a:t>
            </a:r>
            <a:r>
              <a:rPr lang="vi-VN" sz="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</a:t>
            </a:r>
            <a:endParaRPr lang="en-US" sz="3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53" name="WordArt 16"/>
          <p:cNvSpPr>
            <a:spLocks noChangeArrowheads="1" noChangeShapeType="1" noTextEdit="1"/>
          </p:cNvSpPr>
          <p:nvPr/>
        </p:nvSpPr>
        <p:spPr bwMode="auto">
          <a:xfrm>
            <a:off x="3454136" y="2526775"/>
            <a:ext cx="5588000" cy="521229"/>
          </a:xfrm>
          <a:prstGeom prst="rect">
            <a:avLst/>
          </a:prstGeom>
        </p:spPr>
        <p:txBody>
          <a:bodyPr wrap="none" lIns="76176" tIns="38088" rIns="76176" bIns="380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en-US" sz="63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 TIẾNG VIỆT</a:t>
            </a:r>
          </a:p>
        </p:txBody>
      </p:sp>
      <p:sp>
        <p:nvSpPr>
          <p:cNvPr id="2054" name="WordArt 17"/>
          <p:cNvSpPr>
            <a:spLocks noChangeArrowheads="1" noChangeShapeType="1" noTextEdit="1"/>
          </p:cNvSpPr>
          <p:nvPr/>
        </p:nvSpPr>
        <p:spPr bwMode="auto">
          <a:xfrm>
            <a:off x="5384273" y="3429000"/>
            <a:ext cx="2133865" cy="381000"/>
          </a:xfrm>
          <a:prstGeom prst="rect">
            <a:avLst/>
          </a:prstGeom>
        </p:spPr>
        <p:txBody>
          <a:bodyPr wrap="none" lIns="76176" tIns="38088" rIns="76176" bIns="380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en-US" sz="57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 3</a:t>
            </a:r>
          </a:p>
        </p:txBody>
      </p:sp>
      <p:sp>
        <p:nvSpPr>
          <p:cNvPr id="2055" name="WordArt 5"/>
          <p:cNvSpPr>
            <a:spLocks noChangeArrowheads="1" noChangeShapeType="1" noTextEdit="1"/>
          </p:cNvSpPr>
          <p:nvPr/>
        </p:nvSpPr>
        <p:spPr bwMode="auto">
          <a:xfrm>
            <a:off x="4015057" y="4419869"/>
            <a:ext cx="6525947" cy="5820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176" tIns="38088" rIns="76176" bIns="3808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vi-VN" sz="3100" b="1" kern="10">
                <a:solidFill>
                  <a:srgbClr val="0000FF"/>
                </a:solidFill>
                <a:latin typeface="Times New Roman"/>
                <a:cs typeface="Times New Roman"/>
              </a:rPr>
              <a:t>Người dạy: Huỳnh Thị Yến</a:t>
            </a:r>
            <a:endParaRPr lang="en-US" sz="3100" b="1" kern="1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222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4D28008-CEFA-4968-87F5-DF478308609D}"/>
              </a:ext>
            </a:extLst>
          </p:cNvPr>
          <p:cNvSpPr txBox="1"/>
          <p:nvPr/>
        </p:nvSpPr>
        <p:spPr>
          <a:xfrm>
            <a:off x="781050" y="427907"/>
            <a:ext cx="10666309" cy="646327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Đặt 2 - 3 câu với từ ngữ tìm được ở bài tập 1.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Callout 12">
            <a:extLst>
              <a:ext uri="{FF2B5EF4-FFF2-40B4-BE49-F238E27FC236}">
                <a16:creationId xmlns:a16="http://schemas.microsoft.com/office/drawing/2014/main" xmlns="" id="{E31C55A0-161B-45D2-8EDA-1D50322899D5}"/>
              </a:ext>
            </a:extLst>
          </p:cNvPr>
          <p:cNvSpPr/>
          <p:nvPr/>
        </p:nvSpPr>
        <p:spPr>
          <a:xfrm>
            <a:off x="3009419" y="2095500"/>
            <a:ext cx="3252486" cy="1411169"/>
          </a:xfrm>
          <a:prstGeom prst="wedgeEllipseCallout">
            <a:avLst>
              <a:gd name="adj1" fmla="val 3010"/>
              <a:gd name="adj2" fmla="val 6650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Thảo luận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nhóm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lang="en-US" sz="2600" kern="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đôi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Oval Callout 26">
            <a:extLst>
              <a:ext uri="{FF2B5EF4-FFF2-40B4-BE49-F238E27FC236}">
                <a16:creationId xmlns:a16="http://schemas.microsoft.com/office/drawing/2014/main" xmlns="" id="{30722D88-8861-48FC-ADCC-AAC0B35C0AB9}"/>
              </a:ext>
            </a:extLst>
          </p:cNvPr>
          <p:cNvSpPr/>
          <p:nvPr/>
        </p:nvSpPr>
        <p:spPr>
          <a:xfrm>
            <a:off x="5525243" y="2238375"/>
            <a:ext cx="3252486" cy="1420694"/>
          </a:xfrm>
          <a:prstGeom prst="wedgeEllipseCallout">
            <a:avLst>
              <a:gd name="adj1" fmla="val -58841"/>
              <a:gd name="adj2" fmla="val 5746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Trình bày trước lớp 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407EEDA7-0983-41A9-B943-8D9D4888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41" y="3774684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C8A02A-12C7-4988-9F96-FC76DAE3D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451" y="1150971"/>
            <a:ext cx="5273497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652799-9EB6-4B7D-9E99-365207C4D87D}"/>
              </a:ext>
            </a:extLst>
          </p:cNvPr>
          <p:cNvSpPr txBox="1"/>
          <p:nvPr/>
        </p:nvSpPr>
        <p:spPr>
          <a:xfrm>
            <a:off x="1609725" y="370988"/>
            <a:ext cx="11159721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Nhìn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5258CCD-025F-43BF-80FE-0A9BF84C9B5A}"/>
              </a:ext>
            </a:extLst>
          </p:cNvPr>
          <p:cNvSpPr/>
          <p:nvPr/>
        </p:nvSpPr>
        <p:spPr>
          <a:xfrm>
            <a:off x="2541206" y="5160580"/>
            <a:ext cx="698374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M. - </a:t>
            </a:r>
            <a:r>
              <a:rPr kumimoji="0" lang="en-US" sz="32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Cú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mèo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làm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tổ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ở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đâu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baseline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     - </a:t>
            </a:r>
            <a:r>
              <a:rPr lang="en-US" sz="3200" b="1" kern="0" baseline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Cú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mèo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làm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tổ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trong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hốc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cây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.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023937"/>
            <a:ext cx="57912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1376362"/>
            <a:ext cx="5089868" cy="349091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D0B6C0-B033-4D59-989F-8343A3A11069}"/>
              </a:ext>
            </a:extLst>
          </p:cNvPr>
          <p:cNvSpPr/>
          <p:nvPr/>
        </p:nvSpPr>
        <p:spPr>
          <a:xfrm>
            <a:off x="5303456" y="245680"/>
            <a:ext cx="645991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Gấu đang uống nước ở đâu?</a:t>
            </a:r>
          </a:p>
          <a:p>
            <a:pPr lvl="0" algn="just">
              <a:buClr>
                <a:srgbClr val="000000"/>
              </a:buClr>
            </a:pPr>
            <a:r>
              <a:rPr lang="vi-V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Gấu đang uống nước ở suối.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E8EAA75-AF26-4FE0-9CD0-2C991C378393}"/>
              </a:ext>
            </a:extLst>
          </p:cNvPr>
          <p:cNvSpPr/>
          <p:nvPr/>
        </p:nvSpPr>
        <p:spPr>
          <a:xfrm>
            <a:off x="5076825" y="1474405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Hai chú sóc đang đùa nghịch ở đâu?</a:t>
            </a:r>
          </a:p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Hai chú sóc đang đùa nghịch trên cành cây.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702A8A5-B17D-43AE-8320-B238BB550B66}"/>
              </a:ext>
            </a:extLst>
          </p:cNvPr>
          <p:cNvSpPr/>
          <p:nvPr/>
        </p:nvSpPr>
        <p:spPr>
          <a:xfrm>
            <a:off x="5076825" y="2788855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Thằn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lằn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bò</a:t>
            </a: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ở đâu?</a:t>
            </a:r>
          </a:p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Thằn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lằn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bò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trên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khe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515EBB9-0CC9-4661-9FA0-817398817435}"/>
              </a:ext>
            </a:extLst>
          </p:cNvPr>
          <p:cNvSpPr/>
          <p:nvPr/>
        </p:nvSpPr>
        <p:spPr>
          <a:xfrm>
            <a:off x="5076825" y="4112830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bơi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ở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đâu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?</a:t>
            </a:r>
          </a:p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bơi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dưới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suối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73D9223-D702-48D0-9F8E-170933A27A77}"/>
              </a:ext>
            </a:extLst>
          </p:cNvPr>
          <p:cNvSpPr/>
          <p:nvPr/>
        </p:nvSpPr>
        <p:spPr>
          <a:xfrm>
            <a:off x="5076825" y="5465380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chim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bay ở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đâu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?</a:t>
            </a:r>
          </a:p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chim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bay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trên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bầu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trời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383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652799-9EB6-4B7D-9E99-365207C4D87D}"/>
              </a:ext>
            </a:extLst>
          </p:cNvPr>
          <p:cNvSpPr txBox="1"/>
          <p:nvPr/>
        </p:nvSpPr>
        <p:spPr>
          <a:xfrm>
            <a:off x="762000" y="386814"/>
            <a:ext cx="10699150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4. </a:t>
            </a: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Dựa vào đoạn thơ dưới đây, đặt và trả lời câu hỏi Khi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814490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xmlns="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BF409B3-0779-477C-9734-3DC5BFDDA553}"/>
              </a:ext>
            </a:extLst>
          </p:cNvPr>
          <p:cNvSpPr txBox="1"/>
          <p:nvPr/>
        </p:nvSpPr>
        <p:spPr>
          <a:xfrm>
            <a:off x="1990725" y="1438275"/>
            <a:ext cx="77628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con đi chợ đầu xuân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 đến cổng chợ bước chân sang hè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Chợ đông hoa trái bộn bề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mua hạt giống đêm về trồng gieo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 xong chợ đã vãn chiều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Heo heo gió thổi cánh diều mùa thu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 dài chẳng ngại nắng mưa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Kịp về tới cửa trời vừa sang đông.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(Mai Văn Hai)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A458C9F-3975-46FE-989E-B5F1B55F0759}"/>
              </a:ext>
            </a:extLst>
          </p:cNvPr>
          <p:cNvSpPr/>
          <p:nvPr/>
        </p:nvSpPr>
        <p:spPr>
          <a:xfrm>
            <a:off x="3048000" y="5551105"/>
            <a:ext cx="6067380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M: -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Rùa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con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chợ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khi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nào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?</a:t>
            </a:r>
          </a:p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    -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Rùa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con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chợ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đầu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xuân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18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BD78EA2-4CAD-445E-A3C8-71BE9BCBDD8E}"/>
              </a:ext>
            </a:extLst>
          </p:cNvPr>
          <p:cNvGrpSpPr/>
          <p:nvPr/>
        </p:nvGrpSpPr>
        <p:grpSpPr>
          <a:xfrm>
            <a:off x="3137448" y="154271"/>
            <a:ext cx="6844752" cy="3114718"/>
            <a:chOff x="84595" y="2353938"/>
            <a:chExt cx="2412000" cy="169200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xmlns="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692000"/>
            </a:xfrm>
            <a:custGeom>
              <a:avLst/>
              <a:gdLst>
                <a:gd name="connsiteX0" fmla="*/ 974624 w 6844752"/>
                <a:gd name="connsiteY0" fmla="*/ 2995518 h 3114718"/>
                <a:gd name="connsiteX1" fmla="*/ 848991 w 6844752"/>
                <a:gd name="connsiteY1" fmla="*/ 2584038 h 3114718"/>
                <a:gd name="connsiteX2" fmla="*/ 2654772 w 6844752"/>
                <a:gd name="connsiteY2" fmla="*/ 39678 h 3114718"/>
                <a:gd name="connsiteX3" fmla="*/ 5441760 w 6844752"/>
                <a:gd name="connsiteY3" fmla="*/ 300003 h 3114718"/>
                <a:gd name="connsiteX4" fmla="*/ 4532017 w 6844752"/>
                <a:gd name="connsiteY4" fmla="*/ 3030586 h 3114718"/>
                <a:gd name="connsiteX5" fmla="*/ 1881554 w 6844752"/>
                <a:gd name="connsiteY5" fmla="*/ 2947952 h 3114718"/>
                <a:gd name="connsiteX6" fmla="*/ 1446228 w 6844752"/>
                <a:gd name="connsiteY6" fmla="*/ 2970784 h 3114718"/>
                <a:gd name="connsiteX7" fmla="*/ 974624 w 6844752"/>
                <a:gd name="connsiteY7" fmla="*/ 2995518 h 311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4752" h="3114718" fill="none" extrusionOk="0">
                  <a:moveTo>
                    <a:pt x="974624" y="2995518"/>
                  </a:moveTo>
                  <a:cubicBezTo>
                    <a:pt x="920273" y="2807477"/>
                    <a:pt x="876152" y="2698468"/>
                    <a:pt x="848991" y="2584038"/>
                  </a:cubicBezTo>
                  <a:cubicBezTo>
                    <a:pt x="-925658" y="1850002"/>
                    <a:pt x="-58706" y="-25272"/>
                    <a:pt x="2654772" y="39678"/>
                  </a:cubicBezTo>
                  <a:cubicBezTo>
                    <a:pt x="3602639" y="-27303"/>
                    <a:pt x="4515815" y="62538"/>
                    <a:pt x="5441760" y="300003"/>
                  </a:cubicBezTo>
                  <a:cubicBezTo>
                    <a:pt x="7841703" y="771813"/>
                    <a:pt x="6951944" y="2760635"/>
                    <a:pt x="4532017" y="3030586"/>
                  </a:cubicBezTo>
                  <a:cubicBezTo>
                    <a:pt x="3504950" y="3293683"/>
                    <a:pt x="2592438" y="3050879"/>
                    <a:pt x="1881554" y="2947952"/>
                  </a:cubicBezTo>
                  <a:cubicBezTo>
                    <a:pt x="1687770" y="2963675"/>
                    <a:pt x="1555962" y="2980602"/>
                    <a:pt x="1446228" y="2970784"/>
                  </a:cubicBezTo>
                  <a:cubicBezTo>
                    <a:pt x="1336494" y="2960966"/>
                    <a:pt x="1125911" y="2970877"/>
                    <a:pt x="974624" y="2995518"/>
                  </a:cubicBezTo>
                  <a:close/>
                </a:path>
                <a:path w="6844752" h="3114718" stroke="0" extrusionOk="0">
                  <a:moveTo>
                    <a:pt x="974624" y="2995518"/>
                  </a:moveTo>
                  <a:cubicBezTo>
                    <a:pt x="965814" y="2902965"/>
                    <a:pt x="861946" y="2684967"/>
                    <a:pt x="848991" y="2584038"/>
                  </a:cubicBezTo>
                  <a:cubicBezTo>
                    <a:pt x="-1015541" y="1672236"/>
                    <a:pt x="34758" y="-41527"/>
                    <a:pt x="2654772" y="39678"/>
                  </a:cubicBezTo>
                  <a:cubicBezTo>
                    <a:pt x="3562973" y="-85468"/>
                    <a:pt x="4552314" y="154142"/>
                    <a:pt x="5441760" y="300003"/>
                  </a:cubicBezTo>
                  <a:cubicBezTo>
                    <a:pt x="7638169" y="1135591"/>
                    <a:pt x="7524021" y="2765518"/>
                    <a:pt x="4532017" y="3030586"/>
                  </a:cubicBezTo>
                  <a:cubicBezTo>
                    <a:pt x="3785287" y="3076310"/>
                    <a:pt x="2726098" y="3216664"/>
                    <a:pt x="1881554" y="2947952"/>
                  </a:cubicBezTo>
                  <a:cubicBezTo>
                    <a:pt x="1692267" y="2952503"/>
                    <a:pt x="1596773" y="2942471"/>
                    <a:pt x="1446228" y="2970784"/>
                  </a:cubicBezTo>
                  <a:cubicBezTo>
                    <a:pt x="1295683" y="2999096"/>
                    <a:pt x="1130039" y="2982475"/>
                    <a:pt x="974624" y="2995518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8388C6D-BD6A-4C8D-83B9-014F3D078AE4}"/>
                </a:ext>
              </a:extLst>
            </p:cNvPr>
            <p:cNvSpPr txBox="1"/>
            <p:nvPr/>
          </p:nvSpPr>
          <p:spPr>
            <a:xfrm>
              <a:off x="253629" y="2671032"/>
              <a:ext cx="2096032" cy="991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CC00CC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Thảo luận nhóm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CC00CC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Dựa mẫu và nội dung đoạn thơ để đặt câu hỏi và trả lời </a:t>
              </a:r>
              <a:endParaRPr lang="en-US" sz="3200" b="1" dirty="0">
                <a:solidFill>
                  <a:srgbClr val="CC00C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0A83975-1836-4AAF-8A25-1260823871DB}"/>
              </a:ext>
            </a:extLst>
          </p:cNvPr>
          <p:cNvGrpSpPr/>
          <p:nvPr/>
        </p:nvGrpSpPr>
        <p:grpSpPr>
          <a:xfrm>
            <a:off x="866683" y="3259547"/>
            <a:ext cx="3794098" cy="3131728"/>
            <a:chOff x="0" y="2686369"/>
            <a:chExt cx="5455920" cy="4503431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AE8F241D-2769-4A36-AF7F-773E8EFF9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xmlns="" id="{B575F350-7AE9-4EDA-A894-E942EE02D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65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BD78EA2-4CAD-445E-A3C8-71BE9BCBDD8E}"/>
              </a:ext>
            </a:extLst>
          </p:cNvPr>
          <p:cNvGrpSpPr/>
          <p:nvPr/>
        </p:nvGrpSpPr>
        <p:grpSpPr>
          <a:xfrm>
            <a:off x="1924051" y="154270"/>
            <a:ext cx="9744074" cy="2112679"/>
            <a:chOff x="84595" y="2353938"/>
            <a:chExt cx="2412000" cy="1484519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xmlns="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1387459 w 9744074"/>
                <a:gd name="connsiteY0" fmla="*/ 2031827 h 2112679"/>
                <a:gd name="connsiteX1" fmla="*/ 1208609 w 9744074"/>
                <a:gd name="connsiteY1" fmla="*/ 1752725 h 2112679"/>
                <a:gd name="connsiteX2" fmla="*/ 4611205 w 9744074"/>
                <a:gd name="connsiteY2" fmla="*/ 1515 h 2112679"/>
                <a:gd name="connsiteX3" fmla="*/ 7688564 w 9744074"/>
                <a:gd name="connsiteY3" fmla="*/ 194403 h 2112679"/>
                <a:gd name="connsiteX4" fmla="*/ 5258262 w 9744074"/>
                <a:gd name="connsiteY4" fmla="*/ 2109356 h 2112679"/>
                <a:gd name="connsiteX5" fmla="*/ 2678548 w 9744074"/>
                <a:gd name="connsiteY5" fmla="*/ 1999565 h 2112679"/>
                <a:gd name="connsiteX6" fmla="*/ 2058825 w 9744074"/>
                <a:gd name="connsiteY6" fmla="*/ 2015051 h 2112679"/>
                <a:gd name="connsiteX7" fmla="*/ 1387459 w 9744074"/>
                <a:gd name="connsiteY7" fmla="*/ 2031827 h 2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74" h="2112679" fill="none" extrusionOk="0">
                  <a:moveTo>
                    <a:pt x="1387459" y="2031827"/>
                  </a:moveTo>
                  <a:cubicBezTo>
                    <a:pt x="1335705" y="1965206"/>
                    <a:pt x="1264808" y="1845586"/>
                    <a:pt x="1208609" y="1752725"/>
                  </a:cubicBezTo>
                  <a:cubicBezTo>
                    <a:pt x="-1687882" y="1573706"/>
                    <a:pt x="288690" y="-405023"/>
                    <a:pt x="4611205" y="1515"/>
                  </a:cubicBezTo>
                  <a:cubicBezTo>
                    <a:pt x="5692655" y="14893"/>
                    <a:pt x="6633713" y="94157"/>
                    <a:pt x="7688564" y="194403"/>
                  </a:cubicBezTo>
                  <a:cubicBezTo>
                    <a:pt x="11642198" y="377721"/>
                    <a:pt x="9735949" y="2074722"/>
                    <a:pt x="5258262" y="2109356"/>
                  </a:cubicBezTo>
                  <a:cubicBezTo>
                    <a:pt x="4288274" y="2190176"/>
                    <a:pt x="3396565" y="2026002"/>
                    <a:pt x="2678548" y="1999565"/>
                  </a:cubicBezTo>
                  <a:cubicBezTo>
                    <a:pt x="2449270" y="2027704"/>
                    <a:pt x="2359525" y="2037918"/>
                    <a:pt x="2058825" y="2015051"/>
                  </a:cubicBezTo>
                  <a:cubicBezTo>
                    <a:pt x="1758125" y="1992184"/>
                    <a:pt x="1647876" y="2024475"/>
                    <a:pt x="1387459" y="2031827"/>
                  </a:cubicBezTo>
                  <a:close/>
                </a:path>
                <a:path w="9744074" h="2112679" stroke="0" extrusionOk="0">
                  <a:moveTo>
                    <a:pt x="1387459" y="2031827"/>
                  </a:moveTo>
                  <a:cubicBezTo>
                    <a:pt x="1310876" y="1913962"/>
                    <a:pt x="1297852" y="1881731"/>
                    <a:pt x="1208609" y="1752725"/>
                  </a:cubicBezTo>
                  <a:cubicBezTo>
                    <a:pt x="-1583685" y="1071478"/>
                    <a:pt x="512465" y="-88788"/>
                    <a:pt x="4611205" y="1515"/>
                  </a:cubicBezTo>
                  <a:cubicBezTo>
                    <a:pt x="5657717" y="-31197"/>
                    <a:pt x="6702770" y="180509"/>
                    <a:pt x="7688564" y="194403"/>
                  </a:cubicBezTo>
                  <a:cubicBezTo>
                    <a:pt x="11283136" y="1066416"/>
                    <a:pt x="10261576" y="2208109"/>
                    <a:pt x="5258262" y="2109356"/>
                  </a:cubicBezTo>
                  <a:cubicBezTo>
                    <a:pt x="4509114" y="2023082"/>
                    <a:pt x="3527916" y="2279852"/>
                    <a:pt x="2678548" y="1999565"/>
                  </a:cubicBezTo>
                  <a:cubicBezTo>
                    <a:pt x="2414829" y="2015546"/>
                    <a:pt x="2257471" y="1985301"/>
                    <a:pt x="2058825" y="2015051"/>
                  </a:cubicBezTo>
                  <a:cubicBezTo>
                    <a:pt x="1860179" y="2044801"/>
                    <a:pt x="1550990" y="2007457"/>
                    <a:pt x="1387459" y="203182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8388C6D-BD6A-4C8D-83B9-014F3D078AE4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đến cổng chợ khi nào?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đến cổng chợ khi vừa bước sang mùa hè.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82392D5-F89A-4274-B3E3-5225DBE57050}"/>
              </a:ext>
            </a:extLst>
          </p:cNvPr>
          <p:cNvGrpSpPr/>
          <p:nvPr/>
        </p:nvGrpSpPr>
        <p:grpSpPr>
          <a:xfrm>
            <a:off x="1819276" y="2440270"/>
            <a:ext cx="9744074" cy="2112679"/>
            <a:chOff x="84595" y="2353938"/>
            <a:chExt cx="2412000" cy="1484519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xmlns="" id="{DDBB512C-49F7-42C6-893B-DB98476FC17B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1387459 w 9744074"/>
                <a:gd name="connsiteY0" fmla="*/ 2031827 h 2112679"/>
                <a:gd name="connsiteX1" fmla="*/ 1208609 w 9744074"/>
                <a:gd name="connsiteY1" fmla="*/ 1752725 h 2112679"/>
                <a:gd name="connsiteX2" fmla="*/ 4611205 w 9744074"/>
                <a:gd name="connsiteY2" fmla="*/ 1515 h 2112679"/>
                <a:gd name="connsiteX3" fmla="*/ 7688564 w 9744074"/>
                <a:gd name="connsiteY3" fmla="*/ 194403 h 2112679"/>
                <a:gd name="connsiteX4" fmla="*/ 5258262 w 9744074"/>
                <a:gd name="connsiteY4" fmla="*/ 2109356 h 2112679"/>
                <a:gd name="connsiteX5" fmla="*/ 2678548 w 9744074"/>
                <a:gd name="connsiteY5" fmla="*/ 1999565 h 2112679"/>
                <a:gd name="connsiteX6" fmla="*/ 2058825 w 9744074"/>
                <a:gd name="connsiteY6" fmla="*/ 2015051 h 2112679"/>
                <a:gd name="connsiteX7" fmla="*/ 1387459 w 9744074"/>
                <a:gd name="connsiteY7" fmla="*/ 2031827 h 2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74" h="2112679" fill="none" extrusionOk="0">
                  <a:moveTo>
                    <a:pt x="1387459" y="2031827"/>
                  </a:moveTo>
                  <a:cubicBezTo>
                    <a:pt x="1335705" y="1965206"/>
                    <a:pt x="1264808" y="1845586"/>
                    <a:pt x="1208609" y="1752725"/>
                  </a:cubicBezTo>
                  <a:cubicBezTo>
                    <a:pt x="-1687882" y="1573706"/>
                    <a:pt x="288690" y="-405023"/>
                    <a:pt x="4611205" y="1515"/>
                  </a:cubicBezTo>
                  <a:cubicBezTo>
                    <a:pt x="5692655" y="14893"/>
                    <a:pt x="6633713" y="94157"/>
                    <a:pt x="7688564" y="194403"/>
                  </a:cubicBezTo>
                  <a:cubicBezTo>
                    <a:pt x="11642198" y="377721"/>
                    <a:pt x="9735949" y="2074722"/>
                    <a:pt x="5258262" y="2109356"/>
                  </a:cubicBezTo>
                  <a:cubicBezTo>
                    <a:pt x="4288274" y="2190176"/>
                    <a:pt x="3396565" y="2026002"/>
                    <a:pt x="2678548" y="1999565"/>
                  </a:cubicBezTo>
                  <a:cubicBezTo>
                    <a:pt x="2449270" y="2027704"/>
                    <a:pt x="2359525" y="2037918"/>
                    <a:pt x="2058825" y="2015051"/>
                  </a:cubicBezTo>
                  <a:cubicBezTo>
                    <a:pt x="1758125" y="1992184"/>
                    <a:pt x="1647876" y="2024475"/>
                    <a:pt x="1387459" y="2031827"/>
                  </a:cubicBezTo>
                  <a:close/>
                </a:path>
                <a:path w="9744074" h="2112679" stroke="0" extrusionOk="0">
                  <a:moveTo>
                    <a:pt x="1387459" y="2031827"/>
                  </a:moveTo>
                  <a:cubicBezTo>
                    <a:pt x="1310876" y="1913962"/>
                    <a:pt x="1297852" y="1881731"/>
                    <a:pt x="1208609" y="1752725"/>
                  </a:cubicBezTo>
                  <a:cubicBezTo>
                    <a:pt x="-1583685" y="1071478"/>
                    <a:pt x="512465" y="-88788"/>
                    <a:pt x="4611205" y="1515"/>
                  </a:cubicBezTo>
                  <a:cubicBezTo>
                    <a:pt x="5657717" y="-31197"/>
                    <a:pt x="6702770" y="180509"/>
                    <a:pt x="7688564" y="194403"/>
                  </a:cubicBezTo>
                  <a:cubicBezTo>
                    <a:pt x="11283136" y="1066416"/>
                    <a:pt x="10261576" y="2208109"/>
                    <a:pt x="5258262" y="2109356"/>
                  </a:cubicBezTo>
                  <a:cubicBezTo>
                    <a:pt x="4509114" y="2023082"/>
                    <a:pt x="3527916" y="2279852"/>
                    <a:pt x="2678548" y="1999565"/>
                  </a:cubicBezTo>
                  <a:cubicBezTo>
                    <a:pt x="2414829" y="2015546"/>
                    <a:pt x="2257471" y="1985301"/>
                    <a:pt x="2058825" y="2015051"/>
                  </a:cubicBezTo>
                  <a:cubicBezTo>
                    <a:pt x="1860179" y="2044801"/>
                    <a:pt x="1550990" y="2007457"/>
                    <a:pt x="1387459" y="203182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0F0AA54-3AC8-4684-A307-74EE55D31AFE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Khi nào chợ vãn chiều?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Chợ vãn chiều khi rùa vừa mua xong.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C97C05E-7E83-4DFF-899C-514EDEEF2EBB}"/>
              </a:ext>
            </a:extLst>
          </p:cNvPr>
          <p:cNvGrpSpPr/>
          <p:nvPr/>
        </p:nvGrpSpPr>
        <p:grpSpPr>
          <a:xfrm>
            <a:off x="1866901" y="4669120"/>
            <a:ext cx="9744074" cy="2112679"/>
            <a:chOff x="84595" y="2353938"/>
            <a:chExt cx="2412000" cy="1484519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xmlns="" id="{E3D5323B-7F4E-4773-9C1B-9FBF619E901B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1387459 w 9744074"/>
                <a:gd name="connsiteY0" fmla="*/ 2031827 h 2112679"/>
                <a:gd name="connsiteX1" fmla="*/ 1208609 w 9744074"/>
                <a:gd name="connsiteY1" fmla="*/ 1752725 h 2112679"/>
                <a:gd name="connsiteX2" fmla="*/ 4611205 w 9744074"/>
                <a:gd name="connsiteY2" fmla="*/ 1515 h 2112679"/>
                <a:gd name="connsiteX3" fmla="*/ 7688564 w 9744074"/>
                <a:gd name="connsiteY3" fmla="*/ 194403 h 2112679"/>
                <a:gd name="connsiteX4" fmla="*/ 5258262 w 9744074"/>
                <a:gd name="connsiteY4" fmla="*/ 2109356 h 2112679"/>
                <a:gd name="connsiteX5" fmla="*/ 2678548 w 9744074"/>
                <a:gd name="connsiteY5" fmla="*/ 1999565 h 2112679"/>
                <a:gd name="connsiteX6" fmla="*/ 2058825 w 9744074"/>
                <a:gd name="connsiteY6" fmla="*/ 2015051 h 2112679"/>
                <a:gd name="connsiteX7" fmla="*/ 1387459 w 9744074"/>
                <a:gd name="connsiteY7" fmla="*/ 2031827 h 2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74" h="2112679" fill="none" extrusionOk="0">
                  <a:moveTo>
                    <a:pt x="1387459" y="2031827"/>
                  </a:moveTo>
                  <a:cubicBezTo>
                    <a:pt x="1335705" y="1965206"/>
                    <a:pt x="1264808" y="1845586"/>
                    <a:pt x="1208609" y="1752725"/>
                  </a:cubicBezTo>
                  <a:cubicBezTo>
                    <a:pt x="-1687882" y="1573706"/>
                    <a:pt x="288690" y="-405023"/>
                    <a:pt x="4611205" y="1515"/>
                  </a:cubicBezTo>
                  <a:cubicBezTo>
                    <a:pt x="5692655" y="14893"/>
                    <a:pt x="6633713" y="94157"/>
                    <a:pt x="7688564" y="194403"/>
                  </a:cubicBezTo>
                  <a:cubicBezTo>
                    <a:pt x="11642198" y="377721"/>
                    <a:pt x="9735949" y="2074722"/>
                    <a:pt x="5258262" y="2109356"/>
                  </a:cubicBezTo>
                  <a:cubicBezTo>
                    <a:pt x="4288274" y="2190176"/>
                    <a:pt x="3396565" y="2026002"/>
                    <a:pt x="2678548" y="1999565"/>
                  </a:cubicBezTo>
                  <a:cubicBezTo>
                    <a:pt x="2449270" y="2027704"/>
                    <a:pt x="2359525" y="2037918"/>
                    <a:pt x="2058825" y="2015051"/>
                  </a:cubicBezTo>
                  <a:cubicBezTo>
                    <a:pt x="1758125" y="1992184"/>
                    <a:pt x="1647876" y="2024475"/>
                    <a:pt x="1387459" y="2031827"/>
                  </a:cubicBezTo>
                  <a:close/>
                </a:path>
                <a:path w="9744074" h="2112679" stroke="0" extrusionOk="0">
                  <a:moveTo>
                    <a:pt x="1387459" y="2031827"/>
                  </a:moveTo>
                  <a:cubicBezTo>
                    <a:pt x="1310876" y="1913962"/>
                    <a:pt x="1297852" y="1881731"/>
                    <a:pt x="1208609" y="1752725"/>
                  </a:cubicBezTo>
                  <a:cubicBezTo>
                    <a:pt x="-1583685" y="1071478"/>
                    <a:pt x="512465" y="-88788"/>
                    <a:pt x="4611205" y="1515"/>
                  </a:cubicBezTo>
                  <a:cubicBezTo>
                    <a:pt x="5657717" y="-31197"/>
                    <a:pt x="6702770" y="180509"/>
                    <a:pt x="7688564" y="194403"/>
                  </a:cubicBezTo>
                  <a:cubicBezTo>
                    <a:pt x="11283136" y="1066416"/>
                    <a:pt x="10261576" y="2208109"/>
                    <a:pt x="5258262" y="2109356"/>
                  </a:cubicBezTo>
                  <a:cubicBezTo>
                    <a:pt x="4509114" y="2023082"/>
                    <a:pt x="3527916" y="2279852"/>
                    <a:pt x="2678548" y="1999565"/>
                  </a:cubicBezTo>
                  <a:cubicBezTo>
                    <a:pt x="2414829" y="2015546"/>
                    <a:pt x="2257471" y="1985301"/>
                    <a:pt x="2058825" y="2015051"/>
                  </a:cubicBezTo>
                  <a:cubicBezTo>
                    <a:pt x="1860179" y="2044801"/>
                    <a:pt x="1550990" y="2007457"/>
                    <a:pt x="1387459" y="203182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5FB315BA-0416-48CE-B0FF-402BEF8C8FE0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về tới cửa khi nào?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về tới cửa khi trời vừa sang đông.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882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534E53-8935-4F54-B2BD-02770F4CE8E9}"/>
              </a:ext>
            </a:extLst>
          </p:cNvPr>
          <p:cNvSpPr txBox="1"/>
          <p:nvPr/>
        </p:nvSpPr>
        <p:spPr>
          <a:xfrm>
            <a:off x="5175725" y="2726223"/>
            <a:ext cx="4235562" cy="923326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Vận dụng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xmlns="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9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950AB85-A1D5-4D6D-8041-5D9794868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EF5BE3-EBB1-4401-B891-83E752B3A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0" y="2401603"/>
            <a:ext cx="11448059" cy="4990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E074F0F-0CC7-41CF-9497-04B0F2BF47EF}"/>
              </a:ext>
            </a:extLst>
          </p:cNvPr>
          <p:cNvSpPr txBox="1"/>
          <p:nvPr/>
        </p:nvSpPr>
        <p:spPr>
          <a:xfrm>
            <a:off x="3230470" y="4179295"/>
            <a:ext cx="60983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Trò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chơi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“</a:t>
            </a:r>
            <a:r>
              <a:rPr lang="en-US" sz="5400" b="1" kern="0" dirty="0">
                <a:solidFill>
                  <a:srgbClr val="FF0000"/>
                </a:solidFill>
                <a:cs typeface="Arial"/>
                <a:sym typeface="Arial"/>
              </a:rPr>
              <a:t>T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ruyền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điện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51560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66392826-8998-468F-B108-1A753CB3B200}"/>
              </a:ext>
            </a:extLst>
          </p:cNvPr>
          <p:cNvSpPr/>
          <p:nvPr/>
        </p:nvSpPr>
        <p:spPr>
          <a:xfrm>
            <a:off x="1929529" y="334408"/>
            <a:ext cx="8728946" cy="361846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b="1" u="sng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Luật</a:t>
            </a:r>
            <a:r>
              <a:rPr lang="vi-VN" sz="4400" b="1" u="sng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chơi:</a:t>
            </a:r>
            <a:endParaRPr lang="en-US" sz="4400" b="1" u="sng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sym typeface="Arial"/>
            </a:endParaRP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Đặt câu hỏi khi nào</a:t>
            </a:r>
            <a:r>
              <a:rPr 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và hỏi truyền nhau thật nhanh</a:t>
            </a:r>
            <a:r>
              <a:rPr 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.</a:t>
            </a: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Bạn nào không trả lời được hoặc quá chậm sẽ bị phạt trò bơm xe </a:t>
            </a:r>
            <a:endParaRPr kumimoji="0" lang="it-IT" sz="3600" i="0" u="none" strike="noStrike" kern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E6BD6BD6-C340-43F3-83A9-34C3E83DD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66" y="3993759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3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DA4B72C3-9912-41FA-9593-F67CF606CF6D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xmlns="" id="{FFA31858-5CE2-4743-9807-241BD3495FA3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D450B7F-DC66-4868-8A88-C616C666A4AD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D9B00C3-66B9-4D0F-9C06-A8846F08C638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77BA95-C88B-48C2-9B71-EE12EF04A75D}"/>
              </a:ext>
            </a:extLst>
          </p:cNvPr>
          <p:cNvCxnSpPr>
            <a:stCxn id="8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466963D-CC6B-4FA5-8791-F4BEDDA7624E}"/>
              </a:ext>
            </a:extLst>
          </p:cNvPr>
          <p:cNvSpPr/>
          <p:nvPr/>
        </p:nvSpPr>
        <p:spPr>
          <a:xfrm>
            <a:off x="7010396" y="942975"/>
            <a:ext cx="4038604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F57E043-B895-43BA-91AB-DF1AED2A1F44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761996" cy="623887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1B56714-587F-458A-8603-9008953E000B}"/>
              </a:ext>
            </a:extLst>
          </p:cNvPr>
          <p:cNvSpPr/>
          <p:nvPr/>
        </p:nvSpPr>
        <p:spPr>
          <a:xfrm>
            <a:off x="7010395" y="2362200"/>
            <a:ext cx="4019555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4363BB2-1A0D-48D2-9FDC-A77A05098504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372222" y="4443412"/>
            <a:ext cx="628651" cy="710802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B95F9C3-F043-4489-83AE-EF5F531BABFD}"/>
              </a:ext>
            </a:extLst>
          </p:cNvPr>
          <p:cNvSpPr/>
          <p:nvPr/>
        </p:nvSpPr>
        <p:spPr>
          <a:xfrm>
            <a:off x="7000873" y="3914774"/>
            <a:ext cx="5010152" cy="10572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26170A7-8486-4C89-BD46-B5FD8F9B5577}"/>
              </a:ext>
            </a:extLst>
          </p:cNvPr>
          <p:cNvCxnSpPr>
            <a:cxnSpLocks/>
            <a:stCxn id="9" idx="3"/>
            <a:endCxn id="19" idx="1"/>
          </p:cNvCxnSpPr>
          <p:nvPr/>
        </p:nvCxnSpPr>
        <p:spPr>
          <a:xfrm>
            <a:off x="6362700" y="5125639"/>
            <a:ext cx="590548" cy="615554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95E5A8A-5CFC-49C8-A8F9-EADDF0B14542}"/>
              </a:ext>
            </a:extLst>
          </p:cNvPr>
          <p:cNvSpPr/>
          <p:nvPr/>
        </p:nvSpPr>
        <p:spPr>
          <a:xfrm>
            <a:off x="6953248" y="5314949"/>
            <a:ext cx="5010152" cy="852487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9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6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B04D3D1-CEA6-47D4-98E6-68CE1CB527B1}"/>
              </a:ext>
            </a:extLst>
          </p:cNvPr>
          <p:cNvSpPr/>
          <p:nvPr/>
        </p:nvSpPr>
        <p:spPr>
          <a:xfrm>
            <a:off x="1558986" y="811488"/>
            <a:ext cx="8772202" cy="4494717"/>
          </a:xfrm>
          <a:custGeom>
            <a:avLst/>
            <a:gdLst>
              <a:gd name="connsiteX0" fmla="*/ 0 w 8772202"/>
              <a:gd name="connsiteY0" fmla="*/ 749134 h 4494717"/>
              <a:gd name="connsiteX1" fmla="*/ 749134 w 8772202"/>
              <a:gd name="connsiteY1" fmla="*/ 0 h 4494717"/>
              <a:gd name="connsiteX2" fmla="*/ 8023068 w 8772202"/>
              <a:gd name="connsiteY2" fmla="*/ 0 h 4494717"/>
              <a:gd name="connsiteX3" fmla="*/ 8772202 w 8772202"/>
              <a:gd name="connsiteY3" fmla="*/ 749134 h 4494717"/>
              <a:gd name="connsiteX4" fmla="*/ 8772202 w 8772202"/>
              <a:gd name="connsiteY4" fmla="*/ 3745583 h 4494717"/>
              <a:gd name="connsiteX5" fmla="*/ 8023068 w 8772202"/>
              <a:gd name="connsiteY5" fmla="*/ 4494717 h 4494717"/>
              <a:gd name="connsiteX6" fmla="*/ 749134 w 8772202"/>
              <a:gd name="connsiteY6" fmla="*/ 4494717 h 4494717"/>
              <a:gd name="connsiteX7" fmla="*/ 0 w 8772202"/>
              <a:gd name="connsiteY7" fmla="*/ 3745583 h 4494717"/>
              <a:gd name="connsiteX8" fmla="*/ 0 w 8772202"/>
              <a:gd name="connsiteY8" fmla="*/ 749134 h 449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FD19D9-98D6-4C3C-AE2D-6B5F93B7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54" y="1499974"/>
            <a:ext cx="4004331" cy="766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6479EF-2589-4433-B7CA-992F5E3BBBA4}"/>
              </a:ext>
            </a:extLst>
          </p:cNvPr>
          <p:cNvSpPr txBox="1"/>
          <p:nvPr/>
        </p:nvSpPr>
        <p:spPr>
          <a:xfrm>
            <a:off x="4010025" y="904875"/>
            <a:ext cx="545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Thứ</a:t>
            </a:r>
            <a:r>
              <a:rPr lang="en-US" sz="2800" dirty="0"/>
              <a:t>….</a:t>
            </a:r>
            <a:r>
              <a:rPr lang="en-US" sz="2800" dirty="0" err="1"/>
              <a:t>ngày</a:t>
            </a:r>
            <a:r>
              <a:rPr lang="en-US" sz="2800" dirty="0"/>
              <a:t>….</a:t>
            </a:r>
            <a:r>
              <a:rPr lang="en-US" sz="2800" dirty="0" err="1"/>
              <a:t>tháng</a:t>
            </a:r>
            <a:r>
              <a:rPr lang="en-US" sz="2800" dirty="0"/>
              <a:t>….</a:t>
            </a:r>
            <a:r>
              <a:rPr lang="en-US" sz="2800" dirty="0" err="1"/>
              <a:t>năm</a:t>
            </a:r>
            <a:r>
              <a:rPr lang="en-US" sz="2800" dirty="0"/>
              <a:t>….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7CF02A-7A9C-471C-B7AD-8F9FEEF4A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683" y="2353349"/>
            <a:ext cx="854733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6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7272BC-45AB-4E98-B658-CEC0301D9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93" y="1216479"/>
            <a:ext cx="7035373" cy="373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3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KHỞI ĐỘNG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xmlns="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98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NH ĐẸP VIỆT NAM TỪ BẮC XUỐNG NAM_480p">
            <a:hlinkClick r:id="" action="ppaction://media"/>
            <a:extLst>
              <a:ext uri="{FF2B5EF4-FFF2-40B4-BE49-F238E27FC236}">
                <a16:creationId xmlns:a16="http://schemas.microsoft.com/office/drawing/2014/main" xmlns="" id="{D31A7FAE-7475-4397-9653-B764112D87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37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534E53-8935-4F54-B2BD-02770F4CE8E9}"/>
              </a:ext>
            </a:extLst>
          </p:cNvPr>
          <p:cNvSpPr txBox="1"/>
          <p:nvPr/>
        </p:nvSpPr>
        <p:spPr>
          <a:xfrm>
            <a:off x="5147150" y="2699700"/>
            <a:ext cx="4235562" cy="923326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Khám phá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xmlns="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6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652799-9EB6-4B7D-9E99-365207C4D87D}"/>
              </a:ext>
            </a:extLst>
          </p:cNvPr>
          <p:cNvSpPr txBox="1"/>
          <p:nvPr/>
        </p:nvSpPr>
        <p:spPr>
          <a:xfrm>
            <a:off x="1263854" y="386814"/>
            <a:ext cx="10197296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1. X</a:t>
            </a:r>
            <a:r>
              <a:rPr lang="vi-VN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ếp các từ ngữ dưới đây vào nhóm thích hợp.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264994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xmlns="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F2F6468-B870-46C7-92B6-D0008D39A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012" y="2338387"/>
            <a:ext cx="9120188" cy="251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tationary, garden&#10;&#10;Description automatically generated">
            <a:extLst>
              <a:ext uri="{FF2B5EF4-FFF2-40B4-BE49-F238E27FC236}">
                <a16:creationId xmlns:a16="http://schemas.microsoft.com/office/drawing/2014/main" xmlns="" id="{2E7D2C6A-0CE4-48CF-99A0-EB1A9DE55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92C9A2-190A-401C-A7D8-61E8A166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19664" r="5556" b="5482"/>
          <a:stretch/>
        </p:blipFill>
        <p:spPr>
          <a:xfrm>
            <a:off x="2559841" y="1703423"/>
            <a:ext cx="7072313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B12CFD4-4169-4AD0-B911-AAAB1F972B6F}"/>
              </a:ext>
            </a:extLst>
          </p:cNvPr>
          <p:cNvSpPr txBox="1"/>
          <p:nvPr/>
        </p:nvSpPr>
        <p:spPr>
          <a:xfrm>
            <a:off x="4823659" y="3105652"/>
            <a:ext cx="4010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42448"/>
                </a:solidFill>
                <a:effectLst>
                  <a:glow rad="127000">
                    <a:srgbClr val="F42448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CÙNG ĐI HÁI NẤM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3DB279-11C2-4BA7-BDBC-F4B663805AE0}"/>
              </a:ext>
            </a:extLst>
          </p:cNvPr>
          <p:cNvSpPr txBox="1"/>
          <p:nvPr/>
        </p:nvSpPr>
        <p:spPr>
          <a:xfrm>
            <a:off x="4419596" y="390047"/>
            <a:ext cx="3866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chơi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1B6AA5"/>
              </a:solidFill>
              <a:effectLst>
                <a:glow rad="127000">
                  <a:srgbClr val="1B6AA5"/>
                </a:glow>
              </a:effectLst>
              <a:uLnTx/>
              <a:uFillTx/>
              <a:latin typeface="LNTH-Pleasantly Plump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xmlns="" id="{468671E4-F051-4AF5-B089-6C531F7892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11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15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7B74FF-63A0-4959-AF6D-F6D119DB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209AAD-EDD3-4FAF-A224-442C85DC2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2" y="100263"/>
            <a:ext cx="6400800" cy="640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B4B974-3350-4244-AA74-BE3800B6192A}"/>
              </a:ext>
            </a:extLst>
          </p:cNvPr>
          <p:cNvSpPr txBox="1"/>
          <p:nvPr/>
        </p:nvSpPr>
        <p:spPr>
          <a:xfrm>
            <a:off x="4339390" y="1342970"/>
            <a:ext cx="3513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thách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12C6C"/>
              </a:solidFill>
              <a:effectLst/>
              <a:uLnTx/>
              <a:uFillTx/>
              <a:latin typeface="SVN-Dessert Menu Script" panose="000005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DCEF25-97F3-459A-81B8-C2AAD941CA5C}"/>
              </a:ext>
            </a:extLst>
          </p:cNvPr>
          <p:cNvSpPr txBox="1"/>
          <p:nvPr/>
        </p:nvSpPr>
        <p:spPr>
          <a:xfrm>
            <a:off x="3891867" y="2023390"/>
            <a:ext cx="4408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1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xmlns="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26080"/>
            <a:chOff x="1824441" y="4092114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xmlns="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BF884804-0A5F-44DE-88D2-732F21A1A8C7}"/>
                </a:ext>
              </a:extLst>
            </p:cNvPr>
            <p:cNvGrpSpPr/>
            <p:nvPr/>
          </p:nvGrpSpPr>
          <p:grpSpPr>
            <a:xfrm>
              <a:off x="2049755" y="5505723"/>
              <a:ext cx="2469081" cy="1253073"/>
              <a:chOff x="2074243" y="5500437"/>
              <a:chExt cx="2469081" cy="1253073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xmlns="" id="{CE88310D-2B17-42D2-9077-D6BB804B4EC4}"/>
                  </a:ext>
                </a:extLst>
              </p:cNvPr>
              <p:cNvSpPr/>
              <p:nvPr/>
            </p:nvSpPr>
            <p:spPr>
              <a:xfrm>
                <a:off x="2074243" y="5500437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xmlns="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sự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vật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xmlns="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xmlns="" id="{8086351D-E3B0-4B4A-A4C9-547F8D0B590A}"/>
                </a:ext>
              </a:extLst>
            </p:cNvPr>
            <p:cNvGrpSpPr/>
            <p:nvPr/>
          </p:nvGrpSpPr>
          <p:grpSpPr>
            <a:xfrm>
              <a:off x="8100318" y="5505723"/>
              <a:ext cx="2766155" cy="1218845"/>
              <a:chOff x="2263417" y="5216474"/>
              <a:chExt cx="1994618" cy="121884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xmlns="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216474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xmlns="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đặc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điểm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B6901F1-BC86-4209-A9B6-76819C16DB20}"/>
              </a:ext>
            </a:extLst>
          </p:cNvPr>
          <p:cNvGrpSpPr/>
          <p:nvPr/>
        </p:nvGrpSpPr>
        <p:grpSpPr>
          <a:xfrm>
            <a:off x="5627370" y="3254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xmlns="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526017BE-1B9B-425B-B801-C9ECD15DE5A7}"/>
              </a:ext>
            </a:extLst>
          </p:cNvPr>
          <p:cNvGrpSpPr/>
          <p:nvPr/>
        </p:nvGrpSpPr>
        <p:grpSpPr>
          <a:xfrm>
            <a:off x="2525853" y="201654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xmlns="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AFFD1B04-4615-4460-9046-45D8DC020413}"/>
                </a:ext>
              </a:extLst>
            </p:cNvPr>
            <p:cNvSpPr txBox="1"/>
            <p:nvPr/>
          </p:nvSpPr>
          <p:spPr>
            <a:xfrm>
              <a:off x="4100694" y="2997970"/>
              <a:ext cx="1323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xóa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22695675-70BF-4ED8-B513-E477C6ADD448}"/>
              </a:ext>
            </a:extLst>
          </p:cNvPr>
          <p:cNvGrpSpPr/>
          <p:nvPr/>
        </p:nvGrpSpPr>
        <p:grpSpPr>
          <a:xfrm>
            <a:off x="6305893" y="1797155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xmlns="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17BC01E8-5490-4032-9E4A-18204B4D7523}"/>
                </a:ext>
              </a:extLst>
            </p:cNvPr>
            <p:cNvSpPr txBox="1"/>
            <p:nvPr/>
          </p:nvSpPr>
          <p:spPr>
            <a:xfrm>
              <a:off x="7793776" y="164684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rừng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180F181E-6A7A-4F15-BAB2-E09AABB6A421}"/>
              </a:ext>
            </a:extLst>
          </p:cNvPr>
          <p:cNvGrpSpPr/>
          <p:nvPr/>
        </p:nvGrpSpPr>
        <p:grpSpPr>
          <a:xfrm>
            <a:off x="6907744" y="302978"/>
            <a:ext cx="2674405" cy="1828800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xmlns="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ruộng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bậc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thang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4CC617EC-C3D5-47A9-A4AD-8F99C1C95810}"/>
              </a:ext>
            </a:extLst>
          </p:cNvPr>
          <p:cNvGrpSpPr/>
          <p:nvPr/>
        </p:nvGrpSpPr>
        <p:grpSpPr>
          <a:xfrm>
            <a:off x="448982" y="23526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xmlns="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82E1F6CC-1F5E-49FF-9C22-3D8A7AC043AC}"/>
                </a:ext>
              </a:extLst>
            </p:cNvPr>
            <p:cNvSpPr txBox="1"/>
            <p:nvPr/>
          </p:nvSpPr>
          <p:spPr>
            <a:xfrm>
              <a:off x="2717241" y="1632101"/>
              <a:ext cx="16221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ngoằn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ngoèo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BE13B926-17F2-4AA5-A55D-CFD6EFAB754A}"/>
              </a:ext>
            </a:extLst>
          </p:cNvPr>
          <p:cNvGrpSpPr/>
          <p:nvPr/>
        </p:nvGrpSpPr>
        <p:grpSpPr>
          <a:xfrm>
            <a:off x="-142875" y="399275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xmlns="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mênh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xmlns="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xmlns="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39648C66-53BD-4C1F-A6AB-D595FF0389A0}"/>
                </a:ext>
              </a:extLst>
            </p:cNvPr>
            <p:cNvSpPr txBox="1"/>
            <p:nvPr/>
          </p:nvSpPr>
          <p:spPr>
            <a:xfrm>
              <a:off x="3736575" y="290350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uốn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lượn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xmlns="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núi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2C7C975-81D7-4072-9744-DB99B5ADCAC1}"/>
              </a:ext>
            </a:extLst>
          </p:cNvPr>
          <p:cNvGrpSpPr/>
          <p:nvPr/>
        </p:nvGrpSpPr>
        <p:grpSpPr>
          <a:xfrm>
            <a:off x="4372519" y="18112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xmlns="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D88BDFF5-149A-4FC4-8371-054DCD13BE0E}"/>
                </a:ext>
              </a:extLst>
            </p:cNvPr>
            <p:cNvSpPr txBox="1"/>
            <p:nvPr/>
          </p:nvSpPr>
          <p:spPr>
            <a:xfrm>
              <a:off x="7871662" y="18377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suối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F78D29CC-61DB-4CC3-8483-DE41B0243B8E}"/>
              </a:ext>
            </a:extLst>
          </p:cNvPr>
          <p:cNvGrpSpPr/>
          <p:nvPr/>
        </p:nvGrpSpPr>
        <p:grpSpPr>
          <a:xfrm>
            <a:off x="8039443" y="1968605"/>
            <a:ext cx="2011680" cy="2011680"/>
            <a:chOff x="7566660" y="1437500"/>
            <a:chExt cx="2011680" cy="2011680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xmlns="" id="{8A4869F5-F7F5-424F-86A4-93F2BD898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E59C553E-3DF0-490E-A596-8A254E092BA2}"/>
                </a:ext>
              </a:extLst>
            </p:cNvPr>
            <p:cNvSpPr txBox="1"/>
            <p:nvPr/>
          </p:nvSpPr>
          <p:spPr>
            <a:xfrm rot="20876263">
              <a:off x="7793776" y="18182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ghềnh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74FAF66-8673-49EA-BA47-27B121658097}"/>
              </a:ext>
            </a:extLst>
          </p:cNvPr>
          <p:cNvGrpSpPr/>
          <p:nvPr/>
        </p:nvGrpSpPr>
        <p:grpSpPr>
          <a:xfrm>
            <a:off x="10180320" y="2054330"/>
            <a:ext cx="2011680" cy="2011680"/>
            <a:chOff x="7566660" y="1437500"/>
            <a:chExt cx="2011680" cy="2011680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xmlns="" id="{5B14794E-452B-4DB0-B724-8B96F14C5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A764AF88-CFDE-4816-B6FE-629C3B6CDCDD}"/>
                </a:ext>
              </a:extLst>
            </p:cNvPr>
            <p:cNvSpPr txBox="1"/>
            <p:nvPr/>
          </p:nvSpPr>
          <p:spPr>
            <a:xfrm>
              <a:off x="7822351" y="1865921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75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62357 0.50556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02799 0.6787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35521 0.59398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2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56302 0.67245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51" y="3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67045 0.3294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6" y="1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34258 0.63495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3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40508 0.3845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46719 0.30069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1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1349 0.18866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16459 0.31852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508</Words>
  <Application>Microsoft Office PowerPoint</Application>
  <PresentationFormat>Custom</PresentationFormat>
  <Paragraphs>78</Paragraphs>
  <Slides>20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Custom Design</vt:lpstr>
      <vt:lpstr>1_Office 主题​​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PHONG VU</cp:lastModifiedBy>
  <cp:revision>30</cp:revision>
  <dcterms:created xsi:type="dcterms:W3CDTF">2022-11-12T11:12:06Z</dcterms:created>
  <dcterms:modified xsi:type="dcterms:W3CDTF">2024-02-03T01:24:50Z</dcterms:modified>
</cp:coreProperties>
</file>