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473" r:id="rId3"/>
    <p:sldId id="435" r:id="rId4"/>
    <p:sldId id="450" r:id="rId5"/>
    <p:sldId id="449" r:id="rId6"/>
    <p:sldId id="447" r:id="rId7"/>
    <p:sldId id="444" r:id="rId8"/>
    <p:sldId id="467" r:id="rId9"/>
    <p:sldId id="472" r:id="rId10"/>
    <p:sldId id="465" r:id="rId11"/>
    <p:sldId id="468" r:id="rId12"/>
    <p:sldId id="469" r:id="rId13"/>
    <p:sldId id="4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9" d="100"/>
          <a:sy n="79" d="100"/>
        </p:scale>
        <p:origin x="-384"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570E5-34CD-4629-83B6-49457D0F3497}" type="datetimeFigureOut">
              <a:rPr lang="en-US" smtClean="0"/>
              <a:t>03/02/2024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5CA2-3BD6-4D71-AA44-A11C64D48872}" type="slidenum">
              <a:rPr lang="en-US" smtClean="0"/>
              <a:t>‹#›</a:t>
            </a:fld>
            <a:endParaRPr lang="en-US"/>
          </a:p>
        </p:txBody>
      </p:sp>
    </p:spTree>
    <p:extLst>
      <p:ext uri="{BB962C8B-B14F-4D97-AF65-F5344CB8AC3E}">
        <p14:creationId xmlns:p14="http://schemas.microsoft.com/office/powerpoint/2010/main" val="107187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58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03/02/2024</a:t>
            </a:fld>
            <a:endParaRPr lang="en-US"/>
          </a:p>
        </p:txBody>
      </p:sp>
      <p:sp>
        <p:nvSpPr>
          <p:cNvPr id="5" name="Footer Placeholder 4">
            <a:extLst>
              <a:ext uri="{FF2B5EF4-FFF2-40B4-BE49-F238E27FC236}">
                <a16:creationId xmlns:a16="http://schemas.microsoft.com/office/drawing/2014/main" xmlns=""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13959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03/02/2024</a:t>
            </a:fld>
            <a:endParaRPr lang="en-US"/>
          </a:p>
        </p:txBody>
      </p:sp>
      <p:sp>
        <p:nvSpPr>
          <p:cNvPr id="5" name="Footer Placeholder 4">
            <a:extLst>
              <a:ext uri="{FF2B5EF4-FFF2-40B4-BE49-F238E27FC236}">
                <a16:creationId xmlns:a16="http://schemas.microsoft.com/office/drawing/2014/main" xmlns=""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16179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03/02/2024</a:t>
            </a:fld>
            <a:endParaRPr lang="en-US"/>
          </a:p>
        </p:txBody>
      </p:sp>
      <p:sp>
        <p:nvSpPr>
          <p:cNvPr id="5" name="Footer Placeholder 4">
            <a:extLst>
              <a:ext uri="{FF2B5EF4-FFF2-40B4-BE49-F238E27FC236}">
                <a16:creationId xmlns:a16="http://schemas.microsoft.com/office/drawing/2014/main" xmlns=""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009651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4150" indent="0" algn="ctr">
              <a:buNone/>
              <a:defRPr/>
            </a:lvl2pPr>
            <a:lvl3pPr marL="1088299" indent="0" algn="ctr">
              <a:buNone/>
              <a:defRPr/>
            </a:lvl3pPr>
            <a:lvl4pPr marL="1632450" indent="0" algn="ctr">
              <a:buNone/>
              <a:defRPr/>
            </a:lvl4pPr>
            <a:lvl5pPr marL="2176598" indent="0" algn="ctr">
              <a:buNone/>
              <a:defRPr/>
            </a:lvl5pPr>
            <a:lvl6pPr marL="2720749" indent="0" algn="ctr">
              <a:buNone/>
              <a:defRPr/>
            </a:lvl6pPr>
            <a:lvl7pPr marL="3264897" indent="0" algn="ctr">
              <a:buNone/>
              <a:defRPr/>
            </a:lvl7pPr>
            <a:lvl8pPr marL="3809047" indent="0" algn="ctr">
              <a:buNone/>
              <a:defRPr/>
            </a:lvl8pPr>
            <a:lvl9pPr marL="435319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8840CB-7AE9-4E7C-9920-EDC27D67D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7238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182705-8A55-4896-BC6F-D1E9DEF446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2068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400"/>
            </a:lvl1pPr>
            <a:lvl2pPr marL="544150" indent="0">
              <a:buNone/>
              <a:defRPr sz="2200"/>
            </a:lvl2pPr>
            <a:lvl3pPr marL="1088299" indent="0">
              <a:buNone/>
              <a:defRPr sz="1900"/>
            </a:lvl3pPr>
            <a:lvl4pPr marL="1632450" indent="0">
              <a:buNone/>
              <a:defRPr sz="1700"/>
            </a:lvl4pPr>
            <a:lvl5pPr marL="2176598" indent="0">
              <a:buNone/>
              <a:defRPr sz="1700"/>
            </a:lvl5pPr>
            <a:lvl6pPr marL="2720749" indent="0">
              <a:buNone/>
              <a:defRPr sz="1700"/>
            </a:lvl6pPr>
            <a:lvl7pPr marL="3264897" indent="0">
              <a:buNone/>
              <a:defRPr sz="1700"/>
            </a:lvl7pPr>
            <a:lvl8pPr marL="3809047" indent="0">
              <a:buNone/>
              <a:defRPr sz="1700"/>
            </a:lvl8pPr>
            <a:lvl9pPr marL="4353198"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297DBB-253E-4A2C-B457-F0CC8A0C06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9674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33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33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E7B64B-6F38-4E6F-8FB2-DCBEB6D19F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0587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3" y="1535114"/>
            <a:ext cx="5386917" cy="639762"/>
          </a:xfrm>
        </p:spPr>
        <p:txBody>
          <a:bodyPr anchor="b"/>
          <a:lstStyle>
            <a:lvl1pPr marL="0" indent="0">
              <a:buNone/>
              <a:defRPr sz="2900" b="1"/>
            </a:lvl1pPr>
            <a:lvl2pPr marL="544150" indent="0">
              <a:buNone/>
              <a:defRPr sz="2400" b="1"/>
            </a:lvl2pPr>
            <a:lvl3pPr marL="1088299" indent="0">
              <a:buNone/>
              <a:defRPr sz="2200" b="1"/>
            </a:lvl3pPr>
            <a:lvl4pPr marL="1632450" indent="0">
              <a:buNone/>
              <a:defRPr sz="1900" b="1"/>
            </a:lvl4pPr>
            <a:lvl5pPr marL="2176598" indent="0">
              <a:buNone/>
              <a:defRPr sz="1900" b="1"/>
            </a:lvl5pPr>
            <a:lvl6pPr marL="2720749" indent="0">
              <a:buNone/>
              <a:defRPr sz="1900" b="1"/>
            </a:lvl6pPr>
            <a:lvl7pPr marL="3264897" indent="0">
              <a:buNone/>
              <a:defRPr sz="1900" b="1"/>
            </a:lvl7pPr>
            <a:lvl8pPr marL="3809047" indent="0">
              <a:buNone/>
              <a:defRPr sz="1900" b="1"/>
            </a:lvl8pPr>
            <a:lvl9pPr marL="435319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9"/>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900" b="1"/>
            </a:lvl1pPr>
            <a:lvl2pPr marL="544150" indent="0">
              <a:buNone/>
              <a:defRPr sz="2400" b="1"/>
            </a:lvl2pPr>
            <a:lvl3pPr marL="1088299" indent="0">
              <a:buNone/>
              <a:defRPr sz="2200" b="1"/>
            </a:lvl3pPr>
            <a:lvl4pPr marL="1632450" indent="0">
              <a:buNone/>
              <a:defRPr sz="1900" b="1"/>
            </a:lvl4pPr>
            <a:lvl5pPr marL="2176598" indent="0">
              <a:buNone/>
              <a:defRPr sz="1900" b="1"/>
            </a:lvl5pPr>
            <a:lvl6pPr marL="2720749" indent="0">
              <a:buNone/>
              <a:defRPr sz="1900" b="1"/>
            </a:lvl6pPr>
            <a:lvl7pPr marL="3264897" indent="0">
              <a:buNone/>
              <a:defRPr sz="1900" b="1"/>
            </a:lvl7pPr>
            <a:lvl8pPr marL="3809047" indent="0">
              <a:buNone/>
              <a:defRPr sz="1900" b="1"/>
            </a:lvl8pPr>
            <a:lvl9pPr marL="435319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9"/>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723251-B9BC-44CE-8F85-8EC7B523C2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2550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00F6A55-02BF-49B2-A463-53D580C807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5149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0BAD60-F54C-4B20-86EC-FB0266B02F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5344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6734" y="273051"/>
            <a:ext cx="6815667" cy="5853113"/>
          </a:xfrm>
        </p:spPr>
        <p:txBody>
          <a:bodyPr/>
          <a:lstStyle>
            <a:lvl1pPr>
              <a:defRPr sz="39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700"/>
            </a:lvl1pPr>
            <a:lvl2pPr marL="544150" indent="0">
              <a:buNone/>
              <a:defRPr sz="1400"/>
            </a:lvl2pPr>
            <a:lvl3pPr marL="1088299" indent="0">
              <a:buNone/>
              <a:defRPr sz="1200"/>
            </a:lvl3pPr>
            <a:lvl4pPr marL="1632450" indent="0">
              <a:buNone/>
              <a:defRPr sz="1100"/>
            </a:lvl4pPr>
            <a:lvl5pPr marL="2176598" indent="0">
              <a:buNone/>
              <a:defRPr sz="1100"/>
            </a:lvl5pPr>
            <a:lvl6pPr marL="2720749" indent="0">
              <a:buNone/>
              <a:defRPr sz="1100"/>
            </a:lvl6pPr>
            <a:lvl7pPr marL="3264897" indent="0">
              <a:buNone/>
              <a:defRPr sz="1100"/>
            </a:lvl7pPr>
            <a:lvl8pPr marL="3809047" indent="0">
              <a:buNone/>
              <a:defRPr sz="1100"/>
            </a:lvl8pPr>
            <a:lvl9pPr marL="435319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CDC553-DA46-4640-B72D-148485BAF4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32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03/02/2024</a:t>
            </a:fld>
            <a:endParaRPr lang="en-US"/>
          </a:p>
        </p:txBody>
      </p:sp>
      <p:sp>
        <p:nvSpPr>
          <p:cNvPr id="5" name="Footer Placeholder 4">
            <a:extLst>
              <a:ext uri="{FF2B5EF4-FFF2-40B4-BE49-F238E27FC236}">
                <a16:creationId xmlns:a16="http://schemas.microsoft.com/office/drawing/2014/main" xmlns=""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508271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900"/>
            </a:lvl1pPr>
            <a:lvl2pPr marL="544150" indent="0">
              <a:buNone/>
              <a:defRPr sz="3300"/>
            </a:lvl2pPr>
            <a:lvl3pPr marL="1088299" indent="0">
              <a:buNone/>
              <a:defRPr sz="2900"/>
            </a:lvl3pPr>
            <a:lvl4pPr marL="1632450" indent="0">
              <a:buNone/>
              <a:defRPr sz="2400"/>
            </a:lvl4pPr>
            <a:lvl5pPr marL="2176598" indent="0">
              <a:buNone/>
              <a:defRPr sz="2400"/>
            </a:lvl5pPr>
            <a:lvl6pPr marL="2720749" indent="0">
              <a:buNone/>
              <a:defRPr sz="2400"/>
            </a:lvl6pPr>
            <a:lvl7pPr marL="3264897" indent="0">
              <a:buNone/>
              <a:defRPr sz="2400"/>
            </a:lvl7pPr>
            <a:lvl8pPr marL="3809047" indent="0">
              <a:buNone/>
              <a:defRPr sz="2400"/>
            </a:lvl8pPr>
            <a:lvl9pPr marL="4353198" indent="0">
              <a:buNone/>
              <a:defRPr sz="24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700"/>
            </a:lvl1pPr>
            <a:lvl2pPr marL="544150" indent="0">
              <a:buNone/>
              <a:defRPr sz="1400"/>
            </a:lvl2pPr>
            <a:lvl3pPr marL="1088299" indent="0">
              <a:buNone/>
              <a:defRPr sz="1200"/>
            </a:lvl3pPr>
            <a:lvl4pPr marL="1632450" indent="0">
              <a:buNone/>
              <a:defRPr sz="1100"/>
            </a:lvl4pPr>
            <a:lvl5pPr marL="2176598" indent="0">
              <a:buNone/>
              <a:defRPr sz="1100"/>
            </a:lvl5pPr>
            <a:lvl6pPr marL="2720749" indent="0">
              <a:buNone/>
              <a:defRPr sz="1100"/>
            </a:lvl6pPr>
            <a:lvl7pPr marL="3264897" indent="0">
              <a:buNone/>
              <a:defRPr sz="1100"/>
            </a:lvl7pPr>
            <a:lvl8pPr marL="3809047" indent="0">
              <a:buNone/>
              <a:defRPr sz="1100"/>
            </a:lvl8pPr>
            <a:lvl9pPr marL="435319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CFE6E4-4639-41EE-8933-E3F830C507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1430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EB84AE-5BD0-430C-976F-B714761542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3042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8E6B2-15AC-4E80-AD4E-6CDD36C960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3879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20D70D-5143-4FAD-9148-2A096ECF0C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24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03/02/2024</a:t>
            </a:fld>
            <a:endParaRPr lang="en-US"/>
          </a:p>
        </p:txBody>
      </p:sp>
      <p:sp>
        <p:nvSpPr>
          <p:cNvPr id="5" name="Footer Placeholder 4">
            <a:extLst>
              <a:ext uri="{FF2B5EF4-FFF2-40B4-BE49-F238E27FC236}">
                <a16:creationId xmlns:a16="http://schemas.microsoft.com/office/drawing/2014/main" xmlns=""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23165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03/02/2024</a:t>
            </a:fld>
            <a:endParaRPr lang="en-US"/>
          </a:p>
        </p:txBody>
      </p:sp>
      <p:sp>
        <p:nvSpPr>
          <p:cNvPr id="6" name="Footer Placeholder 5">
            <a:extLst>
              <a:ext uri="{FF2B5EF4-FFF2-40B4-BE49-F238E27FC236}">
                <a16:creationId xmlns:a16="http://schemas.microsoft.com/office/drawing/2014/main" xmlns=""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41096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03/02/2024</a:t>
            </a:fld>
            <a:endParaRPr lang="en-US"/>
          </a:p>
        </p:txBody>
      </p:sp>
      <p:sp>
        <p:nvSpPr>
          <p:cNvPr id="8" name="Footer Placeholder 7">
            <a:extLst>
              <a:ext uri="{FF2B5EF4-FFF2-40B4-BE49-F238E27FC236}">
                <a16:creationId xmlns:a16="http://schemas.microsoft.com/office/drawing/2014/main" xmlns=""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96185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03/02/2024</a:t>
            </a:fld>
            <a:endParaRPr lang="en-US"/>
          </a:p>
        </p:txBody>
      </p:sp>
      <p:sp>
        <p:nvSpPr>
          <p:cNvPr id="4" name="Footer Placeholder 3">
            <a:extLst>
              <a:ext uri="{FF2B5EF4-FFF2-40B4-BE49-F238E27FC236}">
                <a16:creationId xmlns:a16="http://schemas.microsoft.com/office/drawing/2014/main" xmlns=""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2063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03/02/2024</a:t>
            </a:fld>
            <a:endParaRPr lang="en-US"/>
          </a:p>
        </p:txBody>
      </p:sp>
      <p:sp>
        <p:nvSpPr>
          <p:cNvPr id="3" name="Footer Placeholder 2">
            <a:extLst>
              <a:ext uri="{FF2B5EF4-FFF2-40B4-BE49-F238E27FC236}">
                <a16:creationId xmlns:a16="http://schemas.microsoft.com/office/drawing/2014/main" xmlns=""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65313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03/02/2024</a:t>
            </a:fld>
            <a:endParaRPr lang="en-US"/>
          </a:p>
        </p:txBody>
      </p:sp>
      <p:sp>
        <p:nvSpPr>
          <p:cNvPr id="6" name="Footer Placeholder 5">
            <a:extLst>
              <a:ext uri="{FF2B5EF4-FFF2-40B4-BE49-F238E27FC236}">
                <a16:creationId xmlns:a16="http://schemas.microsoft.com/office/drawing/2014/main" xmlns=""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33890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03/02/2024</a:t>
            </a:fld>
            <a:endParaRPr lang="en-US"/>
          </a:p>
        </p:txBody>
      </p:sp>
      <p:sp>
        <p:nvSpPr>
          <p:cNvPr id="6" name="Footer Placeholder 5">
            <a:extLst>
              <a:ext uri="{FF2B5EF4-FFF2-40B4-BE49-F238E27FC236}">
                <a16:creationId xmlns:a16="http://schemas.microsoft.com/office/drawing/2014/main" xmlns=""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14034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BF098B79-76DA-4DAD-8139-380EAEE2C94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38275" y="428625"/>
            <a:ext cx="1162050" cy="1162050"/>
          </a:xfrm>
          <a:prstGeom prst="rect">
            <a:avLst/>
          </a:prstGeom>
        </p:spPr>
      </p:pic>
    </p:spTree>
    <p:extLst>
      <p:ext uri="{BB962C8B-B14F-4D97-AF65-F5344CB8AC3E}">
        <p14:creationId xmlns:p14="http://schemas.microsoft.com/office/powerpoint/2010/main" val="3841922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866" y="275167"/>
            <a:ext cx="109722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30" tIns="54416" rIns="108830" bIns="5441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866" y="1600730"/>
            <a:ext cx="10972271" cy="452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30" tIns="54416" rIns="108830" bIns="544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866" y="6245490"/>
            <a:ext cx="2844271" cy="476250"/>
          </a:xfrm>
          <a:prstGeom prst="rect">
            <a:avLst/>
          </a:prstGeom>
          <a:noFill/>
          <a:ln w="9525">
            <a:noFill/>
            <a:miter lim="800000"/>
            <a:headEnd/>
            <a:tailEnd/>
          </a:ln>
          <a:effectLst/>
        </p:spPr>
        <p:txBody>
          <a:bodyPr vert="horz" wrap="square" lIns="108830" tIns="54416" rIns="108830" bIns="54416" numCol="1" anchor="t" anchorCtr="0" compatLnSpc="1">
            <a:prstTxWarp prst="textNoShape">
              <a:avLst/>
            </a:prstTxWarp>
          </a:bodyPr>
          <a:lstStyle>
            <a:lvl1pPr>
              <a:defRPr sz="1700">
                <a:latin typeface="+mn-lt"/>
              </a:defRPr>
            </a:lvl1pPr>
          </a:lstStyle>
          <a:p>
            <a:pPr defTabSz="609478"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866" y="6245490"/>
            <a:ext cx="3860271" cy="476250"/>
          </a:xfrm>
          <a:prstGeom prst="rect">
            <a:avLst/>
          </a:prstGeom>
          <a:noFill/>
          <a:ln w="9525">
            <a:noFill/>
            <a:miter lim="800000"/>
            <a:headEnd/>
            <a:tailEnd/>
          </a:ln>
          <a:effectLst/>
        </p:spPr>
        <p:txBody>
          <a:bodyPr vert="horz" wrap="square" lIns="108830" tIns="54416" rIns="108830" bIns="54416" numCol="1" anchor="t" anchorCtr="0" compatLnSpc="1">
            <a:prstTxWarp prst="textNoShape">
              <a:avLst/>
            </a:prstTxWarp>
          </a:bodyPr>
          <a:lstStyle>
            <a:lvl1pPr algn="ctr">
              <a:defRPr sz="1700">
                <a:latin typeface="+mn-lt"/>
              </a:defRPr>
            </a:lvl1pPr>
          </a:lstStyle>
          <a:p>
            <a:pPr defTabSz="609478"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866" y="6245490"/>
            <a:ext cx="2844271" cy="476250"/>
          </a:xfrm>
          <a:prstGeom prst="rect">
            <a:avLst/>
          </a:prstGeom>
          <a:noFill/>
          <a:ln w="9525">
            <a:noFill/>
            <a:miter lim="800000"/>
            <a:headEnd/>
            <a:tailEnd/>
          </a:ln>
          <a:effectLst/>
        </p:spPr>
        <p:txBody>
          <a:bodyPr vert="horz" wrap="square" lIns="108830" tIns="54416" rIns="108830" bIns="54416" numCol="1" anchor="t" anchorCtr="0" compatLnSpc="1">
            <a:prstTxWarp prst="textNoShape">
              <a:avLst/>
            </a:prstTxWarp>
          </a:bodyPr>
          <a:lstStyle>
            <a:lvl1pPr algn="r">
              <a:defRPr sz="1700">
                <a:latin typeface="+mn-lt"/>
              </a:defRPr>
            </a:lvl1pPr>
          </a:lstStyle>
          <a:p>
            <a:pPr defTabSz="609478" fontAlgn="base">
              <a:spcBef>
                <a:spcPct val="0"/>
              </a:spcBef>
              <a:spcAft>
                <a:spcPct val="0"/>
              </a:spcAft>
              <a:defRPr/>
            </a:pPr>
            <a:fld id="{63241CD8-2555-4954-9E10-B1AAC24860C0}" type="slidenum">
              <a:rPr lang="en-US" smtClean="0">
                <a:solidFill>
                  <a:srgbClr val="000000"/>
                </a:solidFill>
              </a:rPr>
              <a:pPr defTabSz="609478"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42271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5300">
          <a:solidFill>
            <a:schemeClr val="tx2"/>
          </a:solidFill>
          <a:latin typeface="+mj-lt"/>
          <a:ea typeface="+mj-ea"/>
          <a:cs typeface="+mj-cs"/>
        </a:defRPr>
      </a:lvl1pPr>
      <a:lvl2pPr algn="ctr" rtl="0" eaLnBrk="0" fontAlgn="base" hangingPunct="0">
        <a:spcBef>
          <a:spcPct val="0"/>
        </a:spcBef>
        <a:spcAft>
          <a:spcPct val="0"/>
        </a:spcAft>
        <a:defRPr sz="5300">
          <a:solidFill>
            <a:schemeClr val="tx2"/>
          </a:solidFill>
          <a:latin typeface="Arial" charset="0"/>
        </a:defRPr>
      </a:lvl2pPr>
      <a:lvl3pPr algn="ctr" rtl="0" eaLnBrk="0" fontAlgn="base" hangingPunct="0">
        <a:spcBef>
          <a:spcPct val="0"/>
        </a:spcBef>
        <a:spcAft>
          <a:spcPct val="0"/>
        </a:spcAft>
        <a:defRPr sz="5300">
          <a:solidFill>
            <a:schemeClr val="tx2"/>
          </a:solidFill>
          <a:latin typeface="Arial" charset="0"/>
        </a:defRPr>
      </a:lvl3pPr>
      <a:lvl4pPr algn="ctr" rtl="0" eaLnBrk="0" fontAlgn="base" hangingPunct="0">
        <a:spcBef>
          <a:spcPct val="0"/>
        </a:spcBef>
        <a:spcAft>
          <a:spcPct val="0"/>
        </a:spcAft>
        <a:defRPr sz="5300">
          <a:solidFill>
            <a:schemeClr val="tx2"/>
          </a:solidFill>
          <a:latin typeface="Arial" charset="0"/>
        </a:defRPr>
      </a:lvl4pPr>
      <a:lvl5pPr algn="ctr" rtl="0" eaLnBrk="0" fontAlgn="base" hangingPunct="0">
        <a:spcBef>
          <a:spcPct val="0"/>
        </a:spcBef>
        <a:spcAft>
          <a:spcPct val="0"/>
        </a:spcAft>
        <a:defRPr sz="5300">
          <a:solidFill>
            <a:schemeClr val="tx2"/>
          </a:solidFill>
          <a:latin typeface="Arial" charset="0"/>
        </a:defRPr>
      </a:lvl5pPr>
      <a:lvl6pPr marL="544150" algn="ctr" rtl="0" fontAlgn="base">
        <a:spcBef>
          <a:spcPct val="0"/>
        </a:spcBef>
        <a:spcAft>
          <a:spcPct val="0"/>
        </a:spcAft>
        <a:defRPr sz="5300">
          <a:solidFill>
            <a:schemeClr val="tx2"/>
          </a:solidFill>
          <a:latin typeface="Arial" charset="0"/>
        </a:defRPr>
      </a:lvl6pPr>
      <a:lvl7pPr marL="1088299" algn="ctr" rtl="0" fontAlgn="base">
        <a:spcBef>
          <a:spcPct val="0"/>
        </a:spcBef>
        <a:spcAft>
          <a:spcPct val="0"/>
        </a:spcAft>
        <a:defRPr sz="5300">
          <a:solidFill>
            <a:schemeClr val="tx2"/>
          </a:solidFill>
          <a:latin typeface="Arial" charset="0"/>
        </a:defRPr>
      </a:lvl7pPr>
      <a:lvl8pPr marL="1632450" algn="ctr" rtl="0" fontAlgn="base">
        <a:spcBef>
          <a:spcPct val="0"/>
        </a:spcBef>
        <a:spcAft>
          <a:spcPct val="0"/>
        </a:spcAft>
        <a:defRPr sz="5300">
          <a:solidFill>
            <a:schemeClr val="tx2"/>
          </a:solidFill>
          <a:latin typeface="Arial" charset="0"/>
        </a:defRPr>
      </a:lvl8pPr>
      <a:lvl9pPr marL="2176598" algn="ctr" rtl="0" fontAlgn="base">
        <a:spcBef>
          <a:spcPct val="0"/>
        </a:spcBef>
        <a:spcAft>
          <a:spcPct val="0"/>
        </a:spcAft>
        <a:defRPr sz="5300">
          <a:solidFill>
            <a:schemeClr val="tx2"/>
          </a:solidFill>
          <a:latin typeface="Arial" charset="0"/>
        </a:defRPr>
      </a:lvl9pPr>
    </p:titleStyle>
    <p:bodyStyle>
      <a:lvl1pPr marL="407377" indent="-407377" algn="l" rtl="0" eaLnBrk="0" fontAlgn="base" hangingPunct="0">
        <a:spcBef>
          <a:spcPct val="20000"/>
        </a:spcBef>
        <a:spcAft>
          <a:spcPct val="0"/>
        </a:spcAft>
        <a:buChar char="•"/>
        <a:defRPr sz="3900">
          <a:solidFill>
            <a:schemeClr val="tx1"/>
          </a:solidFill>
          <a:latin typeface="+mn-lt"/>
          <a:ea typeface="+mn-ea"/>
          <a:cs typeface="+mn-cs"/>
        </a:defRPr>
      </a:lvl1pPr>
      <a:lvl2pPr marL="883532" indent="-339922" algn="l" rtl="0" eaLnBrk="0" fontAlgn="base" hangingPunct="0">
        <a:spcBef>
          <a:spcPct val="20000"/>
        </a:spcBef>
        <a:spcAft>
          <a:spcPct val="0"/>
        </a:spcAft>
        <a:buChar char="–"/>
        <a:defRPr sz="3300">
          <a:solidFill>
            <a:schemeClr val="tx1"/>
          </a:solidFill>
          <a:latin typeface="+mn-lt"/>
        </a:defRPr>
      </a:lvl2pPr>
      <a:lvl3pPr marL="1359687" indent="-271145" algn="l" rtl="0" eaLnBrk="0" fontAlgn="base" hangingPunct="0">
        <a:spcBef>
          <a:spcPct val="20000"/>
        </a:spcBef>
        <a:spcAft>
          <a:spcPct val="0"/>
        </a:spcAft>
        <a:buChar char="•"/>
        <a:defRPr sz="2900">
          <a:solidFill>
            <a:schemeClr val="tx1"/>
          </a:solidFill>
          <a:latin typeface="+mn-lt"/>
        </a:defRPr>
      </a:lvl3pPr>
      <a:lvl4pPr marL="1903297" indent="-271145" algn="l" rtl="0" eaLnBrk="0" fontAlgn="base" hangingPunct="0">
        <a:spcBef>
          <a:spcPct val="20000"/>
        </a:spcBef>
        <a:spcAft>
          <a:spcPct val="0"/>
        </a:spcAft>
        <a:buChar char="–"/>
        <a:defRPr sz="2400">
          <a:solidFill>
            <a:schemeClr val="tx1"/>
          </a:solidFill>
          <a:latin typeface="+mn-lt"/>
        </a:defRPr>
      </a:lvl4pPr>
      <a:lvl5pPr marL="2448229" indent="-271145" algn="l" rtl="0" eaLnBrk="0" fontAlgn="base" hangingPunct="0">
        <a:spcBef>
          <a:spcPct val="20000"/>
        </a:spcBef>
        <a:spcAft>
          <a:spcPct val="0"/>
        </a:spcAft>
        <a:buChar char="»"/>
        <a:defRPr sz="2400">
          <a:solidFill>
            <a:schemeClr val="tx1"/>
          </a:solidFill>
          <a:latin typeface="+mn-lt"/>
        </a:defRPr>
      </a:lvl5pPr>
      <a:lvl6pPr marL="2992824" indent="-272075" algn="l" rtl="0" fontAlgn="base">
        <a:spcBef>
          <a:spcPct val="20000"/>
        </a:spcBef>
        <a:spcAft>
          <a:spcPct val="0"/>
        </a:spcAft>
        <a:buChar char="»"/>
        <a:defRPr sz="2400">
          <a:solidFill>
            <a:schemeClr val="tx1"/>
          </a:solidFill>
          <a:latin typeface="+mn-lt"/>
        </a:defRPr>
      </a:lvl6pPr>
      <a:lvl7pPr marL="3536972" indent="-272075" algn="l" rtl="0" fontAlgn="base">
        <a:spcBef>
          <a:spcPct val="20000"/>
        </a:spcBef>
        <a:spcAft>
          <a:spcPct val="0"/>
        </a:spcAft>
        <a:buChar char="»"/>
        <a:defRPr sz="2400">
          <a:solidFill>
            <a:schemeClr val="tx1"/>
          </a:solidFill>
          <a:latin typeface="+mn-lt"/>
        </a:defRPr>
      </a:lvl7pPr>
      <a:lvl8pPr marL="4081123" indent="-272075" algn="l" rtl="0" fontAlgn="base">
        <a:spcBef>
          <a:spcPct val="20000"/>
        </a:spcBef>
        <a:spcAft>
          <a:spcPct val="0"/>
        </a:spcAft>
        <a:buChar char="»"/>
        <a:defRPr sz="2400">
          <a:solidFill>
            <a:schemeClr val="tx1"/>
          </a:solidFill>
          <a:latin typeface="+mn-lt"/>
        </a:defRPr>
      </a:lvl8pPr>
      <a:lvl9pPr marL="4625273" indent="-272075" algn="l" rtl="0" fontAlgn="base">
        <a:spcBef>
          <a:spcPct val="20000"/>
        </a:spcBef>
        <a:spcAft>
          <a:spcPct val="0"/>
        </a:spcAft>
        <a:buChar char="»"/>
        <a:defRPr sz="2400">
          <a:solidFill>
            <a:schemeClr val="tx1"/>
          </a:solidFill>
          <a:latin typeface="+mn-lt"/>
        </a:defRPr>
      </a:lvl9pPr>
    </p:bodyStyle>
    <p:otherStyle>
      <a:defPPr>
        <a:defRPr lang="en-US"/>
      </a:defPPr>
      <a:lvl1pPr marL="0" algn="l" defTabSz="1088299" rtl="0" eaLnBrk="1" latinLnBrk="0" hangingPunct="1">
        <a:defRPr sz="2200" kern="1200">
          <a:solidFill>
            <a:schemeClr val="tx1"/>
          </a:solidFill>
          <a:latin typeface="+mn-lt"/>
          <a:ea typeface="+mn-ea"/>
          <a:cs typeface="+mn-cs"/>
        </a:defRPr>
      </a:lvl1pPr>
      <a:lvl2pPr marL="544150" algn="l" defTabSz="1088299" rtl="0" eaLnBrk="1" latinLnBrk="0" hangingPunct="1">
        <a:defRPr sz="2200" kern="1200">
          <a:solidFill>
            <a:schemeClr val="tx1"/>
          </a:solidFill>
          <a:latin typeface="+mn-lt"/>
          <a:ea typeface="+mn-ea"/>
          <a:cs typeface="+mn-cs"/>
        </a:defRPr>
      </a:lvl2pPr>
      <a:lvl3pPr marL="1088299" algn="l" defTabSz="1088299" rtl="0" eaLnBrk="1" latinLnBrk="0" hangingPunct="1">
        <a:defRPr sz="2200" kern="1200">
          <a:solidFill>
            <a:schemeClr val="tx1"/>
          </a:solidFill>
          <a:latin typeface="+mn-lt"/>
          <a:ea typeface="+mn-ea"/>
          <a:cs typeface="+mn-cs"/>
        </a:defRPr>
      </a:lvl3pPr>
      <a:lvl4pPr marL="1632450" algn="l" defTabSz="1088299" rtl="0" eaLnBrk="1" latinLnBrk="0" hangingPunct="1">
        <a:defRPr sz="2200" kern="1200">
          <a:solidFill>
            <a:schemeClr val="tx1"/>
          </a:solidFill>
          <a:latin typeface="+mn-lt"/>
          <a:ea typeface="+mn-ea"/>
          <a:cs typeface="+mn-cs"/>
        </a:defRPr>
      </a:lvl4pPr>
      <a:lvl5pPr marL="2176598" algn="l" defTabSz="1088299" rtl="0" eaLnBrk="1" latinLnBrk="0" hangingPunct="1">
        <a:defRPr sz="2200" kern="1200">
          <a:solidFill>
            <a:schemeClr val="tx1"/>
          </a:solidFill>
          <a:latin typeface="+mn-lt"/>
          <a:ea typeface="+mn-ea"/>
          <a:cs typeface="+mn-cs"/>
        </a:defRPr>
      </a:lvl5pPr>
      <a:lvl6pPr marL="2720749" algn="l" defTabSz="1088299" rtl="0" eaLnBrk="1" latinLnBrk="0" hangingPunct="1">
        <a:defRPr sz="2200" kern="1200">
          <a:solidFill>
            <a:schemeClr val="tx1"/>
          </a:solidFill>
          <a:latin typeface="+mn-lt"/>
          <a:ea typeface="+mn-ea"/>
          <a:cs typeface="+mn-cs"/>
        </a:defRPr>
      </a:lvl6pPr>
      <a:lvl7pPr marL="3264897" algn="l" defTabSz="1088299" rtl="0" eaLnBrk="1" latinLnBrk="0" hangingPunct="1">
        <a:defRPr sz="2200" kern="1200">
          <a:solidFill>
            <a:schemeClr val="tx1"/>
          </a:solidFill>
          <a:latin typeface="+mn-lt"/>
          <a:ea typeface="+mn-ea"/>
          <a:cs typeface="+mn-cs"/>
        </a:defRPr>
      </a:lvl7pPr>
      <a:lvl8pPr marL="3809047" algn="l" defTabSz="1088299" rtl="0" eaLnBrk="1" latinLnBrk="0" hangingPunct="1">
        <a:defRPr sz="2200" kern="1200">
          <a:solidFill>
            <a:schemeClr val="tx1"/>
          </a:solidFill>
          <a:latin typeface="+mn-lt"/>
          <a:ea typeface="+mn-ea"/>
          <a:cs typeface="+mn-cs"/>
        </a:defRPr>
      </a:lvl8pPr>
      <a:lvl9pPr marL="4353198" algn="l" defTabSz="108829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0.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audio" Target="../media/audio1.wav"/><Relationship Id="rId5" Type="http://schemas.openxmlformats.org/officeDocument/2006/relationships/image" Target="../media/image38.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4.pn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7.jpeg"/><Relationship Id="rId9" Type="http://schemas.openxmlformats.org/officeDocument/2006/relationships/audio" Target="../media/audio1.wav"/></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0.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0.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14.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13"/>
          <p:cNvPicPr>
            <a:picLocks noChangeAspect="1" noChangeArrowheads="1"/>
          </p:cNvPicPr>
          <p:nvPr/>
        </p:nvPicPr>
        <p:blipFill>
          <a:blip r:embed="rId2">
            <a:extLst>
              <a:ext uri="{28A0092B-C50C-407E-A947-70E740481C1C}">
                <a14:useLocalDpi xmlns:a14="http://schemas.microsoft.com/office/drawing/2010/main" val="0"/>
              </a:ext>
            </a:extLst>
          </a:blip>
          <a:srcRect t="155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14"/>
          <p:cNvSpPr>
            <a:spLocks noChangeArrowheads="1" noChangeShapeType="1" noTextEdit="1"/>
          </p:cNvSpPr>
          <p:nvPr/>
        </p:nvSpPr>
        <p:spPr bwMode="auto">
          <a:xfrm>
            <a:off x="3708400" y="438683"/>
            <a:ext cx="4927600" cy="399521"/>
          </a:xfrm>
          <a:prstGeom prst="rect">
            <a:avLst/>
          </a:prstGeom>
        </p:spPr>
        <p:txBody>
          <a:bodyPr wrap="none" lIns="76176" tIns="38088" rIns="76176" bIns="38088" fromWordArt="1">
            <a:prstTxWarp prst="textFadeUp">
              <a:avLst>
                <a:gd name="adj" fmla="val 0"/>
              </a:avLst>
            </a:prstTxWarp>
          </a:bodyPr>
          <a:lstStyle/>
          <a:p>
            <a:pPr algn="ctr" defTabSz="609417" fontAlgn="base">
              <a:spcBef>
                <a:spcPct val="0"/>
              </a:spcBef>
              <a:spcAft>
                <a:spcPct val="0"/>
              </a:spcAft>
            </a:pPr>
            <a:r>
              <a:rPr lang="vi-VN" sz="300" b="1" kern="10" dirty="0">
                <a:ln w="9525">
                  <a:solidFill>
                    <a:srgbClr val="0000FF"/>
                  </a:solidFill>
                  <a:round/>
                  <a:headEnd/>
                  <a:tailEnd/>
                </a:ln>
                <a:solidFill>
                  <a:srgbClr val="0000FF"/>
                </a:solidFill>
                <a:latin typeface="Times New Roman"/>
                <a:cs typeface="Times New Roman"/>
              </a:rPr>
              <a:t> TRƯỜNG TIỂU HỌC </a:t>
            </a:r>
            <a:r>
              <a:rPr lang="en-US" sz="300" b="1" kern="10" dirty="0">
                <a:ln w="9525">
                  <a:solidFill>
                    <a:srgbClr val="0000FF"/>
                  </a:solidFill>
                  <a:round/>
                  <a:headEnd/>
                  <a:tailEnd/>
                </a:ln>
                <a:solidFill>
                  <a:srgbClr val="0000FF"/>
                </a:solidFill>
                <a:latin typeface="Times New Roman"/>
                <a:cs typeface="Times New Roman"/>
              </a:rPr>
              <a:t>ĐẠI QUA</a:t>
            </a:r>
            <a:r>
              <a:rPr lang="vi-VN" sz="300" b="1" kern="10" dirty="0">
                <a:ln w="9525">
                  <a:solidFill>
                    <a:srgbClr val="0000FF"/>
                  </a:solidFill>
                  <a:round/>
                  <a:headEnd/>
                  <a:tailEnd/>
                </a:ln>
                <a:solidFill>
                  <a:srgbClr val="0000FF"/>
                </a:solidFill>
                <a:latin typeface="Times New Roman"/>
                <a:cs typeface="Times New Roman"/>
              </a:rPr>
              <a:t>NG</a:t>
            </a:r>
            <a:endParaRPr lang="en-US" sz="300" b="1" kern="10" dirty="0">
              <a:ln w="9525">
                <a:solidFill>
                  <a:srgbClr val="0000FF"/>
                </a:solidFill>
                <a:round/>
                <a:headEnd/>
                <a:tailEnd/>
              </a:ln>
              <a:solidFill>
                <a:srgbClr val="0000FF"/>
              </a:solidFill>
              <a:latin typeface="Times New Roman"/>
              <a:cs typeface="Times New Roman"/>
            </a:endParaRPr>
          </a:p>
        </p:txBody>
      </p:sp>
      <p:sp>
        <p:nvSpPr>
          <p:cNvPr id="2053" name="WordArt 16"/>
          <p:cNvSpPr>
            <a:spLocks noChangeArrowheads="1" noChangeShapeType="1" noTextEdit="1"/>
          </p:cNvSpPr>
          <p:nvPr/>
        </p:nvSpPr>
        <p:spPr bwMode="auto">
          <a:xfrm>
            <a:off x="3454136" y="2526775"/>
            <a:ext cx="5588000" cy="521229"/>
          </a:xfrm>
          <a:prstGeom prst="rect">
            <a:avLst/>
          </a:prstGeom>
        </p:spPr>
        <p:txBody>
          <a:bodyPr wrap="none" lIns="76176" tIns="38088" rIns="76176" bIns="38088" fromWordArt="1">
            <a:prstTxWarp prst="textPlain">
              <a:avLst>
                <a:gd name="adj" fmla="val 50000"/>
              </a:avLst>
            </a:prstTxWarp>
          </a:bodyPr>
          <a:lstStyle/>
          <a:p>
            <a:pPr algn="ctr" defTabSz="609417" fontAlgn="base">
              <a:spcBef>
                <a:spcPct val="0"/>
              </a:spcBef>
              <a:spcAft>
                <a:spcPct val="0"/>
              </a:spcAft>
            </a:pPr>
            <a:r>
              <a:rPr lang="en-US" sz="6300" kern="10" dirty="0">
                <a:ln w="9525">
                  <a:solidFill>
                    <a:srgbClr val="FF0000"/>
                  </a:solidFill>
                  <a:round/>
                  <a:headEnd/>
                  <a:tailEnd/>
                </a:ln>
                <a:solidFill>
                  <a:srgbClr val="0000FF"/>
                </a:solidFill>
                <a:latin typeface="Times New Roman"/>
                <a:cs typeface="Times New Roman"/>
              </a:rPr>
              <a:t>MÔN: TIẾNG VIỆT</a:t>
            </a:r>
          </a:p>
        </p:txBody>
      </p:sp>
      <p:sp>
        <p:nvSpPr>
          <p:cNvPr id="2054" name="WordArt 17"/>
          <p:cNvSpPr>
            <a:spLocks noChangeArrowheads="1" noChangeShapeType="1" noTextEdit="1"/>
          </p:cNvSpPr>
          <p:nvPr/>
        </p:nvSpPr>
        <p:spPr bwMode="auto">
          <a:xfrm>
            <a:off x="5384273" y="3429000"/>
            <a:ext cx="2133865" cy="381000"/>
          </a:xfrm>
          <a:prstGeom prst="rect">
            <a:avLst/>
          </a:prstGeom>
        </p:spPr>
        <p:txBody>
          <a:bodyPr wrap="none" lIns="76176" tIns="38088" rIns="76176" bIns="38088" fromWordArt="1">
            <a:prstTxWarp prst="textPlain">
              <a:avLst>
                <a:gd name="adj" fmla="val 50000"/>
              </a:avLst>
            </a:prstTxWarp>
          </a:bodyPr>
          <a:lstStyle/>
          <a:p>
            <a:pPr algn="ctr" defTabSz="609417" fontAlgn="base">
              <a:spcBef>
                <a:spcPct val="0"/>
              </a:spcBef>
              <a:spcAft>
                <a:spcPct val="0"/>
              </a:spcAft>
            </a:pPr>
            <a:r>
              <a:rPr lang="en-US" sz="5700" kern="10" dirty="0">
                <a:ln w="9525">
                  <a:solidFill>
                    <a:srgbClr val="0000FF"/>
                  </a:solidFill>
                  <a:round/>
                  <a:headEnd/>
                  <a:tailEnd/>
                </a:ln>
                <a:solidFill>
                  <a:srgbClr val="FF0000"/>
                </a:solidFill>
                <a:latin typeface="Times New Roman"/>
                <a:cs typeface="Times New Roman"/>
              </a:rPr>
              <a:t>LỚP 3</a:t>
            </a:r>
          </a:p>
        </p:txBody>
      </p:sp>
      <p:sp>
        <p:nvSpPr>
          <p:cNvPr id="2055" name="WordArt 5"/>
          <p:cNvSpPr>
            <a:spLocks noChangeArrowheads="1" noChangeShapeType="1" noTextEdit="1"/>
          </p:cNvSpPr>
          <p:nvPr/>
        </p:nvSpPr>
        <p:spPr bwMode="auto">
          <a:xfrm>
            <a:off x="4015057" y="4419869"/>
            <a:ext cx="6525947" cy="58208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6176" tIns="38088" rIns="76176" bIns="38088" fromWordArt="1">
            <a:prstTxWarp prst="textFadeUp">
              <a:avLst>
                <a:gd name="adj" fmla="val 0"/>
              </a:avLst>
            </a:prstTxWarp>
          </a:bodyPr>
          <a:lstStyle/>
          <a:p>
            <a:pPr algn="ctr" defTabSz="609417" fontAlgn="base">
              <a:spcBef>
                <a:spcPct val="0"/>
              </a:spcBef>
              <a:spcAft>
                <a:spcPct val="0"/>
              </a:spcAft>
            </a:pPr>
            <a:r>
              <a:rPr lang="vi-VN" sz="3100" b="1" kern="10">
                <a:solidFill>
                  <a:srgbClr val="0000FF"/>
                </a:solidFill>
                <a:latin typeface="Times New Roman"/>
                <a:cs typeface="Times New Roman"/>
              </a:rPr>
              <a:t>Người dạy: Huỳnh Thị Yến</a:t>
            </a:r>
            <a:endParaRPr lang="en-US" sz="3100" b="1" kern="10">
              <a:solidFill>
                <a:srgbClr val="0000FF"/>
              </a:solidFill>
              <a:latin typeface="Times New Roman"/>
              <a:cs typeface="Times New Roman"/>
            </a:endParaRPr>
          </a:p>
        </p:txBody>
      </p:sp>
    </p:spTree>
    <p:extLst>
      <p:ext uri="{BB962C8B-B14F-4D97-AF65-F5344CB8AC3E}">
        <p14:creationId xmlns:p14="http://schemas.microsoft.com/office/powerpoint/2010/main" val="3422225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xmlns="" id="{6FA4B235-03CA-A528-B399-7E1C9DDDE2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xmlns=""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10" name="TextBox 9">
            <a:extLst>
              <a:ext uri="{FF2B5EF4-FFF2-40B4-BE49-F238E27FC236}">
                <a16:creationId xmlns:a16="http://schemas.microsoft.com/office/drawing/2014/main" xmlns="" id="{F1D66302-724E-C40D-7826-A67CE5702054}"/>
              </a:ext>
            </a:extLst>
          </p:cNvPr>
          <p:cNvSpPr txBox="1"/>
          <p:nvPr/>
        </p:nvSpPr>
        <p:spPr>
          <a:xfrm>
            <a:off x="1402326" y="964652"/>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Vận</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dụng</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endParaRPr>
          </a:p>
        </p:txBody>
      </p:sp>
      <p:pic>
        <p:nvPicPr>
          <p:cNvPr id="4" name="Picture 3" descr="A group of people in clothing&#10;&#10;Description automatically generated with low confidence">
            <a:extLst>
              <a:ext uri="{FF2B5EF4-FFF2-40B4-BE49-F238E27FC236}">
                <a16:creationId xmlns:a16="http://schemas.microsoft.com/office/drawing/2014/main" xmlns="" id="{69052D12-106B-2BC0-EDA6-89EE205FD4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grpSp>
        <p:nvGrpSpPr>
          <p:cNvPr id="6" name="Group 5">
            <a:extLst>
              <a:ext uri="{FF2B5EF4-FFF2-40B4-BE49-F238E27FC236}">
                <a16:creationId xmlns:a16="http://schemas.microsoft.com/office/drawing/2014/main" xmlns="" id="{D15D8BBB-496E-71A7-C99E-D681A08EB951}"/>
              </a:ext>
            </a:extLst>
          </p:cNvPr>
          <p:cNvGrpSpPr/>
          <p:nvPr/>
        </p:nvGrpSpPr>
        <p:grpSpPr>
          <a:xfrm>
            <a:off x="12276360" y="1132568"/>
            <a:ext cx="2038289" cy="2038289"/>
            <a:chOff x="5494074" y="-76580"/>
            <a:chExt cx="6577773" cy="6577773"/>
          </a:xfrm>
        </p:grpSpPr>
        <p:pic>
          <p:nvPicPr>
            <p:cNvPr id="7" name="Picture 6" descr="Shape&#10;&#10;Description automatically generated with medium confidence">
              <a:extLst>
                <a:ext uri="{FF2B5EF4-FFF2-40B4-BE49-F238E27FC236}">
                  <a16:creationId xmlns:a16="http://schemas.microsoft.com/office/drawing/2014/main" xmlns="" id="{F68D7187-6F78-04C0-BD2D-C87BC3D6D1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8" name="Picture 7" descr="Icon&#10;&#10;Description automatically generated">
              <a:extLst>
                <a:ext uri="{FF2B5EF4-FFF2-40B4-BE49-F238E27FC236}">
                  <a16:creationId xmlns:a16="http://schemas.microsoft.com/office/drawing/2014/main" xmlns="" id="{DBB6688D-1D41-AFCA-C455-ABAB8D7187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spTree>
    <p:extLst>
      <p:ext uri="{BB962C8B-B14F-4D97-AF65-F5344CB8AC3E}">
        <p14:creationId xmlns:p14="http://schemas.microsoft.com/office/powerpoint/2010/main" val="21015556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par>
                                    <p:cTn id="12"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13" dur="2000" fill="hold"/>
                                            <p:tgtEl>
                                              <p:spTgt spid="6"/>
                                            </p:tgtEl>
                                            <p:attrNameLst>
                                              <p:attrName>ppt_x</p:attrName>
                                              <p:attrName>ppt_y</p:attrName>
                                            </p:attrNameLst>
                                          </p:cBhvr>
                                          <p:rCtr x="12500" y="2685"/>
                                        </p:animMotion>
                                      </p:childTnLst>
                                    </p:cTn>
                                  </p:par>
                                  <p:par>
                                    <p:cTn id="14" presetID="32" presetClass="emph" presetSubtype="0" repeatCount="indefinite" fill="hold" nodeType="withEffect">
                                      <p:stCondLst>
                                        <p:cond delay="0"/>
                                      </p:stCondLst>
                                      <p:childTnLst>
                                        <p:animRot by="120000">
                                          <p:cBhvr>
                                            <p:cTn id="15" dur="200" fill="hold">
                                              <p:stCondLst>
                                                <p:cond delay="0"/>
                                              </p:stCondLst>
                                            </p:cTn>
                                            <p:tgtEl>
                                              <p:spTgt spid="15"/>
                                            </p:tgtEl>
                                            <p:attrNameLst>
                                              <p:attrName>r</p:attrName>
                                            </p:attrNameLst>
                                          </p:cBhvr>
                                        </p:animRot>
                                        <p:animRot by="-240000">
                                          <p:cBhvr>
                                            <p:cTn id="16" dur="400" fill="hold">
                                              <p:stCondLst>
                                                <p:cond delay="400"/>
                                              </p:stCondLst>
                                            </p:cTn>
                                            <p:tgtEl>
                                              <p:spTgt spid="15"/>
                                            </p:tgtEl>
                                            <p:attrNameLst>
                                              <p:attrName>r</p:attrName>
                                            </p:attrNameLst>
                                          </p:cBhvr>
                                        </p:animRot>
                                        <p:animRot by="240000">
                                          <p:cBhvr>
                                            <p:cTn id="17" dur="400" fill="hold">
                                              <p:stCondLst>
                                                <p:cond delay="800"/>
                                              </p:stCondLst>
                                            </p:cTn>
                                            <p:tgtEl>
                                              <p:spTgt spid="15"/>
                                            </p:tgtEl>
                                            <p:attrNameLst>
                                              <p:attrName>r</p:attrName>
                                            </p:attrNameLst>
                                          </p:cBhvr>
                                        </p:animRot>
                                        <p:animRot by="-240000">
                                          <p:cBhvr>
                                            <p:cTn id="18" dur="400" fill="hold">
                                              <p:stCondLst>
                                                <p:cond delay="1200"/>
                                              </p:stCondLst>
                                            </p:cTn>
                                            <p:tgtEl>
                                              <p:spTgt spid="15"/>
                                            </p:tgtEl>
                                            <p:attrNameLst>
                                              <p:attrName>r</p:attrName>
                                            </p:attrNameLst>
                                          </p:cBhvr>
                                        </p:animRot>
                                        <p:animRot by="120000">
                                          <p:cBhvr>
                                            <p:cTn id="19" dur="400" fill="hold">
                                              <p:stCondLst>
                                                <p:cond delay="1600"/>
                                              </p:stCondLst>
                                            </p:cTn>
                                            <p:tgtEl>
                                              <p:spTgt spid="15"/>
                                            </p:tgtEl>
                                            <p:attrNameLst>
                                              <p:attrName>r</p:attrName>
                                            </p:attrNameLst>
                                          </p:cBhvr>
                                        </p:animRot>
                                      </p:childTnLst>
                                    </p:cTn>
                                  </p:par>
                                  <p:par>
                                    <p:cTn id="20" presetID="2" presetClass="entr" presetSubtype="4" fill="hold" nodeType="withEffect" p14:presetBounceEnd="40000">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14:bounceEnd="40000">
                                          <p:cBhvr additive="base">
                                            <p:cTn id="22"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Trò-chơi-chíu.wav"/>
                                            </p:tgtEl>
                                          </p:cMediaNode>
                                        </p:audio>
                                      </p:subTnLst>
                                    </p:cTn>
                                  </p:par>
                                  <p:par>
                                    <p:cTn id="24" presetID="32" presetClass="emph" presetSubtype="0" repeatCount="indefinite" fill="hold" nodeType="withEffect">
                                      <p:stCondLst>
                                        <p:cond delay="0"/>
                                      </p:stCondLst>
                                      <p:childTnLst>
                                        <p:animRot by="120000">
                                          <p:cBhvr>
                                            <p:cTn id="25" dur="100" fill="hold">
                                              <p:stCondLst>
                                                <p:cond delay="0"/>
                                              </p:stCondLst>
                                            </p:cTn>
                                            <p:tgtEl>
                                              <p:spTgt spid="4"/>
                                            </p:tgtEl>
                                            <p:attrNameLst>
                                              <p:attrName>r</p:attrName>
                                            </p:attrNameLst>
                                          </p:cBhvr>
                                        </p:animRot>
                                        <p:animRot by="-240000">
                                          <p:cBhvr>
                                            <p:cTn id="26" dur="200" fill="hold">
                                              <p:stCondLst>
                                                <p:cond delay="200"/>
                                              </p:stCondLst>
                                            </p:cTn>
                                            <p:tgtEl>
                                              <p:spTgt spid="4"/>
                                            </p:tgtEl>
                                            <p:attrNameLst>
                                              <p:attrName>r</p:attrName>
                                            </p:attrNameLst>
                                          </p:cBhvr>
                                        </p:animRot>
                                        <p:animRot by="240000">
                                          <p:cBhvr>
                                            <p:cTn id="27" dur="200" fill="hold">
                                              <p:stCondLst>
                                                <p:cond delay="400"/>
                                              </p:stCondLst>
                                            </p:cTn>
                                            <p:tgtEl>
                                              <p:spTgt spid="4"/>
                                            </p:tgtEl>
                                            <p:attrNameLst>
                                              <p:attrName>r</p:attrName>
                                            </p:attrNameLst>
                                          </p:cBhvr>
                                        </p:animRot>
                                        <p:animRot by="-240000">
                                          <p:cBhvr>
                                            <p:cTn id="28" dur="200" fill="hold">
                                              <p:stCondLst>
                                                <p:cond delay="600"/>
                                              </p:stCondLst>
                                            </p:cTn>
                                            <p:tgtEl>
                                              <p:spTgt spid="4"/>
                                            </p:tgtEl>
                                            <p:attrNameLst>
                                              <p:attrName>r</p:attrName>
                                            </p:attrNameLst>
                                          </p:cBhvr>
                                        </p:animRot>
                                        <p:animRot by="120000">
                                          <p:cBhvr>
                                            <p:cTn id="29"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par>
                                    <p:cTn id="12"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13" dur="2000" fill="hold"/>
                                            <p:tgtEl>
                                              <p:spTgt spid="6"/>
                                            </p:tgtEl>
                                            <p:attrNameLst>
                                              <p:attrName>ppt_x</p:attrName>
                                              <p:attrName>ppt_y</p:attrName>
                                            </p:attrNameLst>
                                          </p:cBhvr>
                                          <p:rCtr x="12500" y="2685"/>
                                        </p:animMotion>
                                      </p:childTnLst>
                                    </p:cTn>
                                  </p:par>
                                  <p:par>
                                    <p:cTn id="14" presetID="32" presetClass="emph" presetSubtype="0" repeatCount="indefinite" fill="hold" nodeType="withEffect">
                                      <p:stCondLst>
                                        <p:cond delay="0"/>
                                      </p:stCondLst>
                                      <p:childTnLst>
                                        <p:animRot by="120000">
                                          <p:cBhvr>
                                            <p:cTn id="15" dur="200" fill="hold">
                                              <p:stCondLst>
                                                <p:cond delay="0"/>
                                              </p:stCondLst>
                                            </p:cTn>
                                            <p:tgtEl>
                                              <p:spTgt spid="15"/>
                                            </p:tgtEl>
                                            <p:attrNameLst>
                                              <p:attrName>r</p:attrName>
                                            </p:attrNameLst>
                                          </p:cBhvr>
                                        </p:animRot>
                                        <p:animRot by="-240000">
                                          <p:cBhvr>
                                            <p:cTn id="16" dur="400" fill="hold">
                                              <p:stCondLst>
                                                <p:cond delay="400"/>
                                              </p:stCondLst>
                                            </p:cTn>
                                            <p:tgtEl>
                                              <p:spTgt spid="15"/>
                                            </p:tgtEl>
                                            <p:attrNameLst>
                                              <p:attrName>r</p:attrName>
                                            </p:attrNameLst>
                                          </p:cBhvr>
                                        </p:animRot>
                                        <p:animRot by="240000">
                                          <p:cBhvr>
                                            <p:cTn id="17" dur="400" fill="hold">
                                              <p:stCondLst>
                                                <p:cond delay="800"/>
                                              </p:stCondLst>
                                            </p:cTn>
                                            <p:tgtEl>
                                              <p:spTgt spid="15"/>
                                            </p:tgtEl>
                                            <p:attrNameLst>
                                              <p:attrName>r</p:attrName>
                                            </p:attrNameLst>
                                          </p:cBhvr>
                                        </p:animRot>
                                        <p:animRot by="-240000">
                                          <p:cBhvr>
                                            <p:cTn id="18" dur="400" fill="hold">
                                              <p:stCondLst>
                                                <p:cond delay="1200"/>
                                              </p:stCondLst>
                                            </p:cTn>
                                            <p:tgtEl>
                                              <p:spTgt spid="15"/>
                                            </p:tgtEl>
                                            <p:attrNameLst>
                                              <p:attrName>r</p:attrName>
                                            </p:attrNameLst>
                                          </p:cBhvr>
                                        </p:animRot>
                                        <p:animRot by="120000">
                                          <p:cBhvr>
                                            <p:cTn id="19" dur="400" fill="hold">
                                              <p:stCondLst>
                                                <p:cond delay="1600"/>
                                              </p:stCondLst>
                                            </p:cTn>
                                            <p:tgtEl>
                                              <p:spTgt spid="15"/>
                                            </p:tgtEl>
                                            <p:attrNameLst>
                                              <p:attrName>r</p:attrName>
                                            </p:attrNameLst>
                                          </p:cBhvr>
                                        </p:animRot>
                                      </p:childTnLst>
                                    </p:cTn>
                                  </p:par>
                                  <p:par>
                                    <p:cTn id="20" presetID="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750" fill="hold"/>
                                            <p:tgtEl>
                                              <p:spTgt spid="4"/>
                                            </p:tgtEl>
                                            <p:attrNameLst>
                                              <p:attrName>ppt_x</p:attrName>
                                            </p:attrNameLst>
                                          </p:cBhvr>
                                          <p:tavLst>
                                            <p:tav tm="0">
                                              <p:val>
                                                <p:strVal val="#ppt_x"/>
                                              </p:val>
                                            </p:tav>
                                            <p:tav tm="100000">
                                              <p:val>
                                                <p:strVal val="#ppt_x"/>
                                              </p:val>
                                            </p:tav>
                                          </p:tavLst>
                                        </p:anim>
                                        <p:anim calcmode="lin" valueType="num">
                                          <p:cBhvr additive="base">
                                            <p:cTn id="23"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8" name="Trò-chơi-chíu.wav"/>
                                            </p:tgtEl>
                                          </p:cMediaNode>
                                        </p:audio>
                                      </p:subTnLst>
                                    </p:cTn>
                                  </p:par>
                                  <p:par>
                                    <p:cTn id="24" presetID="32" presetClass="emph" presetSubtype="0" repeatCount="indefinite" fill="hold" nodeType="withEffect">
                                      <p:stCondLst>
                                        <p:cond delay="0"/>
                                      </p:stCondLst>
                                      <p:childTnLst>
                                        <p:animRot by="120000">
                                          <p:cBhvr>
                                            <p:cTn id="25" dur="100" fill="hold">
                                              <p:stCondLst>
                                                <p:cond delay="0"/>
                                              </p:stCondLst>
                                            </p:cTn>
                                            <p:tgtEl>
                                              <p:spTgt spid="4"/>
                                            </p:tgtEl>
                                            <p:attrNameLst>
                                              <p:attrName>r</p:attrName>
                                            </p:attrNameLst>
                                          </p:cBhvr>
                                        </p:animRot>
                                        <p:animRot by="-240000">
                                          <p:cBhvr>
                                            <p:cTn id="26" dur="200" fill="hold">
                                              <p:stCondLst>
                                                <p:cond delay="200"/>
                                              </p:stCondLst>
                                            </p:cTn>
                                            <p:tgtEl>
                                              <p:spTgt spid="4"/>
                                            </p:tgtEl>
                                            <p:attrNameLst>
                                              <p:attrName>r</p:attrName>
                                            </p:attrNameLst>
                                          </p:cBhvr>
                                        </p:animRot>
                                        <p:animRot by="240000">
                                          <p:cBhvr>
                                            <p:cTn id="27" dur="200" fill="hold">
                                              <p:stCondLst>
                                                <p:cond delay="400"/>
                                              </p:stCondLst>
                                            </p:cTn>
                                            <p:tgtEl>
                                              <p:spTgt spid="4"/>
                                            </p:tgtEl>
                                            <p:attrNameLst>
                                              <p:attrName>r</p:attrName>
                                            </p:attrNameLst>
                                          </p:cBhvr>
                                        </p:animRot>
                                        <p:animRot by="-240000">
                                          <p:cBhvr>
                                            <p:cTn id="28" dur="200" fill="hold">
                                              <p:stCondLst>
                                                <p:cond delay="600"/>
                                              </p:stCondLst>
                                            </p:cTn>
                                            <p:tgtEl>
                                              <p:spTgt spid="4"/>
                                            </p:tgtEl>
                                            <p:attrNameLst>
                                              <p:attrName>r</p:attrName>
                                            </p:attrNameLst>
                                          </p:cBhvr>
                                        </p:animRot>
                                        <p:animRot by="120000">
                                          <p:cBhvr>
                                            <p:cTn id="29"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xmlns="" id="{6C67A388-8630-DD90-092C-F44DD1BBE3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81"/>
            <a:ext cx="12192000" cy="6858000"/>
          </a:xfrm>
          <a:prstGeom prst="rect">
            <a:avLst/>
          </a:prstGeom>
        </p:spPr>
      </p:pic>
      <p:pic>
        <p:nvPicPr>
          <p:cNvPr id="30" name="Picture 29" descr="A picture containing text, silhouette, light&#10;&#10;Description automatically generated">
            <a:extLst>
              <a:ext uri="{FF2B5EF4-FFF2-40B4-BE49-F238E27FC236}">
                <a16:creationId xmlns:a16="http://schemas.microsoft.com/office/drawing/2014/main" xmlns="" id="{9DA3692D-5D30-1FF8-9000-FD40F03A23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5312" y="74901"/>
            <a:ext cx="5624439" cy="5634578"/>
          </a:xfrm>
          <a:prstGeom prst="rect">
            <a:avLst/>
          </a:prstGeom>
        </p:spPr>
      </p:pic>
      <p:pic>
        <p:nvPicPr>
          <p:cNvPr id="32" name="Picture 31" descr="A close-up of a logo&#10;&#10;Description automatically generated with low confidence">
            <a:extLst>
              <a:ext uri="{FF2B5EF4-FFF2-40B4-BE49-F238E27FC236}">
                <a16:creationId xmlns:a16="http://schemas.microsoft.com/office/drawing/2014/main" xmlns="" id="{11CC16E8-B240-CCAF-5D60-2DD8285EF4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0211" y="5481639"/>
            <a:ext cx="2696979" cy="1408123"/>
          </a:xfrm>
          <a:prstGeom prst="rect">
            <a:avLst/>
          </a:prstGeom>
        </p:spPr>
      </p:pic>
      <p:pic>
        <p:nvPicPr>
          <p:cNvPr id="5" name="Picture 4" descr="Icon&#10;&#10;Description automatically generated">
            <a:extLst>
              <a:ext uri="{FF2B5EF4-FFF2-40B4-BE49-F238E27FC236}">
                <a16:creationId xmlns:a16="http://schemas.microsoft.com/office/drawing/2014/main" xmlns="" id="{97CE625B-3158-3178-2791-C5C28F7B19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1180" y="3378985"/>
            <a:ext cx="2107150" cy="2363782"/>
          </a:xfrm>
          <a:prstGeom prst="rect">
            <a:avLst/>
          </a:prstGeom>
        </p:spPr>
      </p:pic>
      <p:grpSp>
        <p:nvGrpSpPr>
          <p:cNvPr id="25" name="Group 24">
            <a:extLst>
              <a:ext uri="{FF2B5EF4-FFF2-40B4-BE49-F238E27FC236}">
                <a16:creationId xmlns:a16="http://schemas.microsoft.com/office/drawing/2014/main" xmlns="" id="{2E6D1DB8-5F6F-96B3-F602-4F866326E29D}"/>
              </a:ext>
            </a:extLst>
          </p:cNvPr>
          <p:cNvGrpSpPr/>
          <p:nvPr/>
        </p:nvGrpSpPr>
        <p:grpSpPr>
          <a:xfrm>
            <a:off x="1930350" y="-503783"/>
            <a:ext cx="7668469" cy="7632185"/>
            <a:chOff x="5494074" y="-76580"/>
            <a:chExt cx="6577773" cy="6577773"/>
          </a:xfrm>
        </p:grpSpPr>
        <p:grpSp>
          <p:nvGrpSpPr>
            <p:cNvPr id="26" name="Group 25">
              <a:extLst>
                <a:ext uri="{FF2B5EF4-FFF2-40B4-BE49-F238E27FC236}">
                  <a16:creationId xmlns:a16="http://schemas.microsoft.com/office/drawing/2014/main" xmlns="" id="{F4E825AD-7BF7-5F52-905A-C515323886C6}"/>
                </a:ext>
              </a:extLst>
            </p:cNvPr>
            <p:cNvGrpSpPr/>
            <p:nvPr/>
          </p:nvGrpSpPr>
          <p:grpSpPr>
            <a:xfrm>
              <a:off x="5494074" y="-76580"/>
              <a:ext cx="6577773" cy="6577773"/>
              <a:chOff x="5189274" y="-858044"/>
              <a:chExt cx="6577773" cy="6577773"/>
            </a:xfrm>
          </p:grpSpPr>
          <p:pic>
            <p:nvPicPr>
              <p:cNvPr id="28" name="Picture 27" descr="Shape&#10;&#10;Description automatically generated with medium confidence">
                <a:extLst>
                  <a:ext uri="{FF2B5EF4-FFF2-40B4-BE49-F238E27FC236}">
                    <a16:creationId xmlns:a16="http://schemas.microsoft.com/office/drawing/2014/main" xmlns="" id="{51920AFA-CD5F-AF7A-483C-BC626DB895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9" name="TextBox 28">
                <a:extLst>
                  <a:ext uri="{FF2B5EF4-FFF2-40B4-BE49-F238E27FC236}">
                    <a16:creationId xmlns:a16="http://schemas.microsoft.com/office/drawing/2014/main" xmlns="" id="{DA732A12-42AC-63AA-06B8-C70D6880CA0C}"/>
                  </a:ext>
                </a:extLst>
              </p:cNvPr>
              <p:cNvSpPr txBox="1"/>
              <p:nvPr/>
            </p:nvSpPr>
            <p:spPr>
              <a:xfrm>
                <a:off x="6516019" y="454062"/>
                <a:ext cx="3962170" cy="2197261"/>
              </a:xfrm>
              <a:prstGeom prst="rect">
                <a:avLst/>
              </a:prstGeom>
              <a:noFill/>
            </p:spPr>
            <p:txBody>
              <a:bodyPr wrap="square">
                <a:spAutoFit/>
              </a:bodyPr>
              <a:lstStyle/>
              <a:p>
                <a:pPr marL="0" marR="0" algn="ctr">
                  <a:lnSpc>
                    <a:spcPct val="120000"/>
                  </a:lnSpc>
                  <a:spcBef>
                    <a:spcPts val="0"/>
                  </a:spcBef>
                  <a:spcAft>
                    <a:spcPts val="0"/>
                  </a:spcAft>
                </a:pPr>
                <a:r>
                  <a:rPr lang="nl-NL" sz="4000" b="1" u="sng" dirty="0">
                    <a:solidFill>
                      <a:srgbClr val="FF0000"/>
                    </a:solidFill>
                    <a:ea typeface="Times New Roman" panose="02020603050405020304" pitchFamily="18" charset="0"/>
                    <a:cs typeface="Times New Roman" panose="02020603050405020304" pitchFamily="18" charset="0"/>
                  </a:rPr>
                  <a:t>V</a:t>
                </a:r>
                <a:r>
                  <a:rPr lang="nl-NL" sz="4000" b="1" u="sng" dirty="0">
                    <a:solidFill>
                      <a:srgbClr val="FF0000"/>
                    </a:solidFill>
                    <a:effectLst/>
                    <a:ea typeface="Times New Roman" panose="02020603050405020304" pitchFamily="18" charset="0"/>
                    <a:cs typeface="Times New Roman" panose="02020603050405020304" pitchFamily="18" charset="0"/>
                  </a:rPr>
                  <a:t>ề nhà:</a:t>
                </a:r>
              </a:p>
              <a:p>
                <a:pPr marL="0" marR="0" algn="ctr">
                  <a:lnSpc>
                    <a:spcPct val="120000"/>
                  </a:lnSpc>
                  <a:spcBef>
                    <a:spcPts val="0"/>
                  </a:spcBef>
                  <a:spcAft>
                    <a:spcPts val="0"/>
                  </a:spcAft>
                </a:pPr>
                <a:r>
                  <a:rPr lang="vi-VN" sz="3200" b="1" dirty="0">
                    <a:ea typeface="Times New Roman" panose="02020603050405020304" pitchFamily="18" charset="0"/>
                    <a:cs typeface="Times New Roman" panose="02020603050405020304" pitchFamily="18" charset="0"/>
                  </a:rPr>
                  <a:t>Trao đổi với người thân để biết thêm cảnh đẹp của đất nước.</a:t>
                </a:r>
              </a:p>
            </p:txBody>
          </p:sp>
        </p:grpSp>
        <p:pic>
          <p:nvPicPr>
            <p:cNvPr id="27" name="Picture 26" descr="Icon&#10;&#10;Description automatically generated">
              <a:extLst>
                <a:ext uri="{FF2B5EF4-FFF2-40B4-BE49-F238E27FC236}">
                  <a16:creationId xmlns:a16="http://schemas.microsoft.com/office/drawing/2014/main" xmlns="" id="{8E25309A-1FE1-4DC5-E7BA-0B98A1BAA4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spTree>
    <p:extLst>
      <p:ext uri="{BB962C8B-B14F-4D97-AF65-F5344CB8AC3E}">
        <p14:creationId xmlns:p14="http://schemas.microsoft.com/office/powerpoint/2010/main" val="174775576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19"/>
                                            </p:tgtEl>
                                            <p:attrNameLst>
                                              <p:attrName>r</p:attrName>
                                            </p:attrNameLst>
                                          </p:cBhvr>
                                        </p:animRot>
                                        <p:animRot by="-240000">
                                          <p:cBhvr>
                                            <p:cTn id="11" dur="200" fill="hold">
                                              <p:stCondLst>
                                                <p:cond delay="200"/>
                                              </p:stCondLst>
                                            </p:cTn>
                                            <p:tgtEl>
                                              <p:spTgt spid="19"/>
                                            </p:tgtEl>
                                            <p:attrNameLst>
                                              <p:attrName>r</p:attrName>
                                            </p:attrNameLst>
                                          </p:cBhvr>
                                        </p:animRot>
                                        <p:animRot by="240000">
                                          <p:cBhvr>
                                            <p:cTn id="12" dur="200" fill="hold">
                                              <p:stCondLst>
                                                <p:cond delay="400"/>
                                              </p:stCondLst>
                                            </p:cTn>
                                            <p:tgtEl>
                                              <p:spTgt spid="19"/>
                                            </p:tgtEl>
                                            <p:attrNameLst>
                                              <p:attrName>r</p:attrName>
                                            </p:attrNameLst>
                                          </p:cBhvr>
                                        </p:animRot>
                                        <p:animRot by="-240000">
                                          <p:cBhvr>
                                            <p:cTn id="13" dur="200" fill="hold">
                                              <p:stCondLst>
                                                <p:cond delay="600"/>
                                              </p:stCondLst>
                                            </p:cTn>
                                            <p:tgtEl>
                                              <p:spTgt spid="19"/>
                                            </p:tgtEl>
                                            <p:attrNameLst>
                                              <p:attrName>r</p:attrName>
                                            </p:attrNameLst>
                                          </p:cBhvr>
                                        </p:animRot>
                                        <p:animRot by="120000">
                                          <p:cBhvr>
                                            <p:cTn id="14" dur="200" fill="hold">
                                              <p:stCondLst>
                                                <p:cond delay="800"/>
                                              </p:stCondLst>
                                            </p:cTn>
                                            <p:tgtEl>
                                              <p:spTgt spid="19"/>
                                            </p:tgtEl>
                                            <p:attrNameLst>
                                              <p:attrName>r</p:attrName>
                                            </p:attrNameLst>
                                          </p:cBhvr>
                                        </p:animRot>
                                      </p:childTnLst>
                                    </p:cTn>
                                  </p:par>
                                  <p:par>
                                    <p:cTn id="15" presetID="42" presetClass="entr" presetSubtype="0"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 vector graphics&#10;&#10;Description automatically generated">
            <a:extLst>
              <a:ext uri="{FF2B5EF4-FFF2-40B4-BE49-F238E27FC236}">
                <a16:creationId xmlns:a16="http://schemas.microsoft.com/office/drawing/2014/main" xmlns="" id="{F594510E-9375-8AED-B173-BE49F43E96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xmlns="" id="{EC411242-A5AD-0D0D-FD5D-9BEDD5C98235}"/>
              </a:ext>
            </a:extLst>
          </p:cNvPr>
          <p:cNvGrpSpPr/>
          <p:nvPr/>
        </p:nvGrpSpPr>
        <p:grpSpPr>
          <a:xfrm>
            <a:off x="-113414" y="2769685"/>
            <a:ext cx="2038289" cy="2038289"/>
            <a:chOff x="5494074" y="-76580"/>
            <a:chExt cx="6577773" cy="6577773"/>
          </a:xfrm>
        </p:grpSpPr>
        <p:pic>
          <p:nvPicPr>
            <p:cNvPr id="10" name="Picture 9" descr="Shape&#10;&#10;Description automatically generated with medium confidence">
              <a:extLst>
                <a:ext uri="{FF2B5EF4-FFF2-40B4-BE49-F238E27FC236}">
                  <a16:creationId xmlns:a16="http://schemas.microsoft.com/office/drawing/2014/main" xmlns="" id="{BAFACC4E-E5C3-DE88-FF0C-D09377F99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9" name="Picture 8" descr="Icon&#10;&#10;Description automatically generated">
              <a:extLst>
                <a:ext uri="{FF2B5EF4-FFF2-40B4-BE49-F238E27FC236}">
                  <a16:creationId xmlns:a16="http://schemas.microsoft.com/office/drawing/2014/main" xmlns="" id="{2B9B4E24-DF92-C486-9134-3CBEBEB74B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xmlns="" id="{0B1D4F07-7C25-EA7D-5EE3-10132CBC16B7}"/>
              </a:ext>
            </a:extLst>
          </p:cNvPr>
          <p:cNvGrpSpPr/>
          <p:nvPr/>
        </p:nvGrpSpPr>
        <p:grpSpPr>
          <a:xfrm>
            <a:off x="7008153" y="2665015"/>
            <a:ext cx="1257843" cy="1257843"/>
            <a:chOff x="5494074" y="-76580"/>
            <a:chExt cx="6577773" cy="6577773"/>
          </a:xfrm>
        </p:grpSpPr>
        <p:pic>
          <p:nvPicPr>
            <p:cNvPr id="16" name="Picture 15" descr="Shape&#10;&#10;Description automatically generated with medium confidence">
              <a:extLst>
                <a:ext uri="{FF2B5EF4-FFF2-40B4-BE49-F238E27FC236}">
                  <a16:creationId xmlns:a16="http://schemas.microsoft.com/office/drawing/2014/main" xmlns="" id="{AF03E8AE-61E3-26B4-FAB2-3EE631A494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17" name="Picture 16" descr="Icon&#10;&#10;Description automatically generated">
              <a:extLst>
                <a:ext uri="{FF2B5EF4-FFF2-40B4-BE49-F238E27FC236}">
                  <a16:creationId xmlns:a16="http://schemas.microsoft.com/office/drawing/2014/main" xmlns="" id="{9BD81704-7BE3-E6D6-7F2C-69F757D19F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8" name="Group 17">
            <a:extLst>
              <a:ext uri="{FF2B5EF4-FFF2-40B4-BE49-F238E27FC236}">
                <a16:creationId xmlns:a16="http://schemas.microsoft.com/office/drawing/2014/main" xmlns="" id="{82F6D6DB-B5C5-81BF-F0DF-8110CDDD4E1E}"/>
              </a:ext>
            </a:extLst>
          </p:cNvPr>
          <p:cNvGrpSpPr/>
          <p:nvPr/>
        </p:nvGrpSpPr>
        <p:grpSpPr>
          <a:xfrm>
            <a:off x="10934157" y="3788829"/>
            <a:ext cx="1257843" cy="1257843"/>
            <a:chOff x="5494074" y="-76580"/>
            <a:chExt cx="6577773" cy="6577773"/>
          </a:xfrm>
        </p:grpSpPr>
        <p:pic>
          <p:nvPicPr>
            <p:cNvPr id="19" name="Picture 18" descr="Shape&#10;&#10;Description automatically generated with medium confidence">
              <a:extLst>
                <a:ext uri="{FF2B5EF4-FFF2-40B4-BE49-F238E27FC236}">
                  <a16:creationId xmlns:a16="http://schemas.microsoft.com/office/drawing/2014/main" xmlns="" id="{138B7D90-F0A2-729F-2F1D-652521243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20" name="Picture 19" descr="Icon&#10;&#10;Description automatically generated">
              <a:extLst>
                <a:ext uri="{FF2B5EF4-FFF2-40B4-BE49-F238E27FC236}">
                  <a16:creationId xmlns:a16="http://schemas.microsoft.com/office/drawing/2014/main" xmlns="" id="{E751F62E-2E12-F2FF-102B-C9D46A1925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2" name="Picture 1">
            <a:extLst>
              <a:ext uri="{FF2B5EF4-FFF2-40B4-BE49-F238E27FC236}">
                <a16:creationId xmlns:a16="http://schemas.microsoft.com/office/drawing/2014/main" xmlns="" id="{BF595458-2D19-4C16-BAF5-1232C6292AFF}"/>
              </a:ext>
            </a:extLst>
          </p:cNvPr>
          <p:cNvPicPr>
            <a:picLocks noChangeAspect="1"/>
          </p:cNvPicPr>
          <p:nvPr/>
        </p:nvPicPr>
        <p:blipFill>
          <a:blip r:embed="rId7"/>
          <a:stretch>
            <a:fillRect/>
          </a:stretch>
        </p:blipFill>
        <p:spPr>
          <a:xfrm>
            <a:off x="1138749" y="945210"/>
            <a:ext cx="10181202" cy="1176630"/>
          </a:xfrm>
          <a:prstGeom prst="rect">
            <a:avLst/>
          </a:prstGeom>
        </p:spPr>
      </p:pic>
    </p:spTree>
    <p:extLst>
      <p:ext uri="{BB962C8B-B14F-4D97-AF65-F5344CB8AC3E}">
        <p14:creationId xmlns:p14="http://schemas.microsoft.com/office/powerpoint/2010/main" val="6821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1.04167E-6 3.7037E-6 L 1.04167E-6 -0.69699 " pathEditMode="relative" rAng="0" ptsTypes="AA">
                                      <p:cBhvr>
                                        <p:cTn id="6" dur="3000" fill="hold"/>
                                        <p:tgtEl>
                                          <p:spTgt spid="7"/>
                                        </p:tgtEl>
                                        <p:attrNameLst>
                                          <p:attrName>ppt_x</p:attrName>
                                          <p:attrName>ppt_y</p:attrName>
                                        </p:attrNameLst>
                                      </p:cBhvr>
                                      <p:rCtr x="0" y="-34861"/>
                                    </p:animMotion>
                                  </p:childTnLst>
                                </p:cTn>
                              </p:par>
                              <p:par>
                                <p:cTn id="7" presetID="42" presetClass="path" presetSubtype="0" repeatCount="indefinite" accel="50000" decel="50000" fill="hold" nodeType="withEffect">
                                  <p:stCondLst>
                                    <p:cond delay="0"/>
                                  </p:stCondLst>
                                  <p:childTnLst>
                                    <p:animMotion origin="layout" path="M -2.29167E-6 -4.07407E-6 L -2.29167E-6 -0.69699 " pathEditMode="relative" rAng="0" ptsTypes="AA">
                                      <p:cBhvr>
                                        <p:cTn id="8" dur="3000" fill="hold"/>
                                        <p:tgtEl>
                                          <p:spTgt spid="15"/>
                                        </p:tgtEl>
                                        <p:attrNameLst>
                                          <p:attrName>ppt_x</p:attrName>
                                          <p:attrName>ppt_y</p:attrName>
                                        </p:attrNameLst>
                                      </p:cBhvr>
                                      <p:rCtr x="0" y="-34861"/>
                                    </p:animMotion>
                                  </p:childTnLst>
                                </p:cTn>
                              </p:par>
                              <p:par>
                                <p:cTn id="9" presetID="42" presetClass="path" presetSubtype="0" repeatCount="indefinite" accel="50000" decel="50000" fill="hold" nodeType="withEffect">
                                  <p:stCondLst>
                                    <p:cond delay="0"/>
                                  </p:stCondLst>
                                  <p:childTnLst>
                                    <p:animMotion origin="layout" path="M 2.5E-6 -2.96296E-6 L 2.5E-6 -0.69699 " pathEditMode="relative" rAng="0" ptsTypes="AA">
                                      <p:cBhvr>
                                        <p:cTn id="10" dur="3000" fill="hold"/>
                                        <p:tgtEl>
                                          <p:spTgt spid="18"/>
                                        </p:tgtEl>
                                        <p:attrNameLst>
                                          <p:attrName>ppt_x</p:attrName>
                                          <p:attrName>ppt_y</p:attrName>
                                        </p:attrNameLst>
                                      </p:cBhvr>
                                      <p:rCtr x="0" y="-34861"/>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3AF49BBD-A961-C226-D4C1-2427F4FE1A6E}"/>
              </a:ext>
            </a:extLst>
          </p:cNvPr>
          <p:cNvGrpSpPr/>
          <p:nvPr/>
        </p:nvGrpSpPr>
        <p:grpSpPr>
          <a:xfrm>
            <a:off x="0" y="0"/>
            <a:ext cx="12192000" cy="6858000"/>
            <a:chOff x="0" y="0"/>
            <a:chExt cx="12192000" cy="6858000"/>
          </a:xfrm>
        </p:grpSpPr>
        <p:sp>
          <p:nvSpPr>
            <p:cNvPr id="2" name="TextBox 10">
              <a:extLst>
                <a:ext uri="{FF2B5EF4-FFF2-40B4-BE49-F238E27FC236}">
                  <a16:creationId xmlns:a16="http://schemas.microsoft.com/office/drawing/2014/main" xmlns="" id="{CBA03557-8FBA-0114-3807-98C33584E0D3}"/>
                </a:ext>
              </a:extLst>
            </p:cNvPr>
            <p:cNvSpPr txBox="1"/>
            <p:nvPr/>
          </p:nvSpPr>
          <p:spPr>
            <a:xfrm>
              <a:off x="5497966" y="2967335"/>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Background pattern&#10;&#10;Description automatically generated">
              <a:extLst>
                <a:ext uri="{FF2B5EF4-FFF2-40B4-BE49-F238E27FC236}">
                  <a16:creationId xmlns:a16="http://schemas.microsoft.com/office/drawing/2014/main" xmlns="" id="{6FA4B235-03CA-A528-B399-7E1C9DDDE2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descr="Icon&#10;&#10;Description automatically generated">
            <a:extLst>
              <a:ext uri="{FF2B5EF4-FFF2-40B4-BE49-F238E27FC236}">
                <a16:creationId xmlns:a16="http://schemas.microsoft.com/office/drawing/2014/main" xmlns="" id="{BEC7029A-F243-94FB-E974-6C6E887D9F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6859" y="1316246"/>
            <a:ext cx="3269492" cy="4189679"/>
          </a:xfrm>
          <a:prstGeom prst="rect">
            <a:avLst/>
          </a:prstGeom>
        </p:spPr>
      </p:pic>
      <p:sp>
        <p:nvSpPr>
          <p:cNvPr id="9" name="TextBox 8">
            <a:extLst>
              <a:ext uri="{FF2B5EF4-FFF2-40B4-BE49-F238E27FC236}">
                <a16:creationId xmlns:a16="http://schemas.microsoft.com/office/drawing/2014/main" xmlns="" id="{D709D6D2-BF7F-018B-07A5-25AEB3396C2B}"/>
              </a:ext>
            </a:extLst>
          </p:cNvPr>
          <p:cNvSpPr txBox="1"/>
          <p:nvPr/>
        </p:nvSpPr>
        <p:spPr>
          <a:xfrm>
            <a:off x="1877497" y="1212180"/>
            <a:ext cx="36415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Bài</a:t>
            </a:r>
            <a:r>
              <a:rPr kumimoji="0" lang="en-US" sz="36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 8 - </a:t>
            </a:r>
            <a:r>
              <a:rPr kumimoji="0" lang="en-US" sz="3600" b="1" i="0" u="none" strike="noStrike" kern="1200" cap="none" spc="0" normalizeH="0" baseline="0" noProof="0" dirty="0" err="1">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Tiết</a:t>
            </a:r>
            <a:r>
              <a:rPr kumimoji="0" lang="en-US" sz="36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 4</a:t>
            </a:r>
          </a:p>
        </p:txBody>
      </p:sp>
      <p:pic>
        <p:nvPicPr>
          <p:cNvPr id="4" name="Picture 3" descr="A close-up of a logo&#10;&#10;Description automatically generated with low confidence">
            <a:extLst>
              <a:ext uri="{FF2B5EF4-FFF2-40B4-BE49-F238E27FC236}">
                <a16:creationId xmlns:a16="http://schemas.microsoft.com/office/drawing/2014/main" xmlns="" id="{4369FB5C-B3A4-5B7E-FB01-C08BF42073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744" y="5297834"/>
            <a:ext cx="3331103" cy="1739207"/>
          </a:xfrm>
          <a:prstGeom prst="rect">
            <a:avLst/>
          </a:prstGeom>
        </p:spPr>
      </p:pic>
      <p:pic>
        <p:nvPicPr>
          <p:cNvPr id="7" name="Picture 6">
            <a:extLst>
              <a:ext uri="{FF2B5EF4-FFF2-40B4-BE49-F238E27FC236}">
                <a16:creationId xmlns:a16="http://schemas.microsoft.com/office/drawing/2014/main" xmlns="" id="{4B46561D-E3E8-434A-A5CF-D9A4714DB99B}"/>
              </a:ext>
            </a:extLst>
          </p:cNvPr>
          <p:cNvPicPr>
            <a:picLocks noChangeAspect="1"/>
          </p:cNvPicPr>
          <p:nvPr/>
        </p:nvPicPr>
        <p:blipFill>
          <a:blip r:embed="rId6"/>
          <a:stretch>
            <a:fillRect/>
          </a:stretch>
        </p:blipFill>
        <p:spPr>
          <a:xfrm>
            <a:off x="2038965" y="377918"/>
            <a:ext cx="3389670" cy="768163"/>
          </a:xfrm>
          <a:prstGeom prst="rect">
            <a:avLst/>
          </a:prstGeom>
        </p:spPr>
      </p:pic>
      <p:pic>
        <p:nvPicPr>
          <p:cNvPr id="15" name="Picture 14">
            <a:extLst>
              <a:ext uri="{FF2B5EF4-FFF2-40B4-BE49-F238E27FC236}">
                <a16:creationId xmlns:a16="http://schemas.microsoft.com/office/drawing/2014/main" xmlns="" id="{EB9F61D7-A58D-4257-AA0F-CB339BB65E97}"/>
              </a:ext>
            </a:extLst>
          </p:cNvPr>
          <p:cNvPicPr>
            <a:picLocks noChangeAspect="1"/>
          </p:cNvPicPr>
          <p:nvPr/>
        </p:nvPicPr>
        <p:blipFill>
          <a:blip r:embed="rId7"/>
          <a:stretch>
            <a:fillRect/>
          </a:stretch>
        </p:blipFill>
        <p:spPr>
          <a:xfrm>
            <a:off x="384098" y="2074450"/>
            <a:ext cx="7632854" cy="2194750"/>
          </a:xfrm>
          <a:prstGeom prst="rect">
            <a:avLst/>
          </a:prstGeom>
        </p:spPr>
      </p:pic>
    </p:spTree>
    <p:extLst>
      <p:ext uri="{BB962C8B-B14F-4D97-AF65-F5344CB8AC3E}">
        <p14:creationId xmlns:p14="http://schemas.microsoft.com/office/powerpoint/2010/main" val="20472676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xmlns="" id="{6FA4B235-03CA-A528-B399-7E1C9DDDE2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xmlns=""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xmlns="" id="{69052D12-106B-2BC0-EDA6-89EE205FD4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grpSp>
        <p:nvGrpSpPr>
          <p:cNvPr id="6" name="Group 5">
            <a:extLst>
              <a:ext uri="{FF2B5EF4-FFF2-40B4-BE49-F238E27FC236}">
                <a16:creationId xmlns:a16="http://schemas.microsoft.com/office/drawing/2014/main" xmlns="" id="{D15D8BBB-496E-71A7-C99E-D681A08EB951}"/>
              </a:ext>
            </a:extLst>
          </p:cNvPr>
          <p:cNvGrpSpPr/>
          <p:nvPr/>
        </p:nvGrpSpPr>
        <p:grpSpPr>
          <a:xfrm>
            <a:off x="12276360" y="1132568"/>
            <a:ext cx="2038289" cy="2038289"/>
            <a:chOff x="5494074" y="-76580"/>
            <a:chExt cx="6577773" cy="6577773"/>
          </a:xfrm>
        </p:grpSpPr>
        <p:pic>
          <p:nvPicPr>
            <p:cNvPr id="7" name="Picture 6" descr="Shape&#10;&#10;Description automatically generated with medium confidence">
              <a:extLst>
                <a:ext uri="{FF2B5EF4-FFF2-40B4-BE49-F238E27FC236}">
                  <a16:creationId xmlns:a16="http://schemas.microsoft.com/office/drawing/2014/main" xmlns="" id="{F68D7187-6F78-04C0-BD2D-C87BC3D6D1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8" name="Picture 7" descr="Icon&#10;&#10;Description automatically generated">
              <a:extLst>
                <a:ext uri="{FF2B5EF4-FFF2-40B4-BE49-F238E27FC236}">
                  <a16:creationId xmlns:a16="http://schemas.microsoft.com/office/drawing/2014/main" xmlns="" id="{DBB6688D-1D41-AFCA-C455-ABAB8D7187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2" name="Picture 1">
            <a:extLst>
              <a:ext uri="{FF2B5EF4-FFF2-40B4-BE49-F238E27FC236}">
                <a16:creationId xmlns:a16="http://schemas.microsoft.com/office/drawing/2014/main" xmlns="" id="{E710DADA-B597-4ECC-9E26-6545E97367ED}"/>
              </a:ext>
            </a:extLst>
          </p:cNvPr>
          <p:cNvPicPr>
            <a:picLocks noChangeAspect="1"/>
          </p:cNvPicPr>
          <p:nvPr/>
        </p:nvPicPr>
        <p:blipFill>
          <a:blip r:embed="rId8"/>
          <a:stretch>
            <a:fillRect/>
          </a:stretch>
        </p:blipFill>
        <p:spPr>
          <a:xfrm>
            <a:off x="1100886" y="1475502"/>
            <a:ext cx="4694327" cy="2554445"/>
          </a:xfrm>
          <a:prstGeom prst="rect">
            <a:avLst/>
          </a:prstGeom>
        </p:spPr>
      </p:pic>
    </p:spTree>
    <p:extLst>
      <p:ext uri="{BB962C8B-B14F-4D97-AF65-F5344CB8AC3E}">
        <p14:creationId xmlns:p14="http://schemas.microsoft.com/office/powerpoint/2010/main" val="5823304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6" dur="2000" fill="hold"/>
                                            <p:tgtEl>
                                              <p:spTgt spid="6"/>
                                            </p:tgtEl>
                                            <p:attrNameLst>
                                              <p:attrName>ppt_x</p:attrName>
                                              <p:attrName>ppt_y</p:attrName>
                                            </p:attrNameLst>
                                          </p:cBhvr>
                                          <p:rCtr x="12500" y="2685"/>
                                        </p:animMotion>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2" presetClass="entr" presetSubtype="4" fill="hold" nodeType="withEffect" p14:presetBounceEnd="4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0000">
                                          <p:cBhvr additive="base">
                                            <p:cTn id="15"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Trò-chơi-chíu.wav"/>
                                            </p:tgtEl>
                                          </p:cMediaNode>
                                        </p:audio>
                                      </p:subTnLst>
                                    </p:cTn>
                                  </p:par>
                                  <p:par>
                                    <p:cTn id="17" presetID="32" presetClass="emph" presetSubtype="0" repeatCount="indefinite" fill="hold"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repeatCount="indefinite" accel="50000" decel="50000" fill="hold" nodeType="withEffect">
                                      <p:stCondLst>
                                        <p:cond delay="0"/>
                                      </p:stCondLst>
                                      <p:childTnLst>
                                        <p:animMotion origin="layout" path="M -0.45221 -0.10857 L -0.38515 -0.06852 C -0.37122 -0.05949 -0.35026 -0.05463 -0.32825 -0.05463 C -0.30325 -0.05463 -0.2832 -0.05949 -0.26927 -0.06852 L -0.20221 -0.10857 " pathEditMode="relative" rAng="0" ptsTypes="AAAAA">
                                          <p:cBhvr>
                                            <p:cTn id="6" dur="2000" fill="hold"/>
                                            <p:tgtEl>
                                              <p:spTgt spid="6"/>
                                            </p:tgtEl>
                                            <p:attrNameLst>
                                              <p:attrName>ppt_x</p:attrName>
                                              <p:attrName>ppt_y</p:attrName>
                                            </p:attrNameLst>
                                          </p:cBhvr>
                                          <p:rCtr x="12500" y="2685"/>
                                        </p:animMotion>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9" name="Trò-chơi-chíu.wav"/>
                                            </p:tgtEl>
                                          </p:cMediaNode>
                                        </p:audio>
                                      </p:subTnLst>
                                    </p:cTn>
                                  </p:par>
                                  <p:par>
                                    <p:cTn id="17" presetID="32" presetClass="emph" presetSubtype="0" repeatCount="indefinite" fill="hold"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xmlns="" id="{6FA4B235-03CA-A528-B399-7E1C9DDDE2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10" name="Group 9">
            <a:extLst>
              <a:ext uri="{FF2B5EF4-FFF2-40B4-BE49-F238E27FC236}">
                <a16:creationId xmlns:a16="http://schemas.microsoft.com/office/drawing/2014/main" xmlns="" id="{5144888B-CEC3-B325-2B58-2EE654036BE9}"/>
              </a:ext>
            </a:extLst>
          </p:cNvPr>
          <p:cNvGrpSpPr/>
          <p:nvPr/>
        </p:nvGrpSpPr>
        <p:grpSpPr>
          <a:xfrm>
            <a:off x="-730189" y="-325821"/>
            <a:ext cx="6577773" cy="6577773"/>
            <a:chOff x="5494074" y="-76580"/>
            <a:chExt cx="6577773" cy="6577773"/>
          </a:xfrm>
        </p:grpSpPr>
        <p:grpSp>
          <p:nvGrpSpPr>
            <p:cNvPr id="11" name="Group 10">
              <a:extLst>
                <a:ext uri="{FF2B5EF4-FFF2-40B4-BE49-F238E27FC236}">
                  <a16:creationId xmlns:a16="http://schemas.microsoft.com/office/drawing/2014/main" xmlns="" id="{BC3AA9DA-EFAF-00D4-F304-57BA6DA3CF4A}"/>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xmlns="" id="{025F53B0-FD4B-B6DB-9EFB-EFCA08434D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0" name="TextBox 19">
                <a:extLst>
                  <a:ext uri="{FF2B5EF4-FFF2-40B4-BE49-F238E27FC236}">
                    <a16:creationId xmlns:a16="http://schemas.microsoft.com/office/drawing/2014/main" xmlns="" id="{C7C08762-1F96-8D36-22B9-D9B57D752475}"/>
                  </a:ext>
                </a:extLst>
              </p:cNvPr>
              <p:cNvSpPr txBox="1"/>
              <p:nvPr/>
            </p:nvSpPr>
            <p:spPr>
              <a:xfrm>
                <a:off x="6638574" y="708544"/>
                <a:ext cx="3668094"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0000"/>
                    </a:solidFill>
                    <a:effectLst/>
                    <a:latin typeface="Calibri" panose="020F0502020204030204" pitchFamily="34" charset="0"/>
                    <a:cs typeface="Calibri" panose="020F0502020204030204" pitchFamily="34" charset="0"/>
                  </a:rPr>
                  <a:t>1. </a:t>
                </a:r>
                <a:r>
                  <a:rPr lang="vi-VN" sz="3600" b="1" i="0" dirty="0">
                    <a:solidFill>
                      <a:srgbClr val="000000"/>
                    </a:solidFill>
                    <a:effectLst/>
                    <a:latin typeface="Calibri" panose="020F0502020204030204" pitchFamily="34" charset="0"/>
                    <a:cs typeface="Calibri" panose="020F0502020204030204" pitchFamily="34" charset="0"/>
                  </a:rPr>
                  <a:t>Em thích cảnh vật nào trong các bức tranh dưới đây? Vì sao?</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12" name="Picture 11" descr="Icon&#10;&#10;Description automatically generated">
              <a:extLst>
                <a:ext uri="{FF2B5EF4-FFF2-40B4-BE49-F238E27FC236}">
                  <a16:creationId xmlns:a16="http://schemas.microsoft.com/office/drawing/2014/main" xmlns="" id="{0121A48E-7304-2911-5E24-F44B502E67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5" name="Picture 4">
            <a:extLst>
              <a:ext uri="{FF2B5EF4-FFF2-40B4-BE49-F238E27FC236}">
                <a16:creationId xmlns:a16="http://schemas.microsoft.com/office/drawing/2014/main" xmlns="" id="{3DDC5FF3-9D2A-4AAE-9A47-C0C699E76D6A}"/>
              </a:ext>
            </a:extLst>
          </p:cNvPr>
          <p:cNvPicPr>
            <a:picLocks noChangeAspect="1"/>
          </p:cNvPicPr>
          <p:nvPr/>
        </p:nvPicPr>
        <p:blipFill>
          <a:blip r:embed="rId6"/>
          <a:stretch>
            <a:fillRect/>
          </a:stretch>
        </p:blipFill>
        <p:spPr>
          <a:xfrm>
            <a:off x="5367337" y="623887"/>
            <a:ext cx="6500813" cy="3046871"/>
          </a:xfrm>
          <a:prstGeom prst="rect">
            <a:avLst/>
          </a:prstGeom>
        </p:spPr>
      </p:pic>
      <p:pic>
        <p:nvPicPr>
          <p:cNvPr id="7" name="Picture 6">
            <a:extLst>
              <a:ext uri="{FF2B5EF4-FFF2-40B4-BE49-F238E27FC236}">
                <a16:creationId xmlns:a16="http://schemas.microsoft.com/office/drawing/2014/main" xmlns="" id="{BA7EC9D8-DB22-4938-9806-C4264A5BF51B}"/>
              </a:ext>
            </a:extLst>
          </p:cNvPr>
          <p:cNvPicPr>
            <a:picLocks noChangeAspect="1"/>
          </p:cNvPicPr>
          <p:nvPr/>
        </p:nvPicPr>
        <p:blipFill>
          <a:blip r:embed="rId7"/>
          <a:stretch>
            <a:fillRect/>
          </a:stretch>
        </p:blipFill>
        <p:spPr>
          <a:xfrm>
            <a:off x="8805862" y="3833812"/>
            <a:ext cx="3252788" cy="2962576"/>
          </a:xfrm>
          <a:prstGeom prst="rect">
            <a:avLst/>
          </a:prstGeom>
        </p:spPr>
      </p:pic>
    </p:spTree>
    <p:extLst>
      <p:ext uri="{BB962C8B-B14F-4D97-AF65-F5344CB8AC3E}">
        <p14:creationId xmlns:p14="http://schemas.microsoft.com/office/powerpoint/2010/main" val="372060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map chart&#10;&#10;Description automatically generated">
            <a:extLst>
              <a:ext uri="{FF2B5EF4-FFF2-40B4-BE49-F238E27FC236}">
                <a16:creationId xmlns:a16="http://schemas.microsoft.com/office/drawing/2014/main" xmlns="" id="{EEA7F22F-F058-71BC-8FBB-F8C9444E00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xmlns="" id="{98CD133B-0197-6D8F-674B-8C054C920154}"/>
              </a:ext>
            </a:extLst>
          </p:cNvPr>
          <p:cNvGrpSpPr/>
          <p:nvPr/>
        </p:nvGrpSpPr>
        <p:grpSpPr>
          <a:xfrm>
            <a:off x="1989437" y="-168812"/>
            <a:ext cx="7431753" cy="6611047"/>
            <a:chOff x="0" y="-515048"/>
            <a:chExt cx="7431753" cy="6611047"/>
          </a:xfrm>
        </p:grpSpPr>
        <p:pic>
          <p:nvPicPr>
            <p:cNvPr id="16" name="Picture 15" descr="A picture containing text&#10;&#10;Description automatically generated">
              <a:extLst>
                <a:ext uri="{FF2B5EF4-FFF2-40B4-BE49-F238E27FC236}">
                  <a16:creationId xmlns:a16="http://schemas.microsoft.com/office/drawing/2014/main" xmlns="" id="{8715F576-A16D-2EDF-3B6C-24708BC3707C}"/>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515048"/>
              <a:ext cx="7431753" cy="6611047"/>
            </a:xfrm>
            <a:prstGeom prst="rect">
              <a:avLst/>
            </a:prstGeom>
          </p:spPr>
        </p:pic>
        <p:sp>
          <p:nvSpPr>
            <p:cNvPr id="17" name="TextBox 16">
              <a:extLst>
                <a:ext uri="{FF2B5EF4-FFF2-40B4-BE49-F238E27FC236}">
                  <a16:creationId xmlns:a16="http://schemas.microsoft.com/office/drawing/2014/main" xmlns="" id="{6F0B00E5-1B8F-D52D-C836-DC81A99D0DA5}"/>
                </a:ext>
              </a:extLst>
            </p:cNvPr>
            <p:cNvSpPr txBox="1"/>
            <p:nvPr/>
          </p:nvSpPr>
          <p:spPr>
            <a:xfrm>
              <a:off x="1543003" y="1132568"/>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Nhà</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văn</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rPr>
                <a:t>nhí</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endParaRPr>
            </a:p>
          </p:txBody>
        </p:sp>
      </p:grpSp>
      <p:pic>
        <p:nvPicPr>
          <p:cNvPr id="18" name="Picture 17" descr="A group of people in clothing&#10;&#10;Description automatically generated with low confidence">
            <a:extLst>
              <a:ext uri="{FF2B5EF4-FFF2-40B4-BE49-F238E27FC236}">
                <a16:creationId xmlns:a16="http://schemas.microsoft.com/office/drawing/2014/main" xmlns="" id="{E7DB1145-27BF-E033-83D3-C823B4FBD8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1482" y="4302580"/>
            <a:ext cx="3730432" cy="2347538"/>
          </a:xfrm>
          <a:prstGeom prst="rect">
            <a:avLst/>
          </a:prstGeom>
        </p:spPr>
      </p:pic>
      <p:pic>
        <p:nvPicPr>
          <p:cNvPr id="19" name="Picture 18" descr="A picture containing indoor, seat&#10;&#10;Description automatically generated">
            <a:extLst>
              <a:ext uri="{FF2B5EF4-FFF2-40B4-BE49-F238E27FC236}">
                <a16:creationId xmlns:a16="http://schemas.microsoft.com/office/drawing/2014/main" xmlns="" id="{7A6F30B5-A85E-F469-27DF-DFC6D06D36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781" y="4092044"/>
            <a:ext cx="2199029" cy="2718712"/>
          </a:xfrm>
          <a:prstGeom prst="rect">
            <a:avLst/>
          </a:prstGeom>
        </p:spPr>
      </p:pic>
    </p:spTree>
    <p:extLst>
      <p:ext uri="{BB962C8B-B14F-4D97-AF65-F5344CB8AC3E}">
        <p14:creationId xmlns:p14="http://schemas.microsoft.com/office/powerpoint/2010/main" val="28475600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11" presetID="2" presetClass="entr" presetSubtype="4" fill="hold" nodeType="withEffect" p14:presetBounceEnd="40000">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14:bounceEnd="40000">
                                          <p:cBhvr additive="base">
                                            <p:cTn id="13" dur="75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8"/>
                                            </p:tgtEl>
                                            <p:attrNameLst>
                                              <p:attrName>r</p:attrName>
                                            </p:attrNameLst>
                                          </p:cBhvr>
                                        </p:animRot>
                                        <p:animRot by="-240000">
                                          <p:cBhvr>
                                            <p:cTn id="17" dur="200" fill="hold">
                                              <p:stCondLst>
                                                <p:cond delay="200"/>
                                              </p:stCondLst>
                                            </p:cTn>
                                            <p:tgtEl>
                                              <p:spTgt spid="18"/>
                                            </p:tgtEl>
                                            <p:attrNameLst>
                                              <p:attrName>r</p:attrName>
                                            </p:attrNameLst>
                                          </p:cBhvr>
                                        </p:animRot>
                                        <p:animRot by="240000">
                                          <p:cBhvr>
                                            <p:cTn id="18" dur="200" fill="hold">
                                              <p:stCondLst>
                                                <p:cond delay="400"/>
                                              </p:stCondLst>
                                            </p:cTn>
                                            <p:tgtEl>
                                              <p:spTgt spid="18"/>
                                            </p:tgtEl>
                                            <p:attrNameLst>
                                              <p:attrName>r</p:attrName>
                                            </p:attrNameLst>
                                          </p:cBhvr>
                                        </p:animRot>
                                        <p:animRot by="-240000">
                                          <p:cBhvr>
                                            <p:cTn id="19" dur="200" fill="hold">
                                              <p:stCondLst>
                                                <p:cond delay="600"/>
                                              </p:stCondLst>
                                            </p:cTn>
                                            <p:tgtEl>
                                              <p:spTgt spid="18"/>
                                            </p:tgtEl>
                                            <p:attrNameLst>
                                              <p:attrName>r</p:attrName>
                                            </p:attrNameLst>
                                          </p:cBhvr>
                                        </p:animRot>
                                        <p:animRot by="120000">
                                          <p:cBhvr>
                                            <p:cTn id="20"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8" name="Trò-chơi-ting.wav"/>
                                            </p:tgtEl>
                                          </p:cMediaNode>
                                        </p:audio>
                                      </p:subTnLst>
                                    </p:cTn>
                                  </p:par>
                                  <p:par>
                                    <p:cTn id="11" presetID="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750" fill="hold"/>
                                            <p:tgtEl>
                                              <p:spTgt spid="18"/>
                                            </p:tgtEl>
                                            <p:attrNameLst>
                                              <p:attrName>ppt_x</p:attrName>
                                            </p:attrNameLst>
                                          </p:cBhvr>
                                          <p:tavLst>
                                            <p:tav tm="0">
                                              <p:val>
                                                <p:strVal val="#ppt_x"/>
                                              </p:val>
                                            </p:tav>
                                            <p:tav tm="100000">
                                              <p:val>
                                                <p:strVal val="#ppt_x"/>
                                              </p:val>
                                            </p:tav>
                                          </p:tavLst>
                                        </p:anim>
                                        <p:anim calcmode="lin" valueType="num">
                                          <p:cBhvr additive="base">
                                            <p:cTn id="14" dur="75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9"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8"/>
                                            </p:tgtEl>
                                            <p:attrNameLst>
                                              <p:attrName>r</p:attrName>
                                            </p:attrNameLst>
                                          </p:cBhvr>
                                        </p:animRot>
                                        <p:animRot by="-240000">
                                          <p:cBhvr>
                                            <p:cTn id="17" dur="200" fill="hold">
                                              <p:stCondLst>
                                                <p:cond delay="200"/>
                                              </p:stCondLst>
                                            </p:cTn>
                                            <p:tgtEl>
                                              <p:spTgt spid="18"/>
                                            </p:tgtEl>
                                            <p:attrNameLst>
                                              <p:attrName>r</p:attrName>
                                            </p:attrNameLst>
                                          </p:cBhvr>
                                        </p:animRot>
                                        <p:animRot by="240000">
                                          <p:cBhvr>
                                            <p:cTn id="18" dur="200" fill="hold">
                                              <p:stCondLst>
                                                <p:cond delay="400"/>
                                              </p:stCondLst>
                                            </p:cTn>
                                            <p:tgtEl>
                                              <p:spTgt spid="18"/>
                                            </p:tgtEl>
                                            <p:attrNameLst>
                                              <p:attrName>r</p:attrName>
                                            </p:attrNameLst>
                                          </p:cBhvr>
                                        </p:animRot>
                                        <p:animRot by="-240000">
                                          <p:cBhvr>
                                            <p:cTn id="19" dur="200" fill="hold">
                                              <p:stCondLst>
                                                <p:cond delay="600"/>
                                              </p:stCondLst>
                                            </p:cTn>
                                            <p:tgtEl>
                                              <p:spTgt spid="18"/>
                                            </p:tgtEl>
                                            <p:attrNameLst>
                                              <p:attrName>r</p:attrName>
                                            </p:attrNameLst>
                                          </p:cBhvr>
                                        </p:animRot>
                                        <p:animRot by="120000">
                                          <p:cBhvr>
                                            <p:cTn id="20"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xmlns="" id="{6C67A388-8630-DD90-092C-F44DD1BBE3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81"/>
            <a:ext cx="12192000" cy="6858000"/>
          </a:xfrm>
          <a:prstGeom prst="rect">
            <a:avLst/>
          </a:prstGeom>
        </p:spPr>
      </p:pic>
      <p:pic>
        <p:nvPicPr>
          <p:cNvPr id="30" name="Picture 29" descr="A picture containing text, silhouette, light&#10;&#10;Description automatically generated">
            <a:extLst>
              <a:ext uri="{FF2B5EF4-FFF2-40B4-BE49-F238E27FC236}">
                <a16:creationId xmlns:a16="http://schemas.microsoft.com/office/drawing/2014/main" xmlns="" id="{9DA3692D-5D30-1FF8-9000-FD40F03A23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5312" y="74901"/>
            <a:ext cx="5624439" cy="5634578"/>
          </a:xfrm>
          <a:prstGeom prst="rect">
            <a:avLst/>
          </a:prstGeom>
        </p:spPr>
      </p:pic>
      <p:pic>
        <p:nvPicPr>
          <p:cNvPr id="32" name="Picture 31" descr="A close-up of a logo&#10;&#10;Description automatically generated with low confidence">
            <a:extLst>
              <a:ext uri="{FF2B5EF4-FFF2-40B4-BE49-F238E27FC236}">
                <a16:creationId xmlns:a16="http://schemas.microsoft.com/office/drawing/2014/main" xmlns="" id="{11CC16E8-B240-CCAF-5D60-2DD8285EF4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0211" y="5481639"/>
            <a:ext cx="2696979" cy="1408123"/>
          </a:xfrm>
          <a:prstGeom prst="rect">
            <a:avLst/>
          </a:prstGeom>
        </p:spPr>
      </p:pic>
      <p:sp>
        <p:nvSpPr>
          <p:cNvPr id="15" name="Rectangle: Rounded Corners 14">
            <a:extLst>
              <a:ext uri="{FF2B5EF4-FFF2-40B4-BE49-F238E27FC236}">
                <a16:creationId xmlns:a16="http://schemas.microsoft.com/office/drawing/2014/main" xmlns="" id="{6E8384A4-18C5-F1FB-8284-D80F2D3C6CB6}"/>
              </a:ext>
            </a:extLst>
          </p:cNvPr>
          <p:cNvSpPr/>
          <p:nvPr/>
        </p:nvSpPr>
        <p:spPr>
          <a:xfrm>
            <a:off x="5457826" y="1235668"/>
            <a:ext cx="5730574" cy="4098332"/>
          </a:xfrm>
          <a:custGeom>
            <a:avLst/>
            <a:gdLst>
              <a:gd name="connsiteX0" fmla="*/ 0 w 5730574"/>
              <a:gd name="connsiteY0" fmla="*/ 926018 h 4098332"/>
              <a:gd name="connsiteX1" fmla="*/ 926018 w 5730574"/>
              <a:gd name="connsiteY1" fmla="*/ 0 h 4098332"/>
              <a:gd name="connsiteX2" fmla="*/ 1611226 w 5730574"/>
              <a:gd name="connsiteY2" fmla="*/ 0 h 4098332"/>
              <a:gd name="connsiteX3" fmla="*/ 2180079 w 5730574"/>
              <a:gd name="connsiteY3" fmla="*/ 0 h 4098332"/>
              <a:gd name="connsiteX4" fmla="*/ 2826502 w 5730574"/>
              <a:gd name="connsiteY4" fmla="*/ 0 h 4098332"/>
              <a:gd name="connsiteX5" fmla="*/ 3356568 w 5730574"/>
              <a:gd name="connsiteY5" fmla="*/ 0 h 4098332"/>
              <a:gd name="connsiteX6" fmla="*/ 3886635 w 5730574"/>
              <a:gd name="connsiteY6" fmla="*/ 0 h 4098332"/>
              <a:gd name="connsiteX7" fmla="*/ 4804556 w 5730574"/>
              <a:gd name="connsiteY7" fmla="*/ 0 h 4098332"/>
              <a:gd name="connsiteX8" fmla="*/ 5730574 w 5730574"/>
              <a:gd name="connsiteY8" fmla="*/ 926018 h 4098332"/>
              <a:gd name="connsiteX9" fmla="*/ 5730574 w 5730574"/>
              <a:gd name="connsiteY9" fmla="*/ 1420203 h 4098332"/>
              <a:gd name="connsiteX10" fmla="*/ 5730574 w 5730574"/>
              <a:gd name="connsiteY10" fmla="*/ 1959314 h 4098332"/>
              <a:gd name="connsiteX11" fmla="*/ 5730574 w 5730574"/>
              <a:gd name="connsiteY11" fmla="*/ 2520888 h 4098332"/>
              <a:gd name="connsiteX12" fmla="*/ 5730574 w 5730574"/>
              <a:gd name="connsiteY12" fmla="*/ 3172314 h 4098332"/>
              <a:gd name="connsiteX13" fmla="*/ 4804556 w 5730574"/>
              <a:gd name="connsiteY13" fmla="*/ 4098332 h 4098332"/>
              <a:gd name="connsiteX14" fmla="*/ 4196918 w 5730574"/>
              <a:gd name="connsiteY14" fmla="*/ 4098332 h 4098332"/>
              <a:gd name="connsiteX15" fmla="*/ 3472925 w 5730574"/>
              <a:gd name="connsiteY15" fmla="*/ 4098332 h 4098332"/>
              <a:gd name="connsiteX16" fmla="*/ 2904072 w 5730574"/>
              <a:gd name="connsiteY16" fmla="*/ 4098332 h 4098332"/>
              <a:gd name="connsiteX17" fmla="*/ 2180079 w 5730574"/>
              <a:gd name="connsiteY17" fmla="*/ 4098332 h 4098332"/>
              <a:gd name="connsiteX18" fmla="*/ 1533656 w 5730574"/>
              <a:gd name="connsiteY18" fmla="*/ 4098332 h 4098332"/>
              <a:gd name="connsiteX19" fmla="*/ 926018 w 5730574"/>
              <a:gd name="connsiteY19" fmla="*/ 4098332 h 4098332"/>
              <a:gd name="connsiteX20" fmla="*/ 0 w 5730574"/>
              <a:gd name="connsiteY20" fmla="*/ 3172314 h 4098332"/>
              <a:gd name="connsiteX21" fmla="*/ 0 w 5730574"/>
              <a:gd name="connsiteY21" fmla="*/ 2588277 h 4098332"/>
              <a:gd name="connsiteX22" fmla="*/ 0 w 5730574"/>
              <a:gd name="connsiteY22" fmla="*/ 2094092 h 4098332"/>
              <a:gd name="connsiteX23" fmla="*/ 0 w 5730574"/>
              <a:gd name="connsiteY23" fmla="*/ 1532518 h 4098332"/>
              <a:gd name="connsiteX24" fmla="*/ 0 w 5730574"/>
              <a:gd name="connsiteY24" fmla="*/ 926018 h 409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0574" h="4098332" fill="none" extrusionOk="0">
                <a:moveTo>
                  <a:pt x="0" y="926018"/>
                </a:moveTo>
                <a:cubicBezTo>
                  <a:pt x="-63555" y="385475"/>
                  <a:pt x="447192" y="-50645"/>
                  <a:pt x="926018" y="0"/>
                </a:cubicBezTo>
                <a:cubicBezTo>
                  <a:pt x="1116466" y="13223"/>
                  <a:pt x="1396425" y="14099"/>
                  <a:pt x="1611226" y="0"/>
                </a:cubicBezTo>
                <a:cubicBezTo>
                  <a:pt x="1826027" y="-14099"/>
                  <a:pt x="1935337" y="-7277"/>
                  <a:pt x="2180079" y="0"/>
                </a:cubicBezTo>
                <a:cubicBezTo>
                  <a:pt x="2424821" y="7277"/>
                  <a:pt x="2553029" y="-14482"/>
                  <a:pt x="2826502" y="0"/>
                </a:cubicBezTo>
                <a:cubicBezTo>
                  <a:pt x="3099975" y="14482"/>
                  <a:pt x="3095533" y="17634"/>
                  <a:pt x="3356568" y="0"/>
                </a:cubicBezTo>
                <a:cubicBezTo>
                  <a:pt x="3617603" y="-17634"/>
                  <a:pt x="3729449" y="-11629"/>
                  <a:pt x="3886635" y="0"/>
                </a:cubicBezTo>
                <a:cubicBezTo>
                  <a:pt x="4043821" y="11629"/>
                  <a:pt x="4505741" y="32256"/>
                  <a:pt x="4804556" y="0"/>
                </a:cubicBezTo>
                <a:cubicBezTo>
                  <a:pt x="5380484" y="-2107"/>
                  <a:pt x="5661848" y="511296"/>
                  <a:pt x="5730574" y="926018"/>
                </a:cubicBezTo>
                <a:cubicBezTo>
                  <a:pt x="5707119" y="1072487"/>
                  <a:pt x="5734515" y="1262489"/>
                  <a:pt x="5730574" y="1420203"/>
                </a:cubicBezTo>
                <a:cubicBezTo>
                  <a:pt x="5726633" y="1577917"/>
                  <a:pt x="5706392" y="1716847"/>
                  <a:pt x="5730574" y="1959314"/>
                </a:cubicBezTo>
                <a:cubicBezTo>
                  <a:pt x="5754756" y="2201781"/>
                  <a:pt x="5743086" y="2252625"/>
                  <a:pt x="5730574" y="2520888"/>
                </a:cubicBezTo>
                <a:cubicBezTo>
                  <a:pt x="5718062" y="2789151"/>
                  <a:pt x="5726892" y="2927893"/>
                  <a:pt x="5730574" y="3172314"/>
                </a:cubicBezTo>
                <a:cubicBezTo>
                  <a:pt x="5682870" y="3690589"/>
                  <a:pt x="5299889" y="4093191"/>
                  <a:pt x="4804556" y="4098332"/>
                </a:cubicBezTo>
                <a:cubicBezTo>
                  <a:pt x="4525979" y="4092388"/>
                  <a:pt x="4485411" y="4090075"/>
                  <a:pt x="4196918" y="4098332"/>
                </a:cubicBezTo>
                <a:cubicBezTo>
                  <a:pt x="3908425" y="4106589"/>
                  <a:pt x="3662416" y="4112849"/>
                  <a:pt x="3472925" y="4098332"/>
                </a:cubicBezTo>
                <a:cubicBezTo>
                  <a:pt x="3283434" y="4083815"/>
                  <a:pt x="3035793" y="4116910"/>
                  <a:pt x="2904072" y="4098332"/>
                </a:cubicBezTo>
                <a:cubicBezTo>
                  <a:pt x="2772351" y="4079754"/>
                  <a:pt x="2494849" y="4082906"/>
                  <a:pt x="2180079" y="4098332"/>
                </a:cubicBezTo>
                <a:cubicBezTo>
                  <a:pt x="1865309" y="4113758"/>
                  <a:pt x="1698049" y="4124829"/>
                  <a:pt x="1533656" y="4098332"/>
                </a:cubicBezTo>
                <a:cubicBezTo>
                  <a:pt x="1369263" y="4071835"/>
                  <a:pt x="1152636" y="4114834"/>
                  <a:pt x="926018" y="4098332"/>
                </a:cubicBezTo>
                <a:cubicBezTo>
                  <a:pt x="488583" y="4054276"/>
                  <a:pt x="-32717" y="3700037"/>
                  <a:pt x="0" y="3172314"/>
                </a:cubicBezTo>
                <a:cubicBezTo>
                  <a:pt x="21655" y="2912441"/>
                  <a:pt x="-27234" y="2713156"/>
                  <a:pt x="0" y="2588277"/>
                </a:cubicBezTo>
                <a:cubicBezTo>
                  <a:pt x="27234" y="2463398"/>
                  <a:pt x="-10099" y="2246667"/>
                  <a:pt x="0" y="2094092"/>
                </a:cubicBezTo>
                <a:cubicBezTo>
                  <a:pt x="10099" y="1941517"/>
                  <a:pt x="-19651" y="1765002"/>
                  <a:pt x="0" y="1532518"/>
                </a:cubicBezTo>
                <a:cubicBezTo>
                  <a:pt x="19651" y="1300034"/>
                  <a:pt x="-25448" y="1128306"/>
                  <a:pt x="0" y="926018"/>
                </a:cubicBezTo>
                <a:close/>
              </a:path>
              <a:path w="5730574" h="4098332" stroke="0" extrusionOk="0">
                <a:moveTo>
                  <a:pt x="0" y="926018"/>
                </a:moveTo>
                <a:cubicBezTo>
                  <a:pt x="-65319" y="483148"/>
                  <a:pt x="429678" y="63815"/>
                  <a:pt x="926018" y="0"/>
                </a:cubicBezTo>
                <a:cubicBezTo>
                  <a:pt x="1055012" y="-26699"/>
                  <a:pt x="1291939" y="27035"/>
                  <a:pt x="1494870" y="0"/>
                </a:cubicBezTo>
                <a:cubicBezTo>
                  <a:pt x="1697801" y="-27035"/>
                  <a:pt x="1857927" y="11706"/>
                  <a:pt x="2102508" y="0"/>
                </a:cubicBezTo>
                <a:cubicBezTo>
                  <a:pt x="2347089" y="-11706"/>
                  <a:pt x="2388126" y="-24275"/>
                  <a:pt x="2632575" y="0"/>
                </a:cubicBezTo>
                <a:cubicBezTo>
                  <a:pt x="2877024" y="24275"/>
                  <a:pt x="3055881" y="-15779"/>
                  <a:pt x="3317783" y="0"/>
                </a:cubicBezTo>
                <a:cubicBezTo>
                  <a:pt x="3579685" y="15779"/>
                  <a:pt x="3651741" y="7389"/>
                  <a:pt x="3847850" y="0"/>
                </a:cubicBezTo>
                <a:cubicBezTo>
                  <a:pt x="4043959" y="-7389"/>
                  <a:pt x="4498605" y="-22722"/>
                  <a:pt x="4804556" y="0"/>
                </a:cubicBezTo>
                <a:cubicBezTo>
                  <a:pt x="5262226" y="-6035"/>
                  <a:pt x="5766057" y="457284"/>
                  <a:pt x="5730574" y="926018"/>
                </a:cubicBezTo>
                <a:cubicBezTo>
                  <a:pt x="5744045" y="1135932"/>
                  <a:pt x="5737836" y="1253498"/>
                  <a:pt x="5730574" y="1465129"/>
                </a:cubicBezTo>
                <a:cubicBezTo>
                  <a:pt x="5723312" y="1676760"/>
                  <a:pt x="5727606" y="1795484"/>
                  <a:pt x="5730574" y="1959314"/>
                </a:cubicBezTo>
                <a:cubicBezTo>
                  <a:pt x="5733542" y="2123144"/>
                  <a:pt x="5711954" y="2259595"/>
                  <a:pt x="5730574" y="2475962"/>
                </a:cubicBezTo>
                <a:cubicBezTo>
                  <a:pt x="5749194" y="2692329"/>
                  <a:pt x="5742067" y="3008637"/>
                  <a:pt x="5730574" y="3172314"/>
                </a:cubicBezTo>
                <a:cubicBezTo>
                  <a:pt x="5689040" y="3689478"/>
                  <a:pt x="5405114" y="4113983"/>
                  <a:pt x="4804556" y="4098332"/>
                </a:cubicBezTo>
                <a:cubicBezTo>
                  <a:pt x="4537111" y="4095774"/>
                  <a:pt x="4374032" y="4117598"/>
                  <a:pt x="4196918" y="4098332"/>
                </a:cubicBezTo>
                <a:cubicBezTo>
                  <a:pt x="4019804" y="4079066"/>
                  <a:pt x="3824744" y="4072676"/>
                  <a:pt x="3589281" y="4098332"/>
                </a:cubicBezTo>
                <a:cubicBezTo>
                  <a:pt x="3353818" y="4123988"/>
                  <a:pt x="3196170" y="4099314"/>
                  <a:pt x="3020429" y="4098332"/>
                </a:cubicBezTo>
                <a:cubicBezTo>
                  <a:pt x="2844688" y="4097350"/>
                  <a:pt x="2696599" y="4111134"/>
                  <a:pt x="2412791" y="4098332"/>
                </a:cubicBezTo>
                <a:cubicBezTo>
                  <a:pt x="2128983" y="4085530"/>
                  <a:pt x="2007064" y="4129033"/>
                  <a:pt x="1727583" y="4098332"/>
                </a:cubicBezTo>
                <a:cubicBezTo>
                  <a:pt x="1448102" y="4067631"/>
                  <a:pt x="1111874" y="4061291"/>
                  <a:pt x="926018" y="4098332"/>
                </a:cubicBezTo>
                <a:cubicBezTo>
                  <a:pt x="464631" y="4185200"/>
                  <a:pt x="40117" y="3735256"/>
                  <a:pt x="0" y="3172314"/>
                </a:cubicBezTo>
                <a:cubicBezTo>
                  <a:pt x="21112" y="3002530"/>
                  <a:pt x="-23085" y="2843385"/>
                  <a:pt x="0" y="2565814"/>
                </a:cubicBezTo>
                <a:cubicBezTo>
                  <a:pt x="23085" y="2288243"/>
                  <a:pt x="5122" y="2204896"/>
                  <a:pt x="0" y="1959314"/>
                </a:cubicBezTo>
                <a:cubicBezTo>
                  <a:pt x="-5122" y="1713732"/>
                  <a:pt x="-7103" y="1545065"/>
                  <a:pt x="0" y="1420203"/>
                </a:cubicBezTo>
                <a:cubicBezTo>
                  <a:pt x="7103" y="1295341"/>
                  <a:pt x="22032" y="1145030"/>
                  <a:pt x="0" y="92601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defRPr/>
            </a:pPr>
            <a:r>
              <a:rPr lang="vi-VN" sz="2800" b="1" dirty="0">
                <a:solidFill>
                  <a:srgbClr val="002060"/>
                </a:solidFill>
                <a:latin typeface="Calibri" panose="020F0502020204030204"/>
              </a:rPr>
              <a:t>Cảnh vật em yêu thích là gì, ở đâu?</a:t>
            </a:r>
          </a:p>
          <a:p>
            <a:pPr marL="342900" lvl="0" indent="-342900" algn="just">
              <a:buFont typeface="Arial" panose="020B0604020202020204" pitchFamily="34" charset="0"/>
              <a:buChar char="•"/>
              <a:defRPr/>
            </a:pPr>
            <a:r>
              <a:rPr lang="vi-VN" sz="2800" b="1" dirty="0">
                <a:solidFill>
                  <a:srgbClr val="002060"/>
                </a:solidFill>
                <a:latin typeface="Calibri" panose="020F0502020204030204"/>
              </a:rPr>
              <a:t>Đặc điểm nổi bật của cảnh vật đó là gì? Điều khiến em ấn tượng nhất?</a:t>
            </a:r>
          </a:p>
          <a:p>
            <a:pPr marL="342900" lvl="0" indent="-342900" algn="just">
              <a:buFont typeface="Arial" panose="020B0604020202020204" pitchFamily="34" charset="0"/>
              <a:buChar char="•"/>
              <a:defRPr/>
            </a:pPr>
            <a:r>
              <a:rPr lang="vi-VN" sz="2800" b="1" dirty="0">
                <a:solidFill>
                  <a:srgbClr val="002060"/>
                </a:solidFill>
                <a:latin typeface="Calibri" panose="020F0502020204030204"/>
              </a:rPr>
              <a:t>Khi ngắm nhìn cảnh vật đó, em có cảm nghĩ gì? (yêu vẻ đẹp của cảnh vật, biết ơn những người khám phá, giữ gìn cảnh vật,…)</a:t>
            </a:r>
          </a:p>
        </p:txBody>
      </p:sp>
      <p:pic>
        <p:nvPicPr>
          <p:cNvPr id="5" name="Picture 4" descr="Icon&#10;&#10;Description automatically generated">
            <a:extLst>
              <a:ext uri="{FF2B5EF4-FFF2-40B4-BE49-F238E27FC236}">
                <a16:creationId xmlns:a16="http://schemas.microsoft.com/office/drawing/2014/main" xmlns="" id="{97CE625B-3158-3178-2791-C5C28F7B19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4624" y="3775475"/>
            <a:ext cx="1753705" cy="1967291"/>
          </a:xfrm>
          <a:prstGeom prst="rect">
            <a:avLst/>
          </a:prstGeom>
        </p:spPr>
      </p:pic>
      <p:grpSp>
        <p:nvGrpSpPr>
          <p:cNvPr id="25" name="Group 24">
            <a:extLst>
              <a:ext uri="{FF2B5EF4-FFF2-40B4-BE49-F238E27FC236}">
                <a16:creationId xmlns:a16="http://schemas.microsoft.com/office/drawing/2014/main" xmlns="" id="{5F0092A4-EDBC-4F06-8799-A77939B17B2B}"/>
              </a:ext>
            </a:extLst>
          </p:cNvPr>
          <p:cNvGrpSpPr/>
          <p:nvPr/>
        </p:nvGrpSpPr>
        <p:grpSpPr>
          <a:xfrm>
            <a:off x="-730189" y="-325821"/>
            <a:ext cx="7016689" cy="7307646"/>
            <a:chOff x="5494074" y="-76580"/>
            <a:chExt cx="6577773" cy="6577773"/>
          </a:xfrm>
        </p:grpSpPr>
        <p:grpSp>
          <p:nvGrpSpPr>
            <p:cNvPr id="26" name="Group 25">
              <a:extLst>
                <a:ext uri="{FF2B5EF4-FFF2-40B4-BE49-F238E27FC236}">
                  <a16:creationId xmlns:a16="http://schemas.microsoft.com/office/drawing/2014/main" xmlns="" id="{79420B1F-CC28-4501-9302-AEAF45580BA0}"/>
                </a:ext>
              </a:extLst>
            </p:cNvPr>
            <p:cNvGrpSpPr/>
            <p:nvPr/>
          </p:nvGrpSpPr>
          <p:grpSpPr>
            <a:xfrm>
              <a:off x="5494074" y="-76580"/>
              <a:ext cx="6577773" cy="6577773"/>
              <a:chOff x="5189274" y="-858044"/>
              <a:chExt cx="6577773" cy="6577773"/>
            </a:xfrm>
          </p:grpSpPr>
          <p:pic>
            <p:nvPicPr>
              <p:cNvPr id="28" name="Picture 27" descr="Shape&#10;&#10;Description automatically generated with medium confidence">
                <a:extLst>
                  <a:ext uri="{FF2B5EF4-FFF2-40B4-BE49-F238E27FC236}">
                    <a16:creationId xmlns:a16="http://schemas.microsoft.com/office/drawing/2014/main" xmlns="" id="{C9EAD1A6-2A66-48E7-AE44-C25F5D0153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9" name="TextBox 28">
                <a:extLst>
                  <a:ext uri="{FF2B5EF4-FFF2-40B4-BE49-F238E27FC236}">
                    <a16:creationId xmlns:a16="http://schemas.microsoft.com/office/drawing/2014/main" xmlns="" id="{A1AC16D2-7B4F-4C80-8344-D42C3217B7F4}"/>
                  </a:ext>
                </a:extLst>
              </p:cNvPr>
              <p:cNvSpPr txBox="1"/>
              <p:nvPr/>
            </p:nvSpPr>
            <p:spPr>
              <a:xfrm>
                <a:off x="6329176" y="708544"/>
                <a:ext cx="3977492" cy="2077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0000"/>
                    </a:solidFill>
                    <a:effectLst/>
                    <a:latin typeface="Calibri" panose="020F0502020204030204" pitchFamily="34" charset="0"/>
                    <a:cs typeface="Calibri" panose="020F0502020204030204" pitchFamily="34" charset="0"/>
                  </a:rPr>
                  <a:t> 2. </a:t>
                </a:r>
                <a:r>
                  <a:rPr lang="en-US" sz="3600" b="1" i="0" dirty="0" err="1">
                    <a:solidFill>
                      <a:srgbClr val="000000"/>
                    </a:solidFill>
                    <a:effectLst/>
                    <a:latin typeface="Calibri" panose="020F0502020204030204" pitchFamily="34" charset="0"/>
                    <a:cs typeface="Calibri" panose="020F0502020204030204" pitchFamily="34" charset="0"/>
                  </a:rPr>
                  <a:t>Viết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đoạn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văn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nêu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tình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xúc</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của</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em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về</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một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vật</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em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yêu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thích</a:t>
                </a:r>
                <a:r>
                  <a:rPr lang="en-US" sz="3600" b="1" i="0" dirty="0">
                    <a:solidFill>
                      <a:srgbClr val="000000"/>
                    </a:solidFill>
                    <a:effectLst/>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27" name="Picture 26" descr="Icon&#10;&#10;Description automatically generated">
              <a:extLst>
                <a:ext uri="{FF2B5EF4-FFF2-40B4-BE49-F238E27FC236}">
                  <a16:creationId xmlns:a16="http://schemas.microsoft.com/office/drawing/2014/main" xmlns="" id="{5F278702-650F-4EB1-BCDA-DF97B6B774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6" name="Picture 5">
            <a:extLst>
              <a:ext uri="{FF2B5EF4-FFF2-40B4-BE49-F238E27FC236}">
                <a16:creationId xmlns:a16="http://schemas.microsoft.com/office/drawing/2014/main" xmlns="" id="{D69CE637-31FB-445F-9C76-8AAEBBFDD6D7}"/>
              </a:ext>
            </a:extLst>
          </p:cNvPr>
          <p:cNvPicPr>
            <a:picLocks noChangeAspect="1"/>
          </p:cNvPicPr>
          <p:nvPr/>
        </p:nvPicPr>
        <p:blipFill>
          <a:blip r:embed="rId8"/>
          <a:stretch>
            <a:fillRect/>
          </a:stretch>
        </p:blipFill>
        <p:spPr>
          <a:xfrm>
            <a:off x="6731388" y="97098"/>
            <a:ext cx="2767824" cy="1310754"/>
          </a:xfrm>
          <a:prstGeom prst="rect">
            <a:avLst/>
          </a:prstGeom>
        </p:spPr>
      </p:pic>
    </p:spTree>
    <p:extLst>
      <p:ext uri="{BB962C8B-B14F-4D97-AF65-F5344CB8AC3E}">
        <p14:creationId xmlns:p14="http://schemas.microsoft.com/office/powerpoint/2010/main" val="111127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xmlns="" id="{2DD7A096-01FB-7E02-DA72-24175CE1B7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xmlns="" id="{F5379CF6-5ECF-D4BA-4468-4559B3227923}"/>
              </a:ext>
            </a:extLst>
          </p:cNvPr>
          <p:cNvGrpSpPr/>
          <p:nvPr/>
        </p:nvGrpSpPr>
        <p:grpSpPr>
          <a:xfrm>
            <a:off x="732150" y="1453895"/>
            <a:ext cx="10727700" cy="4315039"/>
            <a:chOff x="1383341" y="1290771"/>
            <a:chExt cx="9720000" cy="4320000"/>
          </a:xfrm>
        </p:grpSpPr>
        <p:sp>
          <p:nvSpPr>
            <p:cNvPr id="34" name="Rectangle: Rounded Corners 33">
              <a:extLst>
                <a:ext uri="{FF2B5EF4-FFF2-40B4-BE49-F238E27FC236}">
                  <a16:creationId xmlns:a16="http://schemas.microsoft.com/office/drawing/2014/main" xmlns="" id="{64478953-984B-1B7D-E366-F0A939A871C2}"/>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xmln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xmlns="" id="{6A7C69DC-5D25-C1C2-22D6-50515F4E90B4}"/>
                </a:ext>
              </a:extLst>
            </p:cNvPr>
            <p:cNvSpPr txBox="1"/>
            <p:nvPr/>
          </p:nvSpPr>
          <p:spPr>
            <a:xfrm>
              <a:off x="1593054" y="1557945"/>
              <a:ext cx="9300574" cy="35434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Vào kì nghỉ hè năm ngoái, cả gia đình em cùng đến thăm thành phố Huế. Khung cảnh nơi đây giống hệt như một bức tranh. Trong chuyến đi, em đã được ghé thăm rất nhiều địa điểm nổi tiếng như Đại nội Huế, Lăng tẩm của các vị cua, điện Hòn Chén và núi Bạch Mã. Cảnh mà làm em ấn tượng nhất là dòng sông Hương đầy thơ mộng. Trên dòng sông Hương có cây cầu Tràng Tiền nổi tiếng bắc qua. Ngắm nhìn vẻ đẹp yên bình, thơ mộng của Huế, em cảm thấy con người nơi đây rất ôn hòa, nhẹ nhàng.</a:t>
              </a:r>
            </a:p>
          </p:txBody>
        </p:sp>
      </p:grpSp>
      <p:pic>
        <p:nvPicPr>
          <p:cNvPr id="36" name="Picture 35" descr="A group of people in clothing&#10;&#10;Description automatically generated with low confidence">
            <a:extLst>
              <a:ext uri="{FF2B5EF4-FFF2-40B4-BE49-F238E27FC236}">
                <a16:creationId xmlns:a16="http://schemas.microsoft.com/office/drawing/2014/main" xmlns="" id="{5F467817-D8A5-470C-B89C-73AF3DCE5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37" name="Group 36">
            <a:extLst>
              <a:ext uri="{FF2B5EF4-FFF2-40B4-BE49-F238E27FC236}">
                <a16:creationId xmlns:a16="http://schemas.microsoft.com/office/drawing/2014/main" xmlns="" id="{2299E521-2207-D156-E847-5092ECADD64D}"/>
              </a:ext>
            </a:extLst>
          </p:cNvPr>
          <p:cNvGrpSpPr/>
          <p:nvPr/>
        </p:nvGrpSpPr>
        <p:grpSpPr>
          <a:xfrm>
            <a:off x="-355813" y="4758363"/>
            <a:ext cx="1659075" cy="2287426"/>
            <a:chOff x="8744924" y="2143452"/>
            <a:chExt cx="3359990" cy="4632539"/>
          </a:xfrm>
        </p:grpSpPr>
        <p:pic>
          <p:nvPicPr>
            <p:cNvPr id="38" name="Picture 37" descr="A close-up of a logo&#10;&#10;Description automatically generated with low confidence">
              <a:extLst>
                <a:ext uri="{FF2B5EF4-FFF2-40B4-BE49-F238E27FC236}">
                  <a16:creationId xmlns:a16="http://schemas.microsoft.com/office/drawing/2014/main" xmlns="" id="{0D1FDBDD-6A2A-3789-00D7-35CBBA6EFC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9" name="Picture 38" descr="Icon&#10;&#10;Description automatically generated">
              <a:extLst>
                <a:ext uri="{FF2B5EF4-FFF2-40B4-BE49-F238E27FC236}">
                  <a16:creationId xmlns:a16="http://schemas.microsoft.com/office/drawing/2014/main" xmlns="" id="{4174D7CB-B7DC-A709-802A-298C808EC0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2" name="Picture 1">
            <a:extLst>
              <a:ext uri="{FF2B5EF4-FFF2-40B4-BE49-F238E27FC236}">
                <a16:creationId xmlns:a16="http://schemas.microsoft.com/office/drawing/2014/main" xmlns="" id="{3B616E7C-F588-40A2-8B7A-A8664552DB56}"/>
              </a:ext>
            </a:extLst>
          </p:cNvPr>
          <p:cNvPicPr>
            <a:picLocks noChangeAspect="1"/>
          </p:cNvPicPr>
          <p:nvPr/>
        </p:nvPicPr>
        <p:blipFill>
          <a:blip r:embed="rId7"/>
          <a:stretch>
            <a:fillRect/>
          </a:stretch>
        </p:blipFill>
        <p:spPr>
          <a:xfrm>
            <a:off x="3132333" y="91008"/>
            <a:ext cx="5736833" cy="1170533"/>
          </a:xfrm>
          <a:prstGeom prst="rect">
            <a:avLst/>
          </a:prstGeom>
        </p:spPr>
      </p:pic>
    </p:spTree>
    <p:extLst>
      <p:ext uri="{BB962C8B-B14F-4D97-AF65-F5344CB8AC3E}">
        <p14:creationId xmlns:p14="http://schemas.microsoft.com/office/powerpoint/2010/main" val="140163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xmlns="" id="{2DD7A096-01FB-7E02-DA72-24175CE1B7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xmlns="" id="{F5379CF6-5ECF-D4BA-4468-4559B3227923}"/>
              </a:ext>
            </a:extLst>
          </p:cNvPr>
          <p:cNvGrpSpPr/>
          <p:nvPr/>
        </p:nvGrpSpPr>
        <p:grpSpPr>
          <a:xfrm>
            <a:off x="732150" y="1453895"/>
            <a:ext cx="10727700" cy="4315039"/>
            <a:chOff x="1383341" y="1290771"/>
            <a:chExt cx="9720000" cy="4320000"/>
          </a:xfrm>
        </p:grpSpPr>
        <p:sp>
          <p:nvSpPr>
            <p:cNvPr id="34" name="Rectangle: Rounded Corners 33">
              <a:extLst>
                <a:ext uri="{FF2B5EF4-FFF2-40B4-BE49-F238E27FC236}">
                  <a16:creationId xmlns:a16="http://schemas.microsoft.com/office/drawing/2014/main" xmlns="" id="{64478953-984B-1B7D-E366-F0A939A871C2}"/>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xmln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xmlns="" id="{6A7C69DC-5D25-C1C2-22D6-50515F4E90B4}"/>
                </a:ext>
              </a:extLst>
            </p:cNvPr>
            <p:cNvSpPr txBox="1"/>
            <p:nvPr/>
          </p:nvSpPr>
          <p:spPr>
            <a:xfrm>
              <a:off x="1593054" y="1557945"/>
              <a:ext cx="9300574" cy="35434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Nhà em ở ngày cạnh biển. Mỗi tối, gia đình em thường cùng nhau đi dạo trên bờ biển. Biển quê em đẹp nhất vào những đêm trăng sáng. Mặt biển như một tấm thảm đen được dát những ánh vàng lấp lánh. Phía xa xa, ánh đèn trên những chiếc thuyền đánh cá lúc ẩn, lúc hiện như những ánh sao lung linh trong đêm. Trên bờ biển, người dân và du khách cùng nhau tận hưởng những làn gió mát dịu. Em yêu cảnh đẹp ở quê hương mình. Dù có đi đâu về đâu em cũng sẽ không thể quên được không khí này.</a:t>
              </a:r>
            </a:p>
          </p:txBody>
        </p:sp>
      </p:grpSp>
      <p:pic>
        <p:nvPicPr>
          <p:cNvPr id="36" name="Picture 35" descr="A group of people in clothing&#10;&#10;Description automatically generated with low confidence">
            <a:extLst>
              <a:ext uri="{FF2B5EF4-FFF2-40B4-BE49-F238E27FC236}">
                <a16:creationId xmlns:a16="http://schemas.microsoft.com/office/drawing/2014/main" xmlns="" id="{5F467817-D8A5-470C-B89C-73AF3DCE5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37" name="Group 36">
            <a:extLst>
              <a:ext uri="{FF2B5EF4-FFF2-40B4-BE49-F238E27FC236}">
                <a16:creationId xmlns:a16="http://schemas.microsoft.com/office/drawing/2014/main" xmlns="" id="{2299E521-2207-D156-E847-5092ECADD64D}"/>
              </a:ext>
            </a:extLst>
          </p:cNvPr>
          <p:cNvGrpSpPr/>
          <p:nvPr/>
        </p:nvGrpSpPr>
        <p:grpSpPr>
          <a:xfrm>
            <a:off x="-355813" y="4758363"/>
            <a:ext cx="1659075" cy="2287426"/>
            <a:chOff x="8744924" y="2143452"/>
            <a:chExt cx="3359990" cy="4632539"/>
          </a:xfrm>
        </p:grpSpPr>
        <p:pic>
          <p:nvPicPr>
            <p:cNvPr id="38" name="Picture 37" descr="A close-up of a logo&#10;&#10;Description automatically generated with low confidence">
              <a:extLst>
                <a:ext uri="{FF2B5EF4-FFF2-40B4-BE49-F238E27FC236}">
                  <a16:creationId xmlns:a16="http://schemas.microsoft.com/office/drawing/2014/main" xmlns="" id="{0D1FDBDD-6A2A-3789-00D7-35CBBA6EFC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9" name="Picture 38" descr="Icon&#10;&#10;Description automatically generated">
              <a:extLst>
                <a:ext uri="{FF2B5EF4-FFF2-40B4-BE49-F238E27FC236}">
                  <a16:creationId xmlns:a16="http://schemas.microsoft.com/office/drawing/2014/main" xmlns="" id="{4174D7CB-B7DC-A709-802A-298C808EC0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2" name="Picture 1">
            <a:extLst>
              <a:ext uri="{FF2B5EF4-FFF2-40B4-BE49-F238E27FC236}">
                <a16:creationId xmlns:a16="http://schemas.microsoft.com/office/drawing/2014/main" xmlns="" id="{3B616E7C-F588-40A2-8B7A-A8664552DB56}"/>
              </a:ext>
            </a:extLst>
          </p:cNvPr>
          <p:cNvPicPr>
            <a:picLocks noChangeAspect="1"/>
          </p:cNvPicPr>
          <p:nvPr/>
        </p:nvPicPr>
        <p:blipFill>
          <a:blip r:embed="rId7"/>
          <a:stretch>
            <a:fillRect/>
          </a:stretch>
        </p:blipFill>
        <p:spPr>
          <a:xfrm>
            <a:off x="3132333" y="91008"/>
            <a:ext cx="5736833" cy="1170533"/>
          </a:xfrm>
          <a:prstGeom prst="rect">
            <a:avLst/>
          </a:prstGeom>
        </p:spPr>
      </p:pic>
    </p:spTree>
    <p:extLst>
      <p:ext uri="{BB962C8B-B14F-4D97-AF65-F5344CB8AC3E}">
        <p14:creationId xmlns:p14="http://schemas.microsoft.com/office/powerpoint/2010/main" val="593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xmlns="" id="{2DD7A096-01FB-7E02-DA72-24175CE1B7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2" name="Group 1">
            <a:extLst>
              <a:ext uri="{FF2B5EF4-FFF2-40B4-BE49-F238E27FC236}">
                <a16:creationId xmlns:a16="http://schemas.microsoft.com/office/drawing/2014/main" xmlns="" id="{81D613AB-1CC6-4742-EAF0-72D60CF2CDBF}"/>
              </a:ext>
            </a:extLst>
          </p:cNvPr>
          <p:cNvGrpSpPr/>
          <p:nvPr/>
        </p:nvGrpSpPr>
        <p:grpSpPr>
          <a:xfrm>
            <a:off x="-883703" y="636862"/>
            <a:ext cx="6326086" cy="6326086"/>
            <a:chOff x="5493176" y="224576"/>
            <a:chExt cx="6326086" cy="6326086"/>
          </a:xfrm>
        </p:grpSpPr>
        <p:grpSp>
          <p:nvGrpSpPr>
            <p:cNvPr id="3" name="Group 2">
              <a:extLst>
                <a:ext uri="{FF2B5EF4-FFF2-40B4-BE49-F238E27FC236}">
                  <a16:creationId xmlns:a16="http://schemas.microsoft.com/office/drawing/2014/main" xmlns="" id="{61D6E8A3-36B9-1ECE-A954-65D54BAA3351}"/>
                </a:ext>
              </a:extLst>
            </p:cNvPr>
            <p:cNvGrpSpPr/>
            <p:nvPr/>
          </p:nvGrpSpPr>
          <p:grpSpPr>
            <a:xfrm>
              <a:off x="5493176" y="224576"/>
              <a:ext cx="6326086" cy="6326086"/>
              <a:chOff x="5188376" y="-556888"/>
              <a:chExt cx="6326086" cy="6326086"/>
            </a:xfrm>
          </p:grpSpPr>
          <p:pic>
            <p:nvPicPr>
              <p:cNvPr id="5" name="Picture 4" descr="Shape&#10;&#10;Description automatically generated with medium confidence">
                <a:extLst>
                  <a:ext uri="{FF2B5EF4-FFF2-40B4-BE49-F238E27FC236}">
                    <a16:creationId xmlns:a16="http://schemas.microsoft.com/office/drawing/2014/main" xmlns="" id="{CE773D16-6368-A2C5-D072-FB05AD224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6" name="TextBox 5">
                <a:extLst>
                  <a:ext uri="{FF2B5EF4-FFF2-40B4-BE49-F238E27FC236}">
                    <a16:creationId xmlns:a16="http://schemas.microsoft.com/office/drawing/2014/main" xmlns="" id="{7695A87F-0E31-E3C0-F68C-A92A5532D8F4}"/>
                  </a:ext>
                </a:extLst>
              </p:cNvPr>
              <p:cNvSpPr txBox="1"/>
              <p:nvPr/>
            </p:nvSpPr>
            <p:spPr>
              <a:xfrm>
                <a:off x="6547970" y="693621"/>
                <a:ext cx="3668094"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đã</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yêu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cầu</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đủ</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5-7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5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 name="Picture 3" descr="Icon&#10;&#10;Description automatically generated">
              <a:extLst>
                <a:ext uri="{FF2B5EF4-FFF2-40B4-BE49-F238E27FC236}">
                  <a16:creationId xmlns:a16="http://schemas.microsoft.com/office/drawing/2014/main" xmlns="" id="{8781E6AA-8FA5-7562-EAE2-51439284A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0" name="Group 9">
            <a:extLst>
              <a:ext uri="{FF2B5EF4-FFF2-40B4-BE49-F238E27FC236}">
                <a16:creationId xmlns:a16="http://schemas.microsoft.com/office/drawing/2014/main" xmlns="" id="{CFA51BEC-6571-26FC-4603-A8B75667128A}"/>
              </a:ext>
            </a:extLst>
          </p:cNvPr>
          <p:cNvGrpSpPr/>
          <p:nvPr/>
        </p:nvGrpSpPr>
        <p:grpSpPr>
          <a:xfrm>
            <a:off x="3399243" y="1812472"/>
            <a:ext cx="5520676" cy="5506142"/>
            <a:chOff x="5494074" y="-76580"/>
            <a:chExt cx="6577773" cy="6577773"/>
          </a:xfrm>
        </p:grpSpPr>
        <p:grpSp>
          <p:nvGrpSpPr>
            <p:cNvPr id="11" name="Group 10">
              <a:extLst>
                <a:ext uri="{FF2B5EF4-FFF2-40B4-BE49-F238E27FC236}">
                  <a16:creationId xmlns:a16="http://schemas.microsoft.com/office/drawing/2014/main" xmlns="" id="{2BFD8926-88E8-D11F-054E-85E6FDFA9384}"/>
                </a:ext>
              </a:extLst>
            </p:cNvPr>
            <p:cNvGrpSpPr/>
            <p:nvPr/>
          </p:nvGrpSpPr>
          <p:grpSpPr>
            <a:xfrm>
              <a:off x="5494074" y="-76580"/>
              <a:ext cx="6577773" cy="6577773"/>
              <a:chOff x="5189274" y="-858044"/>
              <a:chExt cx="6577773" cy="6577773"/>
            </a:xfrm>
          </p:grpSpPr>
          <p:pic>
            <p:nvPicPr>
              <p:cNvPr id="13" name="Picture 12" descr="Shape&#10;&#10;Description automatically generated with medium confidence">
                <a:extLst>
                  <a:ext uri="{FF2B5EF4-FFF2-40B4-BE49-F238E27FC236}">
                    <a16:creationId xmlns:a16="http://schemas.microsoft.com/office/drawing/2014/main" xmlns="" id="{C39C21CF-B414-19AD-524F-236F5015C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4" name="TextBox 13">
                <a:extLst>
                  <a:ext uri="{FF2B5EF4-FFF2-40B4-BE49-F238E27FC236}">
                    <a16:creationId xmlns:a16="http://schemas.microsoft.com/office/drawing/2014/main" xmlns="" id="{1E6E6871-E1BA-4010-6EAE-16285D7C56C0}"/>
                  </a:ext>
                </a:extLst>
              </p:cNvPr>
              <p:cNvSpPr txBox="1"/>
              <p:nvPr/>
            </p:nvSpPr>
            <p:spPr>
              <a:xfrm>
                <a:off x="6506716" y="636220"/>
                <a:ext cx="3942887" cy="18383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nhiều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dùng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hay)</a:t>
                </a:r>
              </a:p>
            </p:txBody>
          </p:sp>
        </p:grpSp>
        <p:pic>
          <p:nvPicPr>
            <p:cNvPr id="12" name="Picture 11" descr="Icon&#10;&#10;Description automatically generated">
              <a:extLst>
                <a:ext uri="{FF2B5EF4-FFF2-40B4-BE49-F238E27FC236}">
                  <a16:creationId xmlns:a16="http://schemas.microsoft.com/office/drawing/2014/main" xmlns="" id="{A8A02BF1-FDBA-B451-B921-D7193D5C30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xmlns="" id="{8C081D96-AF63-A29F-0AF5-9E7E49409060}"/>
              </a:ext>
            </a:extLst>
          </p:cNvPr>
          <p:cNvGrpSpPr/>
          <p:nvPr/>
        </p:nvGrpSpPr>
        <p:grpSpPr>
          <a:xfrm>
            <a:off x="7714299" y="1434691"/>
            <a:ext cx="4998075" cy="4983949"/>
            <a:chOff x="5494074" y="-76580"/>
            <a:chExt cx="6577773" cy="6577773"/>
          </a:xfrm>
        </p:grpSpPr>
        <p:grpSp>
          <p:nvGrpSpPr>
            <p:cNvPr id="16" name="Group 15">
              <a:extLst>
                <a:ext uri="{FF2B5EF4-FFF2-40B4-BE49-F238E27FC236}">
                  <a16:creationId xmlns:a16="http://schemas.microsoft.com/office/drawing/2014/main" xmlns="" id="{094591DF-43C1-4B28-2BFA-2CFE6F7A793D}"/>
                </a:ext>
              </a:extLst>
            </p:cNvPr>
            <p:cNvGrpSpPr/>
            <p:nvPr/>
          </p:nvGrpSpPr>
          <p:grpSpPr>
            <a:xfrm>
              <a:off x="5494074" y="-76580"/>
              <a:ext cx="6577773" cy="6577773"/>
              <a:chOff x="5189274" y="-858044"/>
              <a:chExt cx="6577773" cy="6577773"/>
            </a:xfrm>
          </p:grpSpPr>
          <p:pic>
            <p:nvPicPr>
              <p:cNvPr id="18" name="Picture 17" descr="Shape&#10;&#10;Description automatically generated with medium confidence">
                <a:extLst>
                  <a:ext uri="{FF2B5EF4-FFF2-40B4-BE49-F238E27FC236}">
                    <a16:creationId xmlns:a16="http://schemas.microsoft.com/office/drawing/2014/main" xmlns="" id="{E62096E0-4725-C728-F0F9-C26018AFCE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9" name="TextBox 18">
                <a:extLst>
                  <a:ext uri="{FF2B5EF4-FFF2-40B4-BE49-F238E27FC236}">
                    <a16:creationId xmlns:a16="http://schemas.microsoft.com/office/drawing/2014/main" xmlns="" id="{20302F89-3880-37E1-20D9-1D4B8480C60A}"/>
                  </a:ext>
                </a:extLst>
              </p:cNvPr>
              <p:cNvSpPr txBox="1"/>
              <p:nvPr/>
            </p:nvSpPr>
            <p:spPr>
              <a:xfrm>
                <a:off x="6506717" y="636220"/>
                <a:ext cx="3942887" cy="2168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sáng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thêm</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17" name="Picture 16" descr="Icon&#10;&#10;Description automatically generated">
              <a:extLst>
                <a:ext uri="{FF2B5EF4-FFF2-40B4-BE49-F238E27FC236}">
                  <a16:creationId xmlns:a16="http://schemas.microsoft.com/office/drawing/2014/main" xmlns="" id="{B35E8D78-6D8B-9C6E-7006-ACFF1AF2D4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3" name="Group 22">
            <a:extLst>
              <a:ext uri="{FF2B5EF4-FFF2-40B4-BE49-F238E27FC236}">
                <a16:creationId xmlns:a16="http://schemas.microsoft.com/office/drawing/2014/main" xmlns="" id="{D31404AB-2381-F047-5C64-4DBBC5C47B39}"/>
              </a:ext>
            </a:extLst>
          </p:cNvPr>
          <p:cNvGrpSpPr/>
          <p:nvPr/>
        </p:nvGrpSpPr>
        <p:grpSpPr>
          <a:xfrm>
            <a:off x="4620897" y="133592"/>
            <a:ext cx="2602165" cy="1731611"/>
            <a:chOff x="84595" y="2353938"/>
            <a:chExt cx="2340000" cy="1620000"/>
          </a:xfrm>
        </p:grpSpPr>
        <p:sp>
          <p:nvSpPr>
            <p:cNvPr id="24" name="Speech Bubble: Oval 23">
              <a:extLst>
                <a:ext uri="{FF2B5EF4-FFF2-40B4-BE49-F238E27FC236}">
                  <a16:creationId xmlns:a16="http://schemas.microsoft.com/office/drawing/2014/main" xmlns="" id="{B591D4F3-9583-1E2B-2B67-A4F38CF2DAEB}"/>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xmlns="" id="{EDB19811-9E28-5B4E-8F78-BB3F31D6DF04}"/>
                </a:ext>
              </a:extLst>
            </p:cNvPr>
            <p:cNvSpPr txBox="1"/>
            <p:nvPr/>
          </p:nvSpPr>
          <p:spPr>
            <a:xfrm>
              <a:off x="154825" y="2775657"/>
              <a:ext cx="2116815" cy="8350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26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26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xmlns="" id="{97217779-29C6-F005-F5DA-BF693B96D445}"/>
              </a:ext>
            </a:extLst>
          </p:cNvPr>
          <p:cNvGrpSpPr/>
          <p:nvPr/>
        </p:nvGrpSpPr>
        <p:grpSpPr>
          <a:xfrm>
            <a:off x="7154978" y="0"/>
            <a:ext cx="2340000" cy="1931485"/>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xmlns="" id="{97F5FA7A-7EF3-EFE4-DB89-320369CFFC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xmlns="" id="{A01CAAE7-4933-EA3B-4F52-307D930ECA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2131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strVal val="#ppt_x"/>
                                          </p:val>
                                        </p:tav>
                                        <p:tav tm="100000">
                                          <p:val>
                                            <p:strVal val="#ppt_x"/>
                                          </p:val>
                                        </p:tav>
                                      </p:tavLst>
                                    </p:anim>
                                    <p:anim calcmode="lin" valueType="num">
                                      <p:cBhvr>
                                        <p:cTn id="2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427</Words>
  <Application>Microsoft Office PowerPoint</Application>
  <PresentationFormat>Custom</PresentationFormat>
  <Paragraphs>25</Paragraphs>
  <Slides>12</Slides>
  <Notes>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PHONG VU</cp:lastModifiedBy>
  <cp:revision>19</cp:revision>
  <dcterms:created xsi:type="dcterms:W3CDTF">2022-11-12T12:19:00Z</dcterms:created>
  <dcterms:modified xsi:type="dcterms:W3CDTF">2024-02-03T01:27:29Z</dcterms:modified>
</cp:coreProperties>
</file>