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E6FC8-4093-478B-B76B-36525262C5E2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1F204-4153-45B9-8455-05335A85C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58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E9ECEC6-449C-4090-A362-80837006E4C3}" type="slidenum">
              <a:rPr lang="en-US" altLang="en-US">
                <a:cs typeface="Arial" panose="020B0604020202020204" pitchFamily="34" charset="0"/>
              </a:rPr>
              <a:pPr/>
              <a:t>1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2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BF57-1C62-42F1-A406-580451AE3BE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206E-00F4-4A75-90DB-1357DAE1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8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BF57-1C62-42F1-A406-580451AE3BE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206E-00F4-4A75-90DB-1357DAE1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BF57-1C62-42F1-A406-580451AE3BE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206E-00F4-4A75-90DB-1357DAE1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0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BF57-1C62-42F1-A406-580451AE3BE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206E-00F4-4A75-90DB-1357DAE1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4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BF57-1C62-42F1-A406-580451AE3BE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206E-00F4-4A75-90DB-1357DAE1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BF57-1C62-42F1-A406-580451AE3BE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206E-00F4-4A75-90DB-1357DAE1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2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BF57-1C62-42F1-A406-580451AE3BE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206E-00F4-4A75-90DB-1357DAE1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6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BF57-1C62-42F1-A406-580451AE3BE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206E-00F4-4A75-90DB-1357DAE1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9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BF57-1C62-42F1-A406-580451AE3BE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206E-00F4-4A75-90DB-1357DAE1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5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BF57-1C62-42F1-A406-580451AE3BE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206E-00F4-4A75-90DB-1357DAE1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2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BF57-1C62-42F1-A406-580451AE3BE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206E-00F4-4A75-90DB-1357DAE1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5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BBF57-1C62-42F1-A406-580451AE3BE7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3206E-00F4-4A75-90DB-1357DAE1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7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whiteshirt_20design_20zoom_20personalized_20chemistry_20glassware_orig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3860800"/>
            <a:ext cx="5283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3657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12192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CHÀO MỪNG QUÝ THẦY CÔ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ĐẾN DỰ GIỜ</a:t>
            </a:r>
          </a:p>
        </p:txBody>
      </p:sp>
      <p:sp>
        <p:nvSpPr>
          <p:cNvPr id="2053" name="WordArt 9"/>
          <p:cNvSpPr>
            <a:spLocks noChangeArrowheads="1" noChangeShapeType="1" noTextEdit="1"/>
          </p:cNvSpPr>
          <p:nvPr/>
        </p:nvSpPr>
        <p:spPr bwMode="auto">
          <a:xfrm>
            <a:off x="2997200" y="2209800"/>
            <a:ext cx="6197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727569" y="3200796"/>
            <a:ext cx="6096000" cy="646331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err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b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b="1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6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12163426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7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3333750" y="3287712"/>
            <a:ext cx="6858000" cy="28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8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6694488"/>
            <a:ext cx="1226026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8650288" y="3275013"/>
            <a:ext cx="68278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5" descr="Chemistry-inazuma-eleven-34381942-800-6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924425"/>
            <a:ext cx="34544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35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6688" y="1898650"/>
            <a:ext cx="8077200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Viết vào vở câu trả lời cho câu hỏi 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46138" y="296863"/>
            <a:ext cx="105156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1: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Tôi đi học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360363" y="3297238"/>
            <a:ext cx="10252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Ngày đầu tiên đi học, bạn nhỏ thấy cảnh vật xung quanh …</a:t>
            </a: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9653588" y="3267075"/>
            <a:ext cx="25384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 thay đổi.</a:t>
            </a:r>
          </a:p>
        </p:txBody>
      </p:sp>
    </p:spTree>
    <p:extLst>
      <p:ext uri="{BB962C8B-B14F-4D97-AF65-F5344CB8AC3E}">
        <p14:creationId xmlns:p14="http://schemas.microsoft.com/office/powerpoint/2010/main" val="44734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196" grpId="0"/>
      <p:bldP spid="81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846138" y="296863"/>
            <a:ext cx="105156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1: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Tôi đi học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6688" y="1898650"/>
            <a:ext cx="9756775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Chọn từ ngữ để hoàn thiện câu  và viết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istrator.EPR5HADQQSBOGQY\Downloads\cd3 bai 1.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7" t="20546" r="26276" b="74644"/>
          <a:stretch>
            <a:fillRect/>
          </a:stretch>
        </p:blipFill>
        <p:spPr bwMode="auto">
          <a:xfrm>
            <a:off x="2644775" y="2952750"/>
            <a:ext cx="637857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9425" y="4541838"/>
            <a:ext cx="10853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>
                <a:latin typeface="Times New Roman" panose="02020603050405020304" pitchFamily="18" charset="0"/>
                <a:ea typeface="Tiffany" pitchFamily="18" charset="0"/>
                <a:cs typeface="Times New Roman" panose="02020603050405020304" pitchFamily="18" charset="0"/>
              </a:rPr>
              <a:t>Cô giáo …………. nhìn các bạn chơi ở sân trường.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33650" y="4481513"/>
            <a:ext cx="1746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 yếm</a:t>
            </a:r>
          </a:p>
        </p:txBody>
      </p:sp>
    </p:spTree>
    <p:extLst>
      <p:ext uri="{BB962C8B-B14F-4D97-AF65-F5344CB8AC3E}">
        <p14:creationId xmlns:p14="http://schemas.microsoft.com/office/powerpoint/2010/main" val="331726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846138" y="296863"/>
            <a:ext cx="105156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1: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Tôi đi học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4363" y="1673225"/>
            <a:ext cx="9623425" cy="7858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Quan sát tranh và để nói theo tranh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Sách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41499" r="10175" b="8501"/>
          <a:stretch>
            <a:fillRect/>
          </a:stretch>
        </p:blipFill>
        <p:spPr bwMode="auto">
          <a:xfrm>
            <a:off x="5878513" y="2584450"/>
            <a:ext cx="6053137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dministrator.EPR5HADQQSBOGQY\Downloads\cd3 bai 1.3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6" t="36494" r="28316" b="59344"/>
          <a:stretch>
            <a:fillRect/>
          </a:stretch>
        </p:blipFill>
        <p:spPr bwMode="auto">
          <a:xfrm>
            <a:off x="300038" y="4767263"/>
            <a:ext cx="5351462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0200" y="2817813"/>
            <a:ext cx="54562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từ trong khung để nói về bức tranh</a:t>
            </a:r>
          </a:p>
        </p:txBody>
      </p:sp>
    </p:spTree>
    <p:extLst>
      <p:ext uri="{BB962C8B-B14F-4D97-AF65-F5344CB8AC3E}">
        <p14:creationId xmlns:p14="http://schemas.microsoft.com/office/powerpoint/2010/main" val="155873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846138" y="296863"/>
            <a:ext cx="105156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1: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Tôi đi học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4363" y="1673225"/>
            <a:ext cx="2578100" cy="7858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Nghe viết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Sách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13000" r="11578" b="55499"/>
          <a:stretch>
            <a:fillRect/>
          </a:stretch>
        </p:blipFill>
        <p:spPr bwMode="auto">
          <a:xfrm>
            <a:off x="1363663" y="2608263"/>
            <a:ext cx="828198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96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46138" y="296863"/>
            <a:ext cx="105156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1: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Tôi đi học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4363" y="1673225"/>
            <a:ext cx="10058400" cy="159385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Tìm trong và ngoài bài đọc </a:t>
            </a:r>
            <a:r>
              <a:rPr lang="en-US" sz="3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 đi học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 ngữ có tiếng chứa vần </a:t>
            </a:r>
            <a:r>
              <a:rPr lang="en-US" sz="3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ương, ươn, ươi, ươu.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44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46138" y="296863"/>
            <a:ext cx="105156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1: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Tôi đi học</a:t>
            </a:r>
          </a:p>
        </p:txBody>
      </p:sp>
      <p:pic>
        <p:nvPicPr>
          <p:cNvPr id="5" name="Picture 2" descr="Sách điện tử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t="57001" r="10175" b="8501"/>
          <a:stretch>
            <a:fillRect/>
          </a:stretch>
        </p:blipFill>
        <p:spPr bwMode="auto">
          <a:xfrm>
            <a:off x="1333500" y="2128838"/>
            <a:ext cx="9009063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14363" y="1493838"/>
            <a:ext cx="7585075" cy="78422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Hát một bài hát về ngày đầu đi học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5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8196" name="Picture 4" descr="bfn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763"/>
            <a:ext cx="1173956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5334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5334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WordArt 7"/>
          <p:cNvSpPr>
            <a:spLocks noChangeArrowheads="1" noChangeShapeType="1" noTextEdit="1"/>
          </p:cNvSpPr>
          <p:nvPr/>
        </p:nvSpPr>
        <p:spPr bwMode="gray">
          <a:xfrm>
            <a:off x="1752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5400" b="1" kern="1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CẢM ƠN THẦY CÔ</a:t>
            </a:r>
          </a:p>
          <a:p>
            <a:pPr algn="ctr"/>
            <a:r>
              <a:rPr lang="vi-VN" sz="5400" b="1" kern="1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VÀ CÁC EM HỌC SINH</a:t>
            </a:r>
            <a:endParaRPr lang="en-US" sz="5400" b="1" kern="10">
              <a:ln w="3175">
                <a:solidFill>
                  <a:srgbClr val="CC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 rot="494338">
            <a:off x="9039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40091"/>
                </a:solidFill>
                <a:latin typeface="VNI-Brush" pitchFamily="2" charset="0"/>
              </a:rPr>
              <a:t>The end</a:t>
            </a:r>
          </a:p>
        </p:txBody>
      </p:sp>
      <p:pic>
        <p:nvPicPr>
          <p:cNvPr id="8201" name="Picture 9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00600"/>
            <a:ext cx="19812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2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32004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23622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9600"/>
            <a:ext cx="9144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 descr="gman0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76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gman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1219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28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Widescreen</PresentationFormat>
  <Paragraphs>25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Tahoma</vt:lpstr>
      <vt:lpstr>Tiffany</vt:lpstr>
      <vt:lpstr>Times New Roman</vt:lpstr>
      <vt:lpstr>Verdana</vt:lpstr>
      <vt:lpstr>VNI-Brush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2024-02-19T13:49:42Z</dcterms:created>
  <dcterms:modified xsi:type="dcterms:W3CDTF">2024-02-19T13:50:31Z</dcterms:modified>
</cp:coreProperties>
</file>