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30"/>
  </p:notesMasterIdLst>
  <p:sldIdLst>
    <p:sldId id="563" r:id="rId2"/>
    <p:sldId id="558" r:id="rId3"/>
    <p:sldId id="566" r:id="rId4"/>
    <p:sldId id="565" r:id="rId5"/>
    <p:sldId id="614" r:id="rId6"/>
    <p:sldId id="620" r:id="rId7"/>
    <p:sldId id="655" r:id="rId8"/>
    <p:sldId id="657" r:id="rId9"/>
    <p:sldId id="658" r:id="rId10"/>
    <p:sldId id="659" r:id="rId11"/>
    <p:sldId id="660" r:id="rId12"/>
    <p:sldId id="661" r:id="rId13"/>
    <p:sldId id="662" r:id="rId14"/>
    <p:sldId id="663" r:id="rId15"/>
    <p:sldId id="664" r:id="rId16"/>
    <p:sldId id="665" r:id="rId17"/>
    <p:sldId id="627" r:id="rId18"/>
    <p:sldId id="666" r:id="rId19"/>
    <p:sldId id="667" r:id="rId20"/>
    <p:sldId id="668" r:id="rId21"/>
    <p:sldId id="356" r:id="rId22"/>
    <p:sldId id="357" r:id="rId23"/>
    <p:sldId id="358" r:id="rId24"/>
    <p:sldId id="359" r:id="rId25"/>
    <p:sldId id="360" r:id="rId26"/>
    <p:sldId id="361" r:id="rId27"/>
    <p:sldId id="672" r:id="rId28"/>
    <p:sldId id="362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iCiel Cadena" panose="02000503000000020004" charset="0"/>
      <p:bold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3399"/>
    <a:srgbClr val="FF66FF"/>
    <a:srgbClr val="006600"/>
    <a:srgbClr val="FF0066"/>
    <a:srgbClr val="008000"/>
    <a:srgbClr val="FEC63B"/>
    <a:srgbClr val="0E6FB2"/>
    <a:srgbClr val="FBA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4" autoAdjust="0"/>
    <p:restoredTop sz="97331" autoAdjust="0"/>
  </p:normalViewPr>
  <p:slideViewPr>
    <p:cSldViewPr>
      <p:cViewPr varScale="1">
        <p:scale>
          <a:sx n="64" d="100"/>
          <a:sy n="64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3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8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86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4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85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4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4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44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40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82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5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4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44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56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1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anose="02020603050405020304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7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47.png"/><Relationship Id="rId1" Type="http://schemas.microsoft.com/office/2007/relationships/media" Target="../media/media3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4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17" Type="http://schemas.openxmlformats.org/officeDocument/2006/relationships/image" Target="../media/image53.png"/><Relationship Id="rId2" Type="http://schemas.openxmlformats.org/officeDocument/2006/relationships/audio" Target="../media/media3.wav"/><Relationship Id="rId16" Type="http://schemas.openxmlformats.org/officeDocument/2006/relationships/image" Target="../media/image52.png"/><Relationship Id="rId1" Type="http://schemas.microsoft.com/office/2007/relationships/media" Target="../media/media3.wa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17" Type="http://schemas.openxmlformats.org/officeDocument/2006/relationships/image" Target="../media/image59.png"/><Relationship Id="rId2" Type="http://schemas.openxmlformats.org/officeDocument/2006/relationships/audio" Target="../media/media3.wav"/><Relationship Id="rId16" Type="http://schemas.openxmlformats.org/officeDocument/2006/relationships/image" Target="../media/image58.png"/><Relationship Id="rId1" Type="http://schemas.microsoft.com/office/2007/relationships/media" Target="../media/media3.wav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4.wdp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BA103-3386-B9AA-F189-566DA0933B2C}"/>
              </a:ext>
            </a:extLst>
          </p:cNvPr>
          <p:cNvSpPr/>
          <p:nvPr/>
        </p:nvSpPr>
        <p:spPr>
          <a:xfrm>
            <a:off x="1088212" y="3254798"/>
            <a:ext cx="10265588" cy="1870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99467-F296-2BC9-E0A7-5742A5DCA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5" y="2971914"/>
            <a:ext cx="1317772" cy="1166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1977609" y="3413861"/>
            <a:ext cx="8918992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2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0452EDC-C63D-B063-4D00-DB0C68DA8BCB}"/>
              </a:ext>
            </a:extLst>
          </p:cNvPr>
          <p:cNvSpPr/>
          <p:nvPr/>
        </p:nvSpPr>
        <p:spPr>
          <a:xfrm>
            <a:off x="1284308" y="2970217"/>
            <a:ext cx="10755292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342900">
              <a:lnSpc>
                <a:spcPct val="150000"/>
              </a:lnSpc>
            </a:pPr>
            <a:endParaRPr lang="vi-VN" sz="2600" b="1" dirty="0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614D8-1823-A8B8-0B19-68F1C8D4C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43" y="2971800"/>
            <a:ext cx="983065" cy="9678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C759F5-92E6-989E-A67C-62CDA120224E}"/>
              </a:ext>
            </a:extLst>
          </p:cNvPr>
          <p:cNvSpPr/>
          <p:nvPr/>
        </p:nvSpPr>
        <p:spPr>
          <a:xfrm>
            <a:off x="2120052" y="3794660"/>
            <a:ext cx="731052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8517E7-F9C9-5296-AC45-B661E778C4FD}"/>
              </a:ext>
            </a:extLst>
          </p:cNvPr>
          <p:cNvSpPr/>
          <p:nvPr/>
        </p:nvSpPr>
        <p:spPr>
          <a:xfrm>
            <a:off x="2120052" y="4417532"/>
            <a:ext cx="731052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E7D29F-8EDF-7AC1-2982-926E992A9FBE}"/>
              </a:ext>
            </a:extLst>
          </p:cNvPr>
          <p:cNvSpPr/>
          <p:nvPr/>
        </p:nvSpPr>
        <p:spPr>
          <a:xfrm>
            <a:off x="2120052" y="5037311"/>
            <a:ext cx="731052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B531634E-00FD-8803-6E77-96C85333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01" y="4829269"/>
            <a:ext cx="1234582" cy="12171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2799FF-CC41-CD7D-929C-D0C85089DFCE}"/>
              </a:ext>
            </a:extLst>
          </p:cNvPr>
          <p:cNvSpPr/>
          <p:nvPr/>
        </p:nvSpPr>
        <p:spPr>
          <a:xfrm>
            <a:off x="2092531" y="5638800"/>
            <a:ext cx="731052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96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3" grpId="0"/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loud 25">
            <a:extLst>
              <a:ext uri="{FF2B5EF4-FFF2-40B4-BE49-F238E27FC236}">
                <a16:creationId xmlns:a16="http://schemas.microsoft.com/office/drawing/2014/main" id="{EBF6BF59-D376-633C-D645-7E26D28300BF}"/>
              </a:ext>
            </a:extLst>
          </p:cNvPr>
          <p:cNvSpPr/>
          <p:nvPr/>
        </p:nvSpPr>
        <p:spPr>
          <a:xfrm>
            <a:off x="1295400" y="2896385"/>
            <a:ext cx="7315200" cy="306781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2403477" y="3462245"/>
            <a:ext cx="52927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Ngày Nhà Giáo Tóc Dài Cô Giáo Xinh đẹp ôm Sách Minh Họa Bài Giảng | Công cụ  đồ họa PSD Tải xuống miễn phí - Pikbest | Tóc dài, Tóc, Hình ảnh">
            <a:extLst>
              <a:ext uri="{FF2B5EF4-FFF2-40B4-BE49-F238E27FC236}">
                <a16:creationId xmlns:a16="http://schemas.microsoft.com/office/drawing/2014/main" id="{6E30DE31-F9F7-C512-C1F5-A5726489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860" y="328729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10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361165" y="2514600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A9ADD-499E-0B98-8243-F46FD456EC26}"/>
              </a:ext>
            </a:extLst>
          </p:cNvPr>
          <p:cNvSpPr txBox="1"/>
          <p:nvPr/>
        </p:nvSpPr>
        <p:spPr>
          <a:xfrm>
            <a:off x="345925" y="3033218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9B6C9-89C3-A480-474B-1A6835615E37}"/>
              </a:ext>
            </a:extLst>
          </p:cNvPr>
          <p:cNvSpPr txBox="1"/>
          <p:nvPr/>
        </p:nvSpPr>
        <p:spPr>
          <a:xfrm>
            <a:off x="361165" y="3566618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6B8C65-2471-927C-A114-D8734C1665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90" t="7674" r="27613" b="74457"/>
          <a:stretch/>
        </p:blipFill>
        <p:spPr>
          <a:xfrm>
            <a:off x="3313849" y="4100018"/>
            <a:ext cx="5564302" cy="6710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C60E2F-60BA-43A5-BDD1-06E662A162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84" t="25368" r="640"/>
          <a:stretch/>
        </p:blipFill>
        <p:spPr>
          <a:xfrm>
            <a:off x="6324600" y="4750210"/>
            <a:ext cx="5126852" cy="14981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2DD290-1459-26FB-12BE-31B18B37C9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68" r="47307"/>
          <a:stretch/>
        </p:blipFill>
        <p:spPr>
          <a:xfrm>
            <a:off x="609600" y="4771035"/>
            <a:ext cx="5753100" cy="14773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67557B-4C1A-EB61-0414-A3FB43ADAD80}"/>
              </a:ext>
            </a:extLst>
          </p:cNvPr>
          <p:cNvSpPr txBox="1"/>
          <p:nvPr/>
        </p:nvSpPr>
        <p:spPr>
          <a:xfrm>
            <a:off x="9463477" y="4419600"/>
            <a:ext cx="265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6CAD58-9926-0361-7F4E-F19DEB9F04A8}"/>
              </a:ext>
            </a:extLst>
          </p:cNvPr>
          <p:cNvSpPr txBox="1"/>
          <p:nvPr/>
        </p:nvSpPr>
        <p:spPr>
          <a:xfrm>
            <a:off x="740548" y="4771035"/>
            <a:ext cx="265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F3D9F-3EE1-F2AB-3D0E-6438D6182CBC}"/>
              </a:ext>
            </a:extLst>
          </p:cNvPr>
          <p:cNvSpPr txBox="1"/>
          <p:nvPr/>
        </p:nvSpPr>
        <p:spPr>
          <a:xfrm>
            <a:off x="533400" y="6248400"/>
            <a:ext cx="1104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37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361164" y="2627293"/>
            <a:ext cx="115260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67557B-4C1A-EB61-0414-A3FB43ADAD80}"/>
              </a:ext>
            </a:extLst>
          </p:cNvPr>
          <p:cNvSpPr txBox="1"/>
          <p:nvPr/>
        </p:nvSpPr>
        <p:spPr>
          <a:xfrm>
            <a:off x="932033" y="5496580"/>
            <a:ext cx="7036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Delete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Backspace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6CAD58-9926-0361-7F4E-F19DEB9F04A8}"/>
              </a:ext>
            </a:extLst>
          </p:cNvPr>
          <p:cNvSpPr txBox="1"/>
          <p:nvPr/>
        </p:nvSpPr>
        <p:spPr>
          <a:xfrm>
            <a:off x="932033" y="3515380"/>
            <a:ext cx="4467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F3D9F-3EE1-F2AB-3D0E-6438D6182CBC}"/>
              </a:ext>
            </a:extLst>
          </p:cNvPr>
          <p:cNvSpPr txBox="1"/>
          <p:nvPr/>
        </p:nvSpPr>
        <p:spPr>
          <a:xfrm>
            <a:off x="533400" y="6248400"/>
            <a:ext cx="1104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C6F8A-7238-9DCD-A25B-D70B6225C9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25866" r="61397" b="25713"/>
          <a:stretch/>
        </p:blipFill>
        <p:spPr>
          <a:xfrm>
            <a:off x="910863" y="4014566"/>
            <a:ext cx="3910324" cy="1355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D7E749-3D0A-89BB-659C-B84232F5AAC4}"/>
              </a:ext>
            </a:extLst>
          </p:cNvPr>
          <p:cNvSpPr txBox="1"/>
          <p:nvPr/>
        </p:nvSpPr>
        <p:spPr>
          <a:xfrm>
            <a:off x="7114551" y="3749850"/>
            <a:ext cx="4467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73A919B-DC1C-AE84-5D67-A9EBF30236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649" t="25867" r="7638" b="20685"/>
          <a:stretch/>
        </p:blipFill>
        <p:spPr>
          <a:xfrm>
            <a:off x="6781799" y="4331500"/>
            <a:ext cx="4137847" cy="9263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61F3041C-7559-3663-6BE3-19ABF4AA8A50}"/>
              </a:ext>
            </a:extLst>
          </p:cNvPr>
          <p:cNvSpPr/>
          <p:nvPr/>
        </p:nvSpPr>
        <p:spPr>
          <a:xfrm>
            <a:off x="4972231" y="4879774"/>
            <a:ext cx="1422597" cy="16681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94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  <p:bldP spid="28" grpId="0"/>
      <p:bldP spid="29" grpId="0"/>
      <p:bldP spid="7" grpId="0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33B441-00CF-E846-A009-D73E57EC74D7}"/>
              </a:ext>
            </a:extLst>
          </p:cNvPr>
          <p:cNvSpPr/>
          <p:nvPr/>
        </p:nvSpPr>
        <p:spPr>
          <a:xfrm>
            <a:off x="1088212" y="3254798"/>
            <a:ext cx="10265588" cy="1870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0196E-CBC8-6007-C542-F57D738DA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5" y="2971914"/>
            <a:ext cx="1317772" cy="1166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B00A4-1D47-9231-ECF8-677FDEA54504}"/>
              </a:ext>
            </a:extLst>
          </p:cNvPr>
          <p:cNvSpPr txBox="1"/>
          <p:nvPr/>
        </p:nvSpPr>
        <p:spPr>
          <a:xfrm>
            <a:off x="1977609" y="3528381"/>
            <a:ext cx="8918992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xóa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Delete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Backspace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29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94E5702-B7BD-1EE6-4B36-1B512B2DE5A4}"/>
              </a:ext>
            </a:extLst>
          </p:cNvPr>
          <p:cNvSpPr/>
          <p:nvPr/>
        </p:nvSpPr>
        <p:spPr>
          <a:xfrm>
            <a:off x="1284308" y="2590800"/>
            <a:ext cx="1075529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ĐÚNG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28D0D-4B94-505F-CD53-F704D2445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43" y="2668583"/>
            <a:ext cx="983065" cy="9678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0FA8B6-5108-2BB1-1853-1455B6D6948C}"/>
              </a:ext>
            </a:extLst>
          </p:cNvPr>
          <p:cNvSpPr/>
          <p:nvPr/>
        </p:nvSpPr>
        <p:spPr>
          <a:xfrm>
            <a:off x="1016235" y="3571597"/>
            <a:ext cx="11175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6DB96-E704-4D20-12CA-BDD94056D02C}"/>
              </a:ext>
            </a:extLst>
          </p:cNvPr>
          <p:cNvSpPr/>
          <p:nvPr/>
        </p:nvSpPr>
        <p:spPr>
          <a:xfrm>
            <a:off x="990600" y="4335494"/>
            <a:ext cx="1120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5827C-C901-621F-CB42-CAC4509312F0}"/>
              </a:ext>
            </a:extLst>
          </p:cNvPr>
          <p:cNvSpPr/>
          <p:nvPr/>
        </p:nvSpPr>
        <p:spPr>
          <a:xfrm>
            <a:off x="990600" y="4955273"/>
            <a:ext cx="1103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3E417-94A3-75F4-76C0-BE43918368E1}"/>
              </a:ext>
            </a:extLst>
          </p:cNvPr>
          <p:cNvSpPr/>
          <p:nvPr/>
        </p:nvSpPr>
        <p:spPr>
          <a:xfrm>
            <a:off x="990600" y="5562600"/>
            <a:ext cx="10977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Phát biểu nào sau đây không đúng về thao tác xóa văn bản">
            <a:extLst>
              <a:ext uri="{FF2B5EF4-FFF2-40B4-BE49-F238E27FC236}">
                <a16:creationId xmlns:a16="http://schemas.microsoft.com/office/drawing/2014/main" id="{A255369E-E6FD-B703-78CE-7F5132ED67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295774"/>
            <a:ext cx="876300" cy="985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245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1: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3365" y="5902231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AA290-9F1A-2630-91EA-422B2717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34" y="2590800"/>
            <a:ext cx="11550066" cy="2770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5F0812-073D-F290-6D91-5FF71FCA44B5}"/>
              </a:ext>
            </a:extLst>
          </p:cNvPr>
          <p:cNvSpPr/>
          <p:nvPr/>
        </p:nvSpPr>
        <p:spPr>
          <a:xfrm>
            <a:off x="2065482" y="5349240"/>
            <a:ext cx="8899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42.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             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275245" y="3603248"/>
            <a:ext cx="116415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D4C2F-92E6-9F8A-F922-3C533FF26369}"/>
              </a:ext>
            </a:extLst>
          </p:cNvPr>
          <p:cNvSpPr/>
          <p:nvPr/>
        </p:nvSpPr>
        <p:spPr>
          <a:xfrm>
            <a:off x="275245" y="4572000"/>
            <a:ext cx="116415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C9AD9-B099-30EB-42B3-0595DE47C220}"/>
              </a:ext>
            </a:extLst>
          </p:cNvPr>
          <p:cNvSpPr/>
          <p:nvPr/>
        </p:nvSpPr>
        <p:spPr>
          <a:xfrm>
            <a:off x="306654" y="5486400"/>
            <a:ext cx="114138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Khởi động phần mềm và soạn thảo đoạn văn bản tiếng Việt sau">
            <a:extLst>
              <a:ext uri="{FF2B5EF4-FFF2-40B4-BE49-F238E27FC236}">
                <a16:creationId xmlns:a16="http://schemas.microsoft.com/office/drawing/2014/main" id="{B44CEBAB-14DA-E0E4-6021-CD21B579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79685"/>
            <a:ext cx="9906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612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98357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1: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2882" y="2686053"/>
            <a:ext cx="11413835" cy="1384995"/>
          </a:xfrm>
          <a:prstGeom prst="rect">
            <a:avLst/>
          </a:prstGeom>
          <a:ln>
            <a:solidFill>
              <a:srgbClr val="FF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926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2854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2: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882" y="3128427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EB220-037D-69FE-F3EB-6CFD6DC9393B}"/>
              </a:ext>
            </a:extLst>
          </p:cNvPr>
          <p:cNvSpPr/>
          <p:nvPr/>
        </p:nvSpPr>
        <p:spPr>
          <a:xfrm>
            <a:off x="304800" y="2631757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75016-1046-492F-9582-8AEE16BAA5CF}"/>
              </a:ext>
            </a:extLst>
          </p:cNvPr>
          <p:cNvSpPr/>
          <p:nvPr/>
        </p:nvSpPr>
        <p:spPr>
          <a:xfrm>
            <a:off x="260005" y="4151293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 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CayGao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21917-1894-4162-9526-C6D39E7739B1}"/>
              </a:ext>
            </a:extLst>
          </p:cNvPr>
          <p:cNvSpPr/>
          <p:nvPr/>
        </p:nvSpPr>
        <p:spPr>
          <a:xfrm>
            <a:off x="352373" y="5345676"/>
            <a:ext cx="11413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ưu tệp văn bản vào thư mục của em với tên phù hợp">
            <a:extLst>
              <a:ext uri="{FF2B5EF4-FFF2-40B4-BE49-F238E27FC236}">
                <a16:creationId xmlns:a16="http://schemas.microsoft.com/office/drawing/2014/main" id="{C41A363A-BEED-0023-CEA4-3B3B04AD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26649"/>
            <a:ext cx="685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504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3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2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8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40" y="1953522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đầu</a:t>
            </a:r>
            <a:endParaRPr lang="en-US" sz="3200" dirty="0">
              <a:solidFill>
                <a:prstClr val="white"/>
              </a:solidFill>
              <a:latin typeface="iCiel Cadena" panose="02000503000000020004" pitchFamily="50" charset="0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2" y="3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867915" y="1915010"/>
            <a:ext cx="5005345" cy="410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2" y="2531543"/>
            <a:ext cx="6415218" cy="8208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b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3" y="3427018"/>
            <a:ext cx="699911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D.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9" y="234871"/>
            <a:ext cx="3694756" cy="163024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6" y="2082032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57730" y="3075428"/>
              <a:ext cx="43862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357730" y="4981628"/>
              <a:ext cx="438623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r>
                <a:rPr lang="en-US" sz="2667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Đâu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là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biểu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tượng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chương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trình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Word?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27" y="5252580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5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rất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97A94-2C82-4C3F-C9D5-0BE524291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8230" y="3191692"/>
            <a:ext cx="1438276" cy="1388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D2BE9-44BD-B61F-6EF9-20BBEFFDE5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7773" y="5151957"/>
            <a:ext cx="1438277" cy="1432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E75A3C-AE56-FC2A-8B39-892F625907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0077" y="3163068"/>
            <a:ext cx="1519450" cy="1445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5049F8-61A2-2768-EF1A-F4DB720CCD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24607" y="5018787"/>
            <a:ext cx="1449368" cy="15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7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4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5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6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4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5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6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altLang="en-US" sz="3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lnSpc>
                  <a:spcPct val="150000"/>
                </a:lnSpc>
                <a:buClrTx/>
              </a:pP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6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66209-74CD-909F-1295-7D6075C4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04884" y="3325969"/>
            <a:ext cx="1930591" cy="93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59922-0021-E66C-E0CD-A8BAC595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70331" y="5318162"/>
            <a:ext cx="2017401" cy="100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0AE16-07AA-EDAB-5F10-9FE3BF4B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669664" y="3248675"/>
            <a:ext cx="2259464" cy="115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A09D0-94DF-78D4-03D5-C6F6CED97C5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9401"/>
          <a:stretch/>
        </p:blipFill>
        <p:spPr>
          <a:xfrm>
            <a:off x="8669663" y="5336574"/>
            <a:ext cx="1852005" cy="9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9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0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1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2" grpId="0"/>
          <p:bldP spid="6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9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0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1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2" grpId="0"/>
          <p:bldP spid="62" grpId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sau chữ T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sau chữ C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trước chữ T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trước chữ C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115839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Backspace (←)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xoá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TIN HỌC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trỏ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soạn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2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661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43554" y="3075428"/>
              <a:ext cx="440041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Shift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33561" y="3075428"/>
              <a:ext cx="42957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Caps Lock </a:t>
              </a: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và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algn="ctr">
                <a:buClrTx/>
                <a:buFontTx/>
                <a:buNone/>
              </a:pP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5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903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1" grpId="0"/>
          <p:bldP spid="61" grpId="1"/>
          <p:bldP spid="62" grpId="0"/>
          <p:bldP spid="6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1" grpId="0"/>
          <p:bldP spid="61" grpId="1"/>
          <p:bldP spid="62" grpId="0"/>
          <p:bldP spid="62" grpId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57730" y="3075428"/>
              <a:ext cx="43862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357730" y="4981628"/>
              <a:ext cx="438623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r>
                <a:rPr lang="en-US" sz="2667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5: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27" y="5252580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5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rất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1114C-2F8B-A2BE-EC29-BEFEE775C7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4176" y="5172569"/>
            <a:ext cx="1122363" cy="1026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4B2F8-D967-BE1A-849D-C73182DC01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72217" y="3291368"/>
            <a:ext cx="1322947" cy="10007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AFAA2-257E-DB80-286C-4F236D67A9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9907" y="3269287"/>
            <a:ext cx="1046632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F96325-E71F-F33F-95C7-9D996F60DE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1912" y="5370089"/>
            <a:ext cx="1666020" cy="6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5" fill="hold">
                          <p:stCondLst>
                            <p:cond delay="0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6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5" fill="hold">
                          <p:stCondLst>
                            <p:cond delay="0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6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1" y="209026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10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6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047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37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endParaRPr lang="en-US" sz="37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81984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969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658672" y="2312221"/>
            <a:ext cx="9220200" cy="95410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07209" y="3474421"/>
            <a:ext cx="9521453" cy="851165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15987" y="2380156"/>
            <a:ext cx="75580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Nhận biết được biểu tượng và khởi động được phần mềm soạn thảo văn bản.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280457" y="362910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+mj-lt"/>
              </a:rPr>
              <a:t>Soạn thảo được văn bản tiếng Việt có chữ hoa, có dấu.</a:t>
            </a:r>
            <a:endParaRPr lang="en-US" sz="26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27EBB-FACF-3BB3-EF9F-292DFFC928F8}"/>
              </a:ext>
            </a:extLst>
          </p:cNvPr>
          <p:cNvGrpSpPr/>
          <p:nvPr/>
        </p:nvGrpSpPr>
        <p:grpSpPr>
          <a:xfrm>
            <a:off x="2572207" y="4501566"/>
            <a:ext cx="9521453" cy="769441"/>
            <a:chOff x="3021825" y="2309513"/>
            <a:chExt cx="7755655" cy="7164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0C9E9-8B29-13D4-6588-CEEF501EBD95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Chevron 64">
              <a:extLst>
                <a:ext uri="{FF2B5EF4-FFF2-40B4-BE49-F238E27FC236}">
                  <a16:creationId xmlns:a16="http://schemas.microsoft.com/office/drawing/2014/main" id="{9240DBB5-C00A-96B3-CCB4-09D575D1B6CB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47">
              <a:extLst>
                <a:ext uri="{FF2B5EF4-FFF2-40B4-BE49-F238E27FC236}">
                  <a16:creationId xmlns:a16="http://schemas.microsoft.com/office/drawing/2014/main" id="{388798B0-05EF-13CF-AA5F-571C0384C4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1D9F29-B0C0-D99A-C70A-56C0E527A674}"/>
              </a:ext>
            </a:extLst>
          </p:cNvPr>
          <p:cNvSpPr txBox="1"/>
          <p:nvPr/>
        </p:nvSpPr>
        <p:spPr>
          <a:xfrm>
            <a:off x="4193415" y="468091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Chỉnh sửa được văn bản với các thao tác chọn, xoá.</a:t>
            </a:r>
            <a:endParaRPr lang="en-US" sz="26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02FC20-219C-928D-F8BF-C2FDA61E5139}"/>
              </a:ext>
            </a:extLst>
          </p:cNvPr>
          <p:cNvGrpSpPr/>
          <p:nvPr/>
        </p:nvGrpSpPr>
        <p:grpSpPr>
          <a:xfrm>
            <a:off x="1977654" y="5510471"/>
            <a:ext cx="9521453" cy="727983"/>
            <a:chOff x="3021825" y="2309513"/>
            <a:chExt cx="7755655" cy="71649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F8654F-6D38-8DE7-3CC3-B1D6DA51D05D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Chevron 64">
              <a:extLst>
                <a:ext uri="{FF2B5EF4-FFF2-40B4-BE49-F238E27FC236}">
                  <a16:creationId xmlns:a16="http://schemas.microsoft.com/office/drawing/2014/main" id="{52612E40-88DB-A32B-6017-90147D370511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AutoShape 47">
              <a:extLst>
                <a:ext uri="{FF2B5EF4-FFF2-40B4-BE49-F238E27FC236}">
                  <a16:creationId xmlns:a16="http://schemas.microsoft.com/office/drawing/2014/main" id="{BD644017-8CE8-BB4D-45E7-AEF7DA1E93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FF45D64-4ACC-2339-DE3D-097EF9F7564D}"/>
              </a:ext>
            </a:extLst>
          </p:cNvPr>
          <p:cNvSpPr txBox="1"/>
          <p:nvPr/>
        </p:nvSpPr>
        <p:spPr>
          <a:xfrm>
            <a:off x="3598862" y="5689823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Lưu được văn bản vào thư mục theo yêu cầu.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686679" y="3255064"/>
            <a:ext cx="108186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Khi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tin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chi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chẳng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thư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,…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chiếu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8AD6A-E207-88E8-E999-7054B4F52B38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18EAB8-9110-0F5B-1471-1B401D7F71F1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09A30BF-0C95-6469-2006-470B1160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99F743-D5F5-AF19-C574-2DDC2797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A0A1220-0EF1-C64F-8A84-BCF3B5FDD92B}"/>
              </a:ext>
            </a:extLst>
          </p:cNvPr>
          <p:cNvSpPr txBox="1"/>
          <p:nvPr/>
        </p:nvSpPr>
        <p:spPr>
          <a:xfrm>
            <a:off x="639053" y="4811490"/>
            <a:ext cx="108186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9" descr="Kết quả hình ảnh cho suy nghĩ">
            <a:extLst>
              <a:ext uri="{FF2B5EF4-FFF2-40B4-BE49-F238E27FC236}">
                <a16:creationId xmlns:a16="http://schemas.microsoft.com/office/drawing/2014/main" id="{736B8D6A-9F19-6C5B-A2C5-0899C925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48" y="4033622"/>
            <a:ext cx="3095626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756994-3DEB-A6C1-F52B-06A4F6714799}"/>
              </a:ext>
            </a:extLst>
          </p:cNvPr>
          <p:cNvSpPr txBox="1"/>
          <p:nvPr/>
        </p:nvSpPr>
        <p:spPr>
          <a:xfrm>
            <a:off x="724339" y="5444586"/>
            <a:ext cx="79624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soạn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9144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3564868"/>
            <a:ext cx="117348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A72FB473-C8B6-24E7-EB99-A1692DD0B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04" y="3794864"/>
            <a:ext cx="2908287" cy="2908287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EBF6BF59-D376-633C-D645-7E26D28300BF}"/>
              </a:ext>
            </a:extLst>
          </p:cNvPr>
          <p:cNvSpPr/>
          <p:nvPr/>
        </p:nvSpPr>
        <p:spPr>
          <a:xfrm>
            <a:off x="1219200" y="4327723"/>
            <a:ext cx="6248400" cy="2111177"/>
          </a:xfrm>
          <a:prstGeom prst="cloud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2062051" y="4801114"/>
            <a:ext cx="4736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  <a:endParaRPr lang="en-US" sz="24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8" grpId="0"/>
      <p:bldP spid="3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108585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84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0D5C30-11B0-6A7D-2CCA-7F215FF6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028472"/>
            <a:ext cx="10267950" cy="4168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5292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A134B-0CEA-CC87-0FB1-B8ABD9B2DD07}"/>
              </a:ext>
            </a:extLst>
          </p:cNvPr>
          <p:cNvSpPr txBox="1"/>
          <p:nvPr/>
        </p:nvSpPr>
        <p:spPr>
          <a:xfrm>
            <a:off x="2362200" y="6151671"/>
            <a:ext cx="108585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39.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24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476861-637C-00B6-E02D-42767F7437E1}"/>
              </a:ext>
            </a:extLst>
          </p:cNvPr>
          <p:cNvSpPr/>
          <p:nvPr/>
        </p:nvSpPr>
        <p:spPr>
          <a:xfrm>
            <a:off x="10887075" y="4829529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7E4683-8F30-A485-9F6E-712BCC8EB004}"/>
              </a:ext>
            </a:extLst>
          </p:cNvPr>
          <p:cNvSpPr/>
          <p:nvPr/>
        </p:nvSpPr>
        <p:spPr>
          <a:xfrm>
            <a:off x="10829925" y="2381708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3E9A43-8FC1-CEDF-FAC8-68DBCA2EF00D}"/>
              </a:ext>
            </a:extLst>
          </p:cNvPr>
          <p:cNvSpPr txBox="1"/>
          <p:nvPr/>
        </p:nvSpPr>
        <p:spPr>
          <a:xfrm>
            <a:off x="10725150" y="2126127"/>
            <a:ext cx="13716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CA6380-5C7F-4EB4-D120-3E5B6F1CA8C1}"/>
              </a:ext>
            </a:extLst>
          </p:cNvPr>
          <p:cNvSpPr txBox="1"/>
          <p:nvPr/>
        </p:nvSpPr>
        <p:spPr>
          <a:xfrm>
            <a:off x="10725150" y="4315696"/>
            <a:ext cx="1371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ED1AF2-1AF2-8854-37EA-CE5484C64361}"/>
              </a:ext>
            </a:extLst>
          </p:cNvPr>
          <p:cNvSpPr/>
          <p:nvPr/>
        </p:nvSpPr>
        <p:spPr>
          <a:xfrm>
            <a:off x="533400" y="3771285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247650" y="2861647"/>
            <a:ext cx="1371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8A2A88-66D7-C426-18CE-9E15D9906F90}"/>
              </a:ext>
            </a:extLst>
          </p:cNvPr>
          <p:cNvSpPr/>
          <p:nvPr/>
        </p:nvSpPr>
        <p:spPr>
          <a:xfrm>
            <a:off x="10829925" y="5155734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28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108585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62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12736</TotalTime>
  <Words>1803</Words>
  <Application>Microsoft Office PowerPoint</Application>
  <PresentationFormat>Widescreen</PresentationFormat>
  <Paragraphs>242</Paragraphs>
  <Slides>28</Slides>
  <Notes>23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Wingdings</vt:lpstr>
      <vt:lpstr>Times New Roman</vt:lpstr>
      <vt:lpstr>Calibri</vt:lpstr>
      <vt:lpstr>Calibri Light</vt:lpstr>
      <vt:lpstr>Arial</vt:lpstr>
      <vt:lpstr>iCiel Cadena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Admin</cp:lastModifiedBy>
  <cp:revision>1295</cp:revision>
  <dcterms:created xsi:type="dcterms:W3CDTF">2021-09-19T04:33:01Z</dcterms:created>
  <dcterms:modified xsi:type="dcterms:W3CDTF">2024-02-01T01:28:02Z</dcterms:modified>
  <cp:category>9Slide.vn</cp:category>
</cp:coreProperties>
</file>