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644" r:id="rId3"/>
    <p:sldId id="669" r:id="rId4"/>
    <p:sldId id="670" r:id="rId5"/>
    <p:sldId id="646" r:id="rId6"/>
    <p:sldId id="636" r:id="rId7"/>
    <p:sldId id="637" r:id="rId8"/>
    <p:sldId id="640" r:id="rId9"/>
    <p:sldId id="638" r:id="rId10"/>
    <p:sldId id="639" r:id="rId11"/>
    <p:sldId id="648" r:id="rId12"/>
    <p:sldId id="649" r:id="rId13"/>
    <p:sldId id="650" r:id="rId14"/>
    <p:sldId id="651" r:id="rId15"/>
    <p:sldId id="652" r:id="rId16"/>
    <p:sldId id="653" r:id="rId17"/>
    <p:sldId id="6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7F223-7F17-418A-943F-23B2B1FD973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00B28-C05C-434E-8DF1-8C5C581ED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4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6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1CC2-39C9-4CA0-9533-1206B219A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74619-7306-4CCD-9CC4-AB9A4171B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CAA68-FE33-403F-A8B2-0A7B6A17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AD19F-9E0C-447F-86E3-7BFB55D3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9DB5-9D1B-4115-A3CA-050FF0C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22E9-9567-45BD-95FF-30BAC73E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98A92-6D89-47DE-AC42-5C8544563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6DC4E-6F94-47E5-BCCC-A608C430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2A51F-7322-46B7-B13F-59D678A9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558E-0364-46B7-B40F-C58C20EE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F4D2C-DC50-4909-9208-5710CF3F8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0CA06-E942-47FB-B32E-1E9E3B4B3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6A407-5285-4265-B37F-AFFAA4E3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FF94B-5DA5-41FC-8B5C-10AD82FD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B39ED-4058-4790-AA0D-1E606E03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8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047043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365245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01F0-C6CD-448A-88F1-D47A3507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ECAF-0AB9-455E-B247-F96592362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ECD1-4AF3-4922-A68B-7BAC765C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FCE9-6907-4E87-878E-BEB71381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41E5-1920-4BB3-9445-83BA22FD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4F51-B797-415D-ADD7-45FA1D17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3017-B970-4D61-89A4-274B9D4F7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2833-0DDE-4740-A659-DCE51599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7B64-E49C-4726-BB2E-1605AF9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03774-82CA-4410-8410-F5AD3FC0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B5E2-C888-4EFE-B143-5BC1BF09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0BAB-2B8D-4DC0-8354-069B319E3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988BE-B3F5-4DCB-9D51-2B31917F3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1B719-5EF0-40A6-B92A-F9894B0A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D49E8-789E-48CE-9093-E7259C3C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D46B4-4F8E-4099-B993-EDDE70C4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E0BC-CFDD-43C1-88B3-E7C1CB96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C6795-D3CE-43DF-B263-364930163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0205A-835F-47ED-B93F-2F74E9B95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F94F3-784A-4C90-9C95-5C02807EB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E6806-7E49-4CD6-819F-3E8B78067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9879D-9CC3-4CA0-87B0-F43C145C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06A34F-B9AE-4787-870A-5CDA066E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84279-0221-4BF7-8FBA-3A59BE57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0A22-26CE-423B-B5FB-13D5030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9EFAC-BFD8-4FF7-909E-B456DC31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179E0-2036-48D5-BFA5-7FB8D8A4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7EDB-792C-4F31-91B8-13393920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1EFCE-04B9-444B-B979-96F70110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12BA5-2A40-4B21-8D24-9CABFBC0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8614B-7E2E-48F9-A0DE-7D7397AA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AFEB-2A6C-4127-9A68-66046778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5B768-819B-498D-B5BE-871F38E9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55DC-5A89-44D8-B622-22A6DBDF7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479B9-C46D-4208-991C-21BD57C8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91797-A726-4136-890B-49683D7E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31E30-362F-439F-BD6A-F39A218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7952-27D0-4C5B-93A6-B5362B0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76729-76C7-4B3A-810C-2B6B67762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CA126-6C86-4B80-8ECA-AF9E2B522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8495B-34E6-4C39-B832-F0851FDD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CEFCF-3CAB-4229-AFFD-458CC407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CC6C6-AACA-49F4-BB13-1C5EB2B5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79B43-69E1-4D04-B73A-E2566FA2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A846B-FC1B-4128-BAB9-95D06E22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27284-6107-4D22-90BF-90F391B46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B6D7-B4F9-47C8-801F-1E806638C7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B4CF-627D-4F4E-8E86-75C3F15F7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2F704-9995-42AE-86AE-E6C1E81F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9ABA-194A-4B7F-A352-B483398F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slide" Target="slide12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04D0-FC11-4286-9F63-1625FD8D1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E41C3-6222-4300-8239-92A13630A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4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68FCA8-B0CD-26ED-C718-D875D3704A92}"/>
              </a:ext>
            </a:extLst>
          </p:cNvPr>
          <p:cNvGrpSpPr/>
          <p:nvPr/>
        </p:nvGrpSpPr>
        <p:grpSpPr>
          <a:xfrm>
            <a:off x="60960" y="0"/>
            <a:ext cx="12192000" cy="6800850"/>
            <a:chOff x="0" y="19050"/>
            <a:chExt cx="12192000" cy="68008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10D2FBD-F9A6-F05A-13FC-E31F40A9B000}"/>
                </a:ext>
              </a:extLst>
            </p:cNvPr>
            <p:cNvGrpSpPr/>
            <p:nvPr/>
          </p:nvGrpSpPr>
          <p:grpSpPr>
            <a:xfrm>
              <a:off x="0" y="19050"/>
              <a:ext cx="12192000" cy="1657350"/>
              <a:chOff x="0" y="19050"/>
              <a:chExt cx="12192000" cy="152232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4EA1A6-6115-8788-9A3E-4A7CE362C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68511"/>
              <a:stretch/>
            </p:blipFill>
            <p:spPr>
              <a:xfrm>
                <a:off x="0" y="19050"/>
                <a:ext cx="7543800" cy="152232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C22430C-DA75-1B36-C737-C1B5EDEC9E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495" b="68511"/>
              <a:stretch/>
            </p:blipFill>
            <p:spPr>
              <a:xfrm>
                <a:off x="5638800" y="19050"/>
                <a:ext cx="6553200" cy="1522327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5356DE-0422-2DF9-63E8-B8CF76F8F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49"/>
            <a:stretch/>
          </p:blipFill>
          <p:spPr bwMode="auto">
            <a:xfrm>
              <a:off x="0" y="1676400"/>
              <a:ext cx="12192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2)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143000" y="1603893"/>
            <a:ext cx="3048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image10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009" y="1551574"/>
            <a:ext cx="876993" cy="770958"/>
          </a:xfrm>
          <a:prstGeom prst="rect">
            <a:avLst/>
          </a:prstGeom>
        </p:spPr>
      </p:pic>
      <p:pic>
        <p:nvPicPr>
          <p:cNvPr id="6" name="Picture 5" descr="Em hãy sử dụng phần mềm soạn thảo văn bản để soạn thảo đoạn văn miêu tả một người, một loài cây hoặc con vật mà em yêu thích">
            <a:extLst>
              <a:ext uri="{FF2B5EF4-FFF2-40B4-BE49-F238E27FC236}">
                <a16:creationId xmlns:a16="http://schemas.microsoft.com/office/drawing/2014/main" id="{E83BBC42-58E3-4C2C-4BE9-6337E8C762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0"/>
          <a:stretch/>
        </p:blipFill>
        <p:spPr bwMode="auto">
          <a:xfrm>
            <a:off x="1143000" y="2387996"/>
            <a:ext cx="10309860" cy="405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621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745503" y="1256236"/>
            <a:ext cx="1873001" cy="1908852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8" y="1307065"/>
            <a:ext cx="1513347" cy="2089147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8458201" y="1321751"/>
            <a:ext cx="1713078" cy="1946998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2483425" y="3974556"/>
            <a:ext cx="1435721" cy="2218540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6591896" y="4196316"/>
            <a:ext cx="1561504" cy="212828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37221" y="2667372"/>
            <a:ext cx="807593" cy="628464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6055608" y="2667372"/>
            <a:ext cx="807593" cy="628464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9743735" y="2817604"/>
            <a:ext cx="807593" cy="628464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849415" y="5641055"/>
            <a:ext cx="807593" cy="628464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054404" y="5469568"/>
            <a:ext cx="807593" cy="628464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1AD7C-5AE1-220F-8E94-B2A7A973F79E}"/>
              </a:ext>
            </a:extLst>
          </p:cNvPr>
          <p:cNvSpPr txBox="1"/>
          <p:nvPr/>
        </p:nvSpPr>
        <p:spPr>
          <a:xfrm>
            <a:off x="5352655" y="267972"/>
            <a:ext cx="4867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cụt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0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9717839" y="5230098"/>
            <a:ext cx="2474164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59203" y="363683"/>
            <a:ext cx="6974636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7367" y="3200400"/>
            <a:ext cx="6974636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" y="1731819"/>
            <a:ext cx="5009635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640747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9600" y="3423794"/>
            <a:ext cx="599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64">
            <a:extLst>
              <a:ext uri="{FF2B5EF4-FFF2-40B4-BE49-F238E27FC236}">
                <a16:creationId xmlns:a16="http://schemas.microsoft.com/office/drawing/2014/main" id="{46840751-10F9-4EC8-863C-BB206C83F902}"/>
              </a:ext>
            </a:extLst>
          </p:cNvPr>
          <p:cNvSpPr/>
          <p:nvPr/>
        </p:nvSpPr>
        <p:spPr>
          <a:xfrm>
            <a:off x="762000" y="4758261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F25810DD-A7B4-4A22-9C66-D0D98AB88812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C419AA43-5A66-48DD-BF12-55DB25D89A5D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DC54909D-3D82-4924-AF7A-DD4FA49676A9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F17F3B3D-C2F4-4A3D-930A-0314AC363A9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571E2F4B-8BB4-485F-8DB8-D6EFCDF4A83C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E0A4D88E-F29B-4CAC-93D7-705A57E0148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20" name="start">
            <a:extLst>
              <a:ext uri="{FF2B5EF4-FFF2-40B4-BE49-F238E27FC236}">
                <a16:creationId xmlns:a16="http://schemas.microsoft.com/office/drawing/2014/main" id="{63728115-27A6-431C-8D01-58193E3616E3}"/>
              </a:ext>
            </a:extLst>
          </p:cNvPr>
          <p:cNvSpPr/>
          <p:nvPr/>
        </p:nvSpPr>
        <p:spPr>
          <a:xfrm>
            <a:off x="883002" y="6197103"/>
            <a:ext cx="117053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63948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59202" y="363683"/>
            <a:ext cx="7670798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" y="1731819"/>
            <a:ext cx="5009635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640747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25" y="5004955"/>
            <a:ext cx="1999075" cy="1905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5ABA238-B9B4-E6CB-56BC-356981043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317" y="4175270"/>
            <a:ext cx="738909" cy="58189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1FFB20-2C49-0C6E-60A9-0F2B4070388F}"/>
              </a:ext>
            </a:extLst>
          </p:cNvPr>
          <p:cNvGrpSpPr/>
          <p:nvPr/>
        </p:nvGrpSpPr>
        <p:grpSpPr>
          <a:xfrm>
            <a:off x="5375565" y="3117272"/>
            <a:ext cx="1437978" cy="609600"/>
            <a:chOff x="1946563" y="3650673"/>
            <a:chExt cx="1078483" cy="609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F13F62-E2FB-3E0A-68E6-31EF5F936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883" y="3650673"/>
              <a:ext cx="538163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12A37094-2B16-E72C-3EFF-C31E200D0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6563" y="3726873"/>
              <a:ext cx="68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B.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9F30DE-43CF-48EC-36A6-FA1683379626}"/>
              </a:ext>
            </a:extLst>
          </p:cNvPr>
          <p:cNvGrpSpPr>
            <a:grpSpLocks/>
          </p:cNvGrpSpPr>
          <p:nvPr/>
        </p:nvGrpSpPr>
        <p:grpSpPr bwMode="auto">
          <a:xfrm>
            <a:off x="5394036" y="2251363"/>
            <a:ext cx="1422400" cy="681038"/>
            <a:chOff x="384" y="2106"/>
            <a:chExt cx="672" cy="4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5084B0-84AE-C0A0-6AEB-E48F60F0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2106"/>
              <a:ext cx="360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8099714E-0F20-B322-615D-D5C7923FB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20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70128E-99AD-742F-EE2D-11965B840F37}"/>
              </a:ext>
            </a:extLst>
          </p:cNvPr>
          <p:cNvGrpSpPr/>
          <p:nvPr/>
        </p:nvGrpSpPr>
        <p:grpSpPr>
          <a:xfrm>
            <a:off x="5425441" y="4142004"/>
            <a:ext cx="1176199" cy="519113"/>
            <a:chOff x="1986536" y="4581091"/>
            <a:chExt cx="882149" cy="519113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B640CCFE-4D85-6839-F6B8-07AF5C41D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536" y="4581091"/>
              <a:ext cx="68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C.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DE44D6-9010-A96E-3ABB-DC8ED785C8D5}"/>
                </a:ext>
              </a:extLst>
            </p:cNvPr>
            <p:cNvCxnSpPr/>
            <p:nvPr/>
          </p:nvCxnSpPr>
          <p:spPr>
            <a:xfrm rot="5400000">
              <a:off x="2639291" y="484216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: Rounded Corners 64">
            <a:extLst>
              <a:ext uri="{FF2B5EF4-FFF2-40B4-BE49-F238E27FC236}">
                <a16:creationId xmlns:a16="http://schemas.microsoft.com/office/drawing/2014/main" id="{46840751-10F9-4EC8-863C-BB206C83F902}"/>
              </a:ext>
            </a:extLst>
          </p:cNvPr>
          <p:cNvSpPr/>
          <p:nvPr/>
        </p:nvSpPr>
        <p:spPr>
          <a:xfrm>
            <a:off x="762000" y="4758261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F25810DD-A7B4-4A22-9C66-D0D98AB88812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419AA43-5A66-48DD-BF12-55DB25D89A5D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21" name="5">
            <a:extLst>
              <a:ext uri="{FF2B5EF4-FFF2-40B4-BE49-F238E27FC236}">
                <a16:creationId xmlns:a16="http://schemas.microsoft.com/office/drawing/2014/main" id="{DC54909D-3D82-4924-AF7A-DD4FA49676A9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22" name="5">
            <a:extLst>
              <a:ext uri="{FF2B5EF4-FFF2-40B4-BE49-F238E27FC236}">
                <a16:creationId xmlns:a16="http://schemas.microsoft.com/office/drawing/2014/main" id="{F17F3B3D-C2F4-4A3D-930A-0314AC363A9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23" name="5">
            <a:extLst>
              <a:ext uri="{FF2B5EF4-FFF2-40B4-BE49-F238E27FC236}">
                <a16:creationId xmlns:a16="http://schemas.microsoft.com/office/drawing/2014/main" id="{571E2F4B-8BB4-485F-8DB8-D6EFCDF4A83C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24" name="5">
            <a:extLst>
              <a:ext uri="{FF2B5EF4-FFF2-40B4-BE49-F238E27FC236}">
                <a16:creationId xmlns:a16="http://schemas.microsoft.com/office/drawing/2014/main" id="{E0A4D88E-F29B-4CAC-93D7-705A57E0148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25" name="start">
            <a:extLst>
              <a:ext uri="{FF2B5EF4-FFF2-40B4-BE49-F238E27FC236}">
                <a16:creationId xmlns:a16="http://schemas.microsoft.com/office/drawing/2014/main" id="{63728115-27A6-431C-8D01-58193E3616E3}"/>
              </a:ext>
            </a:extLst>
          </p:cNvPr>
          <p:cNvSpPr/>
          <p:nvPr/>
        </p:nvSpPr>
        <p:spPr>
          <a:xfrm>
            <a:off x="883002" y="6197103"/>
            <a:ext cx="117053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6668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59202" y="363683"/>
            <a:ext cx="7746998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7366" y="3200400"/>
            <a:ext cx="6974636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" y="1731819"/>
            <a:ext cx="5009635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640747"/>
            <a:ext cx="619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Shift và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…………….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9600" y="3423792"/>
            <a:ext cx="599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9929091" y="4953003"/>
            <a:ext cx="2262911" cy="1775381"/>
          </a:xfrm>
          <a:prstGeom prst="rect">
            <a:avLst/>
          </a:prstGeom>
        </p:spPr>
      </p:pic>
      <p:sp>
        <p:nvSpPr>
          <p:cNvPr id="14" name="Rectangle: Rounded Corners 64">
            <a:extLst>
              <a:ext uri="{FF2B5EF4-FFF2-40B4-BE49-F238E27FC236}">
                <a16:creationId xmlns:a16="http://schemas.microsoft.com/office/drawing/2014/main" id="{46840751-10F9-4EC8-863C-BB206C83F902}"/>
              </a:ext>
            </a:extLst>
          </p:cNvPr>
          <p:cNvSpPr/>
          <p:nvPr/>
        </p:nvSpPr>
        <p:spPr>
          <a:xfrm>
            <a:off x="762000" y="4758261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F25810DD-A7B4-4A22-9C66-D0D98AB88812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C419AA43-5A66-48DD-BF12-55DB25D89A5D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DC54909D-3D82-4924-AF7A-DD4FA49676A9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F17F3B3D-C2F4-4A3D-930A-0314AC363A9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571E2F4B-8BB4-485F-8DB8-D6EFCDF4A83C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E0A4D88E-F29B-4CAC-93D7-705A57E0148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21" name="start">
            <a:extLst>
              <a:ext uri="{FF2B5EF4-FFF2-40B4-BE49-F238E27FC236}">
                <a16:creationId xmlns:a16="http://schemas.microsoft.com/office/drawing/2014/main" id="{63728115-27A6-431C-8D01-58193E3616E3}"/>
              </a:ext>
            </a:extLst>
          </p:cNvPr>
          <p:cNvSpPr/>
          <p:nvPr/>
        </p:nvSpPr>
        <p:spPr>
          <a:xfrm>
            <a:off x="883002" y="6197103"/>
            <a:ext cx="117053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73044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7400" y="309290"/>
            <a:ext cx="8839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7366" y="3200400"/>
            <a:ext cx="6974636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" y="1731819"/>
            <a:ext cx="5009635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53268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………………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9600" y="3423792"/>
            <a:ext cx="599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10668000" y="4876800"/>
            <a:ext cx="1490133" cy="1981200"/>
          </a:xfrm>
          <a:prstGeom prst="rect">
            <a:avLst/>
          </a:prstGeom>
        </p:spPr>
      </p:pic>
      <p:sp>
        <p:nvSpPr>
          <p:cNvPr id="13" name="Rectangle: Rounded Corners 64">
            <a:extLst>
              <a:ext uri="{FF2B5EF4-FFF2-40B4-BE49-F238E27FC236}">
                <a16:creationId xmlns:a16="http://schemas.microsoft.com/office/drawing/2014/main" id="{46840751-10F9-4EC8-863C-BB206C83F902}"/>
              </a:ext>
            </a:extLst>
          </p:cNvPr>
          <p:cNvSpPr/>
          <p:nvPr/>
        </p:nvSpPr>
        <p:spPr>
          <a:xfrm>
            <a:off x="762000" y="4758261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F25810DD-A7B4-4A22-9C66-D0D98AB88812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C419AA43-5A66-48DD-BF12-55DB25D89A5D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DC54909D-3D82-4924-AF7A-DD4FA49676A9}"/>
              </a:ext>
            </a:extLst>
          </p:cNvPr>
          <p:cNvSpPr/>
          <p:nvPr/>
        </p:nvSpPr>
        <p:spPr>
          <a:xfrm>
            <a:off x="8830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F17F3B3D-C2F4-4A3D-930A-0314AC363A9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571E2F4B-8BB4-485F-8DB8-D6EFCDF4A83C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E0A4D88E-F29B-4CAC-93D7-705A57E0148D}"/>
              </a:ext>
            </a:extLst>
          </p:cNvPr>
          <p:cNvSpPr/>
          <p:nvPr/>
        </p:nvSpPr>
        <p:spPr>
          <a:xfrm>
            <a:off x="8830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21" name="start">
            <a:extLst>
              <a:ext uri="{FF2B5EF4-FFF2-40B4-BE49-F238E27FC236}">
                <a16:creationId xmlns:a16="http://schemas.microsoft.com/office/drawing/2014/main" id="{63728115-27A6-431C-8D01-58193E3616E3}"/>
              </a:ext>
            </a:extLst>
          </p:cNvPr>
          <p:cNvSpPr/>
          <p:nvPr/>
        </p:nvSpPr>
        <p:spPr>
          <a:xfrm>
            <a:off x="883002" y="6197103"/>
            <a:ext cx="117053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692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0200" y="363683"/>
            <a:ext cx="10083800" cy="1524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" y="1731819"/>
            <a:ext cx="5009635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587074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Delete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TIN HỌC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10766769" y="4724400"/>
            <a:ext cx="1425231" cy="188513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77DD89-4F83-3016-BA61-A5299B581BD0}"/>
              </a:ext>
            </a:extLst>
          </p:cNvPr>
          <p:cNvSpPr txBox="1">
            <a:spLocks/>
          </p:cNvSpPr>
          <p:nvPr/>
        </p:nvSpPr>
        <p:spPr>
          <a:xfrm>
            <a:off x="1752600" y="4443846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Ngay sau chữ C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C3CDC-B5D3-EF95-019B-5C3665DD9BED}"/>
              </a:ext>
            </a:extLst>
          </p:cNvPr>
          <p:cNvSpPr txBox="1">
            <a:spLocks/>
          </p:cNvSpPr>
          <p:nvPr/>
        </p:nvSpPr>
        <p:spPr>
          <a:xfrm>
            <a:off x="1752600" y="5205846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Ngay trước chữ T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4BEE27-303F-2244-6139-DD442336CF82}"/>
              </a:ext>
            </a:extLst>
          </p:cNvPr>
          <p:cNvSpPr txBox="1">
            <a:spLocks/>
          </p:cNvSpPr>
          <p:nvPr/>
        </p:nvSpPr>
        <p:spPr>
          <a:xfrm>
            <a:off x="6324600" y="4443846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Ngay sau chữ T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1CAE6E-2D18-E0A7-2E83-D07FF0DAF8E0}"/>
              </a:ext>
            </a:extLst>
          </p:cNvPr>
          <p:cNvSpPr txBox="1">
            <a:spLocks/>
          </p:cNvSpPr>
          <p:nvPr/>
        </p:nvSpPr>
        <p:spPr>
          <a:xfrm>
            <a:off x="6324600" y="5282046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Ngay trước chữ C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64">
            <a:extLst>
              <a:ext uri="{FF2B5EF4-FFF2-40B4-BE49-F238E27FC236}">
                <a16:creationId xmlns:a16="http://schemas.microsoft.com/office/drawing/2014/main" id="{46840751-10F9-4EC8-863C-BB206C83F902}"/>
              </a:ext>
            </a:extLst>
          </p:cNvPr>
          <p:cNvSpPr/>
          <p:nvPr/>
        </p:nvSpPr>
        <p:spPr>
          <a:xfrm>
            <a:off x="152400" y="4758261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F25810DD-A7B4-4A22-9C66-D0D98AB88812}"/>
              </a:ext>
            </a:extLst>
          </p:cNvPr>
          <p:cNvSpPr/>
          <p:nvPr/>
        </p:nvSpPr>
        <p:spPr>
          <a:xfrm>
            <a:off x="2734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C419AA43-5A66-48DD-BF12-55DB25D89A5D}"/>
              </a:ext>
            </a:extLst>
          </p:cNvPr>
          <p:cNvSpPr/>
          <p:nvPr/>
        </p:nvSpPr>
        <p:spPr>
          <a:xfrm>
            <a:off x="2734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DC54909D-3D82-4924-AF7A-DD4FA49676A9}"/>
              </a:ext>
            </a:extLst>
          </p:cNvPr>
          <p:cNvSpPr/>
          <p:nvPr/>
        </p:nvSpPr>
        <p:spPr>
          <a:xfrm>
            <a:off x="273401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F17F3B3D-C2F4-4A3D-930A-0314AC363A9D}"/>
              </a:ext>
            </a:extLst>
          </p:cNvPr>
          <p:cNvSpPr/>
          <p:nvPr/>
        </p:nvSpPr>
        <p:spPr>
          <a:xfrm>
            <a:off x="2734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571E2F4B-8BB4-485F-8DB8-D6EFCDF4A83C}"/>
              </a:ext>
            </a:extLst>
          </p:cNvPr>
          <p:cNvSpPr/>
          <p:nvPr/>
        </p:nvSpPr>
        <p:spPr>
          <a:xfrm>
            <a:off x="2734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E0A4D88E-F29B-4CAC-93D7-705A57E0148D}"/>
              </a:ext>
            </a:extLst>
          </p:cNvPr>
          <p:cNvSpPr/>
          <p:nvPr/>
        </p:nvSpPr>
        <p:spPr>
          <a:xfrm>
            <a:off x="273402" y="4877810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20" name="start">
            <a:extLst>
              <a:ext uri="{FF2B5EF4-FFF2-40B4-BE49-F238E27FC236}">
                <a16:creationId xmlns:a16="http://schemas.microsoft.com/office/drawing/2014/main" id="{63728115-27A6-431C-8D01-58193E3616E3}"/>
              </a:ext>
            </a:extLst>
          </p:cNvPr>
          <p:cNvSpPr/>
          <p:nvPr/>
        </p:nvSpPr>
        <p:spPr>
          <a:xfrm>
            <a:off x="273402" y="6197103"/>
            <a:ext cx="117053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09121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" grpId="0"/>
      <p:bldP spid="3" grpId="0"/>
      <p:bldP spid="4" grpId="0"/>
      <p:bldP spid="5" grpId="0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10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31360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44063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946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2" y="5449888"/>
              <a:ext cx="14946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68097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0529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90884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94486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2690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5" y="3249041"/>
            <a:ext cx="8417624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9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6" y="-342891"/>
            <a:ext cx="2162083" cy="25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44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304800" y="2520312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2" y="5451165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5533529" y="1371600"/>
            <a:ext cx="2209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257300" y="2587236"/>
            <a:ext cx="967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ỨNG DỤNG TIN HỌC</a:t>
            </a:r>
          </a:p>
          <a:p>
            <a:pPr algn="ctr">
              <a:defRPr/>
            </a:pP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2"/>
            <a:ext cx="1074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2)</a:t>
            </a:r>
            <a:endParaRPr lang="en-US" altLang="en-US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39697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62364" y="-17463"/>
            <a:ext cx="7261227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487363" y="3320367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658672" y="2312221"/>
            <a:ext cx="9220200" cy="954107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07209" y="3474421"/>
            <a:ext cx="9521453" cy="851165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03297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2)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4015987" y="2380156"/>
            <a:ext cx="75580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</a:rPr>
              <a:t>Nhận biết được biểu tượng và khởi động được phần mềm soạn thảo văn bản.</a:t>
            </a:r>
            <a:endParaRPr lang="en-US" sz="2600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4280457" y="3629108"/>
            <a:ext cx="7510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+mj-lt"/>
              </a:rPr>
              <a:t>Soạn thảo được văn bản tiếng Việt có chữ hoa, có dấu.</a:t>
            </a:r>
            <a:endParaRPr lang="en-US" sz="26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627EBB-FACF-3BB3-EF9F-292DFFC928F8}"/>
              </a:ext>
            </a:extLst>
          </p:cNvPr>
          <p:cNvGrpSpPr/>
          <p:nvPr/>
        </p:nvGrpSpPr>
        <p:grpSpPr>
          <a:xfrm>
            <a:off x="2572207" y="4501566"/>
            <a:ext cx="9521453" cy="769441"/>
            <a:chOff x="3021825" y="2309513"/>
            <a:chExt cx="7755655" cy="71649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40C9E9-8B29-13D4-6588-CEEF501EBD95}"/>
                </a:ext>
              </a:extLst>
            </p:cNvPr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Chevron 64">
              <a:extLst>
                <a:ext uri="{FF2B5EF4-FFF2-40B4-BE49-F238E27FC236}">
                  <a16:creationId xmlns:a16="http://schemas.microsoft.com/office/drawing/2014/main" id="{9240DBB5-C00A-96B3-CCB4-09D575D1B6CB}"/>
                </a:ext>
              </a:extLst>
            </p:cNvPr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47">
              <a:extLst>
                <a:ext uri="{FF2B5EF4-FFF2-40B4-BE49-F238E27FC236}">
                  <a16:creationId xmlns:a16="http://schemas.microsoft.com/office/drawing/2014/main" id="{388798B0-05EF-13CF-AA5F-571C0384C4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51D9F29-B0C0-D99A-C70A-56C0E527A674}"/>
              </a:ext>
            </a:extLst>
          </p:cNvPr>
          <p:cNvSpPr txBox="1"/>
          <p:nvPr/>
        </p:nvSpPr>
        <p:spPr>
          <a:xfrm>
            <a:off x="4193415" y="4680918"/>
            <a:ext cx="7510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</a:rPr>
              <a:t>Chỉnh sửa được văn bản với các thao tác chọn, xoá.</a:t>
            </a:r>
            <a:endParaRPr lang="en-US" sz="2600" dirty="0">
              <a:latin typeface="+mj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02FC20-219C-928D-F8BF-C2FDA61E5139}"/>
              </a:ext>
            </a:extLst>
          </p:cNvPr>
          <p:cNvGrpSpPr/>
          <p:nvPr/>
        </p:nvGrpSpPr>
        <p:grpSpPr>
          <a:xfrm>
            <a:off x="1977654" y="5510471"/>
            <a:ext cx="9521453" cy="727983"/>
            <a:chOff x="3021825" y="2309513"/>
            <a:chExt cx="7755655" cy="71649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F8654F-6D38-8DE7-3CC3-B1D6DA51D05D}"/>
                </a:ext>
              </a:extLst>
            </p:cNvPr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Chevron 64">
              <a:extLst>
                <a:ext uri="{FF2B5EF4-FFF2-40B4-BE49-F238E27FC236}">
                  <a16:creationId xmlns:a16="http://schemas.microsoft.com/office/drawing/2014/main" id="{52612E40-88DB-A32B-6017-90147D370511}"/>
                </a:ext>
              </a:extLst>
            </p:cNvPr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47">
              <a:extLst>
                <a:ext uri="{FF2B5EF4-FFF2-40B4-BE49-F238E27FC236}">
                  <a16:creationId xmlns:a16="http://schemas.microsoft.com/office/drawing/2014/main" id="{BD644017-8CE8-BB4D-45E7-AEF7DA1E93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FF45D64-4ACC-2339-DE3D-097EF9F7564D}"/>
              </a:ext>
            </a:extLst>
          </p:cNvPr>
          <p:cNvSpPr txBox="1"/>
          <p:nvPr/>
        </p:nvSpPr>
        <p:spPr>
          <a:xfrm>
            <a:off x="3598862" y="5689823"/>
            <a:ext cx="7510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</a:rPr>
              <a:t>Lưu được văn bản vào thư mục theo yêu cầu.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0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2)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6B2E2-F5BF-FCE2-F677-0ECB119A87A6}"/>
              </a:ext>
            </a:extLst>
          </p:cNvPr>
          <p:cNvSpPr txBox="1"/>
          <p:nvPr/>
        </p:nvSpPr>
        <p:spPr>
          <a:xfrm>
            <a:off x="645440" y="3175301"/>
            <a:ext cx="1116556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Word và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khoidong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9F3D71-3F8B-3158-BBCC-AE272ABC7740}"/>
              </a:ext>
            </a:extLst>
          </p:cNvPr>
          <p:cNvGrpSpPr/>
          <p:nvPr/>
        </p:nvGrpSpPr>
        <p:grpSpPr>
          <a:xfrm>
            <a:off x="228600" y="1622736"/>
            <a:ext cx="4134561" cy="1667764"/>
            <a:chOff x="1989658" y="2425662"/>
            <a:chExt cx="4134561" cy="250816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58E871-EF2C-78CA-E671-4C5D0C47505A}"/>
                </a:ext>
              </a:extLst>
            </p:cNvPr>
            <p:cNvGrpSpPr/>
            <p:nvPr/>
          </p:nvGrpSpPr>
          <p:grpSpPr>
            <a:xfrm>
              <a:off x="1989658" y="2425662"/>
              <a:ext cx="4134561" cy="2508169"/>
              <a:chOff x="301091" y="301982"/>
              <a:chExt cx="4134561" cy="250816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DD006D5-7882-AD1E-9CD4-0B1120BA2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1091" y="301982"/>
                <a:ext cx="4134561" cy="250816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66A2680-3C9B-8AE5-4863-F385FA5F5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6620" y="498387"/>
                <a:ext cx="1158339" cy="91447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9E4F3E-36A6-7EEA-D75E-AE49AFC9A7A8}"/>
                </a:ext>
              </a:extLst>
            </p:cNvPr>
            <p:cNvSpPr txBox="1"/>
            <p:nvPr/>
          </p:nvSpPr>
          <p:spPr>
            <a:xfrm>
              <a:off x="2654356" y="3386588"/>
              <a:ext cx="3048000" cy="1020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en-US" sz="3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KHỞI ĐỘNG</a:t>
              </a:r>
              <a:endPara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276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2)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143000" y="1603893"/>
            <a:ext cx="3048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6B2E2-F5BF-FCE2-F677-0ECB119A87A6}"/>
              </a:ext>
            </a:extLst>
          </p:cNvPr>
          <p:cNvSpPr txBox="1"/>
          <p:nvPr/>
        </p:nvSpPr>
        <p:spPr>
          <a:xfrm>
            <a:off x="304800" y="2322536"/>
            <a:ext cx="11734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09" y="1603893"/>
            <a:ext cx="1050291" cy="678327"/>
          </a:xfrm>
          <a:prstGeom prst="rect">
            <a:avLst/>
          </a:prstGeom>
        </p:spPr>
      </p:pic>
      <p:pic>
        <p:nvPicPr>
          <p:cNvPr id="9" name="Picture 8" descr="Biểu tượng nào là biểu tượng của phần mềm soạn thảo văn bản">
            <a:extLst>
              <a:ext uri="{FF2B5EF4-FFF2-40B4-BE49-F238E27FC236}">
                <a16:creationId xmlns:a16="http://schemas.microsoft.com/office/drawing/2014/main" id="{84B04AA2-A897-2AD8-3595-9D76BF894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57358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CD08DC-386C-8B6A-E4AA-C907491FC860}"/>
              </a:ext>
            </a:extLst>
          </p:cNvPr>
          <p:cNvSpPr txBox="1"/>
          <p:nvPr/>
        </p:nvSpPr>
        <p:spPr>
          <a:xfrm>
            <a:off x="1154536" y="4580372"/>
            <a:ext cx="819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35239B-1AC5-AC4D-3BEF-E51BB165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61" y="3200054"/>
            <a:ext cx="1438277" cy="1432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CFC983-5169-D184-9C9A-7999A9AE5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79" y="3200054"/>
            <a:ext cx="1519450" cy="1445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4E817D-9877-7368-B195-B13E13D7C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230" y="3191692"/>
            <a:ext cx="1438276" cy="13886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56FC4C-4254-53E2-8078-681A093D638A}"/>
              </a:ext>
            </a:extLst>
          </p:cNvPr>
          <p:cNvSpPr txBox="1"/>
          <p:nvPr/>
        </p:nvSpPr>
        <p:spPr>
          <a:xfrm>
            <a:off x="3497792" y="4645982"/>
            <a:ext cx="819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B.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57702B-C599-F2F1-BBC7-4C6641C879C8}"/>
              </a:ext>
            </a:extLst>
          </p:cNvPr>
          <p:cNvSpPr txBox="1"/>
          <p:nvPr/>
        </p:nvSpPr>
        <p:spPr>
          <a:xfrm>
            <a:off x="6179289" y="4613284"/>
            <a:ext cx="819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7B6675-910B-9D11-83B0-C7C6A12E371D}"/>
              </a:ext>
            </a:extLst>
          </p:cNvPr>
          <p:cNvSpPr txBox="1"/>
          <p:nvPr/>
        </p:nvSpPr>
        <p:spPr>
          <a:xfrm>
            <a:off x="9039224" y="4645982"/>
            <a:ext cx="819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50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1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2)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143000" y="1603893"/>
            <a:ext cx="3048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6B2E2-F5BF-FCE2-F677-0ECB119A87A6}"/>
              </a:ext>
            </a:extLst>
          </p:cNvPr>
          <p:cNvSpPr txBox="1"/>
          <p:nvPr/>
        </p:nvSpPr>
        <p:spPr>
          <a:xfrm>
            <a:off x="304800" y="2286000"/>
            <a:ext cx="11734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09" y="1603893"/>
            <a:ext cx="1050291" cy="6783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56B2E2-F5BF-FCE2-F677-0ECB119A87A6}"/>
              </a:ext>
            </a:extLst>
          </p:cNvPr>
          <p:cNvSpPr txBox="1"/>
          <p:nvPr/>
        </p:nvSpPr>
        <p:spPr>
          <a:xfrm>
            <a:off x="2286000" y="3429000"/>
            <a:ext cx="4953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Khoa)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139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2)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143000" y="1603893"/>
            <a:ext cx="3048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8" name="image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09" y="1603893"/>
            <a:ext cx="1050291" cy="6783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89650A-9C4C-73E5-A761-A312A991528D}"/>
              </a:ext>
            </a:extLst>
          </p:cNvPr>
          <p:cNvSpPr txBox="1"/>
          <p:nvPr/>
        </p:nvSpPr>
        <p:spPr>
          <a:xfrm>
            <a:off x="617854" y="2274754"/>
            <a:ext cx="3239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i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62291-45FF-E3E4-BCAD-3A9E61926307}"/>
              </a:ext>
            </a:extLst>
          </p:cNvPr>
          <p:cNvSpPr txBox="1"/>
          <p:nvPr/>
        </p:nvSpPr>
        <p:spPr>
          <a:xfrm>
            <a:off x="617854" y="3124560"/>
            <a:ext cx="10796906" cy="407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Word.</a:t>
            </a:r>
            <a:endParaRPr lang="en-US" sz="28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FA0BD-BA3B-F547-9984-E0564383F481}"/>
              </a:ext>
            </a:extLst>
          </p:cNvPr>
          <p:cNvSpPr txBox="1"/>
          <p:nvPr/>
        </p:nvSpPr>
        <p:spPr>
          <a:xfrm>
            <a:off x="617854" y="3733800"/>
            <a:ext cx="7535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2/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46.</a:t>
            </a:r>
            <a:endParaRPr lang="en-US" sz="28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60F15-ABE1-0C7D-8C87-F63C8C57E3DC}"/>
              </a:ext>
            </a:extLst>
          </p:cNvPr>
          <p:cNvSpPr txBox="1"/>
          <p:nvPr/>
        </p:nvSpPr>
        <p:spPr>
          <a:xfrm>
            <a:off x="617854" y="4985800"/>
            <a:ext cx="7764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Save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File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Save as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Em hãy khởi động phần mềm soạn thảo văn bản và soạn thảo khổ thơ sau đây">
            <a:extLst>
              <a:ext uri="{FF2B5EF4-FFF2-40B4-BE49-F238E27FC236}">
                <a16:creationId xmlns:a16="http://schemas.microsoft.com/office/drawing/2014/main" id="{B4263691-B8E4-A5CB-0F9E-64D82759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4"/>
          <a:stretch/>
        </p:blipFill>
        <p:spPr bwMode="auto">
          <a:xfrm>
            <a:off x="8717224" y="5099387"/>
            <a:ext cx="2712776" cy="107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916A8A-03DC-8518-9CF0-95A44773D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769149"/>
            <a:ext cx="789942" cy="762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547DA0-2FB0-F0E1-0CB9-19A272194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532" y="2729336"/>
            <a:ext cx="844643" cy="800188"/>
          </a:xfrm>
          <a:prstGeom prst="rect">
            <a:avLst/>
          </a:prstGeom>
        </p:spPr>
      </p:pic>
      <p:pic>
        <p:nvPicPr>
          <p:cNvPr id="21" name="Picture 20" descr="Em hãy khởi động phần mềm soạn thảo văn bản và soạn thảo khổ thơ sau đây">
            <a:extLst>
              <a:ext uri="{FF2B5EF4-FFF2-40B4-BE49-F238E27FC236}">
                <a16:creationId xmlns:a16="http://schemas.microsoft.com/office/drawing/2014/main" id="{DA3EDC4A-5B2F-D8C3-C0D0-EB11653120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8" b="27482"/>
          <a:stretch/>
        </p:blipFill>
        <p:spPr bwMode="auto">
          <a:xfrm>
            <a:off x="8331455" y="2203449"/>
            <a:ext cx="3767835" cy="2597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226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2)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143000" y="1760073"/>
            <a:ext cx="3048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6B2E2-F5BF-FCE2-F677-0ECB119A87A6}"/>
              </a:ext>
            </a:extLst>
          </p:cNvPr>
          <p:cNvSpPr txBox="1"/>
          <p:nvPr/>
        </p:nvSpPr>
        <p:spPr>
          <a:xfrm>
            <a:off x="838200" y="2736502"/>
            <a:ext cx="107442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image1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009" y="1667442"/>
            <a:ext cx="876993" cy="7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52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Widescreen</PresentationFormat>
  <Paragraphs>116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#9Slide03 SFU Helvetica Condens</vt:lpstr>
      <vt:lpstr>#9Slide03 SVNFjalla One</vt:lpstr>
      <vt:lpstr>Arial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2024-02-01T01:27:40Z</dcterms:created>
  <dcterms:modified xsi:type="dcterms:W3CDTF">2024-02-01T01:27:53Z</dcterms:modified>
</cp:coreProperties>
</file>