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59" r:id="rId2"/>
    <p:sldId id="360" r:id="rId3"/>
    <p:sldId id="382" r:id="rId4"/>
    <p:sldId id="383" r:id="rId5"/>
    <p:sldId id="384" r:id="rId6"/>
    <p:sldId id="361" r:id="rId7"/>
    <p:sldId id="380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89" d="100"/>
          <a:sy n="89" d="100"/>
        </p:scale>
        <p:origin x="14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</a:t>
            </a:r>
            <a:r>
              <a:rPr lang="en-US" sz="3200" b="1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324010" y="14526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85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4447" y="508897"/>
            <a:ext cx="502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</a:t>
            </a:r>
            <a:r>
              <a:rPr lang="en-US" sz="3600" b="1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9FE9C133-A25D-84DE-1093-1DA374701B69}"/>
              </a:ext>
            </a:extLst>
          </p:cNvPr>
          <p:cNvSpPr txBox="1"/>
          <p:nvPr/>
        </p:nvSpPr>
        <p:spPr>
          <a:xfrm>
            <a:off x="1788921" y="3276492"/>
            <a:ext cx="374506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US" sz="28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3" y="907728"/>
            <a:ext cx="6005211" cy="224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3" y="3153104"/>
            <a:ext cx="279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xin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ban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các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loài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 err="1">
                <a:solidFill>
                  <a:srgbClr val="C00000"/>
                </a:solidFill>
              </a:rPr>
              <a:t>dừa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cau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mít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vải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ớt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tỏi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304801" y="916930"/>
            <a:ext cx="6201104" cy="2372672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39653" y="320565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nhỏ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xin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tự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giới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thiệu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mình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5080" y="3205655"/>
            <a:ext cx="279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nhỏ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vội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đã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nghe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nhầm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lẩm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nhẩm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của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mình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5" y="1002767"/>
            <a:ext cx="5042314" cy="18853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1061543" y="2965818"/>
            <a:ext cx="4911687" cy="1879314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58409" y="463395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Sự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tích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cây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914859" y="64465"/>
            <a:ext cx="344244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3447" y="440064"/>
            <a:ext cx="6105340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092" y="-76764"/>
            <a:ext cx="66267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Ừ,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358</Words>
  <Application>Microsoft Office PowerPoint</Application>
  <PresentationFormat>Tùy chỉnh</PresentationFormat>
  <Paragraphs>32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4" baseType="lpstr">
      <vt:lpstr>Times New Roman</vt:lpstr>
      <vt:lpstr>Kalam</vt:lpstr>
      <vt:lpstr>UTM Cookies</vt:lpstr>
      <vt:lpstr>Montserrat</vt:lpstr>
      <vt:lpstr>Arial</vt:lpstr>
      <vt:lpstr>UTM Avo</vt:lpstr>
      <vt:lpstr>Doodle Sketchbook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Lê Đức Hùng</cp:lastModifiedBy>
  <cp:revision>96</cp:revision>
  <dcterms:modified xsi:type="dcterms:W3CDTF">2024-02-29T12:36:20Z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2024-02-29T11:32:32Z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e3e21fa7-64c9-4057-a20b-4d2cdaa7a24b</vt:lpwstr>
  </property>
  <property fmtid="{D5CDD505-2E9C-101B-9397-08002B2CF9AE}" pid="8" name="MSIP_Label_defa4170-0d19-0005-0004-bc88714345d2_ContentBits">
    <vt:lpwstr>0</vt:lpwstr>
  </property>
</Properties>
</file>