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64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89" d="100"/>
          <a:sy n="89" d="100"/>
        </p:scale>
        <p:origin x="14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</a:t>
            </a:r>
            <a:r>
              <a:rPr lang="en-US" sz="3600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CÂY</a:t>
            </a:r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THÌ</a:t>
            </a:r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LÀ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</a:t>
            </a:r>
            <a:r>
              <a:rPr lang="en-US" sz="3600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CÂY</a:t>
            </a:r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THÌ</a:t>
            </a:r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LÀ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14859" y="64465"/>
            <a:ext cx="344244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47" y="440064"/>
            <a:ext cx="610534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92" y="-76764"/>
            <a:ext cx="66267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Ừ,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7" y="618785"/>
            <a:ext cx="1965418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468527" y="568698"/>
            <a:ext cx="241544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44128" y="1786353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8584" y="1840136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2306" y="2345752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53841" y="2390739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07622" y="23046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68489" y="2326198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532829" y="162229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554345" y="212841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 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gầy,nhỏ,trông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4582309" cy="728662"/>
            <a:chOff x="495299" y="362770"/>
            <a:chExt cx="4582309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5" y="500147"/>
              <a:ext cx="3964963" cy="57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061" y="943951"/>
            <a:ext cx="677193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434</Words>
  <Application>Microsoft Office PowerPoint</Application>
  <PresentationFormat>Tùy chỉnh</PresentationFormat>
  <Paragraphs>44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Times New Roman</vt:lpstr>
      <vt:lpstr>Kalam</vt:lpstr>
      <vt:lpstr>UTM Cookies</vt:lpstr>
      <vt:lpstr>Montserrat</vt:lpstr>
      <vt:lpstr>UTM Avo</vt:lpstr>
      <vt:lpstr>Arial</vt:lpstr>
      <vt:lpstr>Doodle Sketchbook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Lê Đức Hùng</cp:lastModifiedBy>
  <cp:revision>92</cp:revision>
  <dcterms:modified xsi:type="dcterms:W3CDTF">2024-02-29T12:32:39Z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2024-02-29T11:32:32Z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e3e21fa7-64c9-4057-a20b-4d2cdaa7a24b</vt:lpwstr>
  </property>
  <property fmtid="{D5CDD505-2E9C-101B-9397-08002B2CF9AE}" pid="8" name="MSIP_Label_defa4170-0d19-0005-0004-bc88714345d2_ContentBits">
    <vt:lpwstr>0</vt:lpwstr>
  </property>
</Properties>
</file>