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0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7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9F08-FD50-45FB-B6BD-EB42CBA90D32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18CA-AA3F-4C0C-9827-EE0CD957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GV:   </a:t>
            </a:r>
            <a:r>
              <a:rPr lang="en-US" sz="2667" b="1" dirty="0" smtClean="0">
                <a:solidFill>
                  <a:srgbClr val="FF0000"/>
                </a:solidFill>
                <a:cs typeface="Times New Roman" pitchFamily="18" charset="0"/>
              </a:rPr>
              <a:t>TRẦN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6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4" descr="Flowers (18)"/>
          <p:cNvSpPr>
            <a:spLocks noChangeArrowheads="1" noChangeShapeType="1" noTextEdit="1"/>
          </p:cNvSpPr>
          <p:nvPr/>
        </p:nvSpPr>
        <p:spPr bwMode="auto">
          <a:xfrm>
            <a:off x="3556000" y="2921001"/>
            <a:ext cx="5080000" cy="668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267" kern="1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TIẾNG VIỆT</a:t>
            </a:r>
            <a:endParaRPr lang="en-US" sz="4267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1" y="3937000"/>
            <a:ext cx="94974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b="1" dirty="0">
                <a:solidFill>
                  <a:srgbClr val="000000"/>
                </a:solidFill>
              </a:rPr>
              <a:t>     </a:t>
            </a:r>
            <a:endParaRPr lang="en-US" sz="373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68288"/>
            <a:ext cx="102997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8503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227013" y="2835275"/>
            <a:ext cx="4637087" cy="627063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vi-VN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Em nhìn thấy gì trong tranh?</a:t>
            </a:r>
            <a:endParaRPr lang="en-US" alt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175" y="1519238"/>
            <a:ext cx="3244850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/>
          </p:nvPr>
        </p:nvSpPr>
        <p:spPr>
          <a:xfrm>
            <a:off x="831850" y="206375"/>
            <a:ext cx="10515600" cy="1223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smtClean="0">
                <a:latin typeface="Times New Roman" panose="02020603050405020304" pitchFamily="18" charset="0"/>
              </a:rPr>
              <a:t>Thứ   ng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smtClean="0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363663"/>
            <a:ext cx="54657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225925"/>
            <a:ext cx="54006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227013" y="3444875"/>
            <a:ext cx="463708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. </a:t>
            </a:r>
            <a:r>
              <a:rPr lang="vi-VN" altLang="en-US" sz="2400">
                <a:latin typeface="Times New Roman" panose="02020603050405020304" pitchFamily="18" charset="0"/>
              </a:rPr>
              <a:t>Bức tranh giúp em hiểu điều gì về tình yêu của mẹ d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400">
                <a:latin typeface="Times New Roman" panose="02020603050405020304" pitchFamily="18" charset="0"/>
              </a:rPr>
              <a:t>nh cho con?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309563" y="2954338"/>
            <a:ext cx="2830512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đột nhiên</a:t>
            </a:r>
            <a:endParaRPr lang="en-US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Subtitle 2"/>
          <p:cNvSpPr txBox="1">
            <a:spLocks noChangeArrowheads="1"/>
          </p:cNvSpPr>
          <p:nvPr/>
        </p:nvSpPr>
        <p:spPr bwMode="auto">
          <a:xfrm>
            <a:off x="206375" y="4022725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Mẹ dịu d</a:t>
            </a:r>
            <a:r>
              <a:rPr lang="en-US" altLang="zh-CN" sz="2800">
                <a:latin typeface=".VnAvant" panose="020B7200000000000000" pitchFamily="34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ng đặt nụ hôn lên b</a:t>
            </a:r>
            <a:r>
              <a:rPr lang="en-US" altLang="zh-CN" sz="2800">
                <a:latin typeface=".VnAvant" panose="020B7200000000000000" pitchFamily="34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n tay nam v</a:t>
            </a:r>
            <a:r>
              <a:rPr lang="en-US" altLang="zh-CN" sz="2800">
                <a:latin typeface=".VnAvant" panose="020B7200000000000000" pitchFamily="34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 dặn.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Nam cảm thấy thật ấm </a:t>
            </a:r>
            <a:r>
              <a:rPr lang="en-US" altLang="zh-CN" sz="2800">
                <a:latin typeface=".VnAvant" panose="020B7200000000000000" pitchFamily="34" charset="0"/>
              </a:rPr>
              <a:t>á</a:t>
            </a:r>
            <a:r>
              <a:rPr lang="en-US" altLang="zh-CN" sz="2800">
                <a:latin typeface="Times New Roman" panose="02020603050405020304" pitchFamily="18" charset="0"/>
              </a:rPr>
              <a:t>p. Cậu im lặng rồi đột nhiên mỉm cười.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Nam ch</a:t>
            </a:r>
            <a:r>
              <a:rPr lang="en-US" altLang="zh-CN" sz="2800">
                <a:latin typeface=".VnAvant" panose="020B7200000000000000" pitchFamily="34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o mẹ rồi yên tâm bước v</a:t>
            </a:r>
            <a:r>
              <a:rPr lang="en-US" altLang="zh-CN" sz="2800">
                <a:latin typeface=".VnAvant" panose="020B7200000000000000" pitchFamily="34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o lớp.</a:t>
            </a:r>
          </a:p>
        </p:txBody>
      </p:sp>
      <p:sp>
        <p:nvSpPr>
          <p:cNvPr id="13" name="Subtitle 2"/>
          <p:cNvSpPr txBox="1">
            <a:spLocks noChangeArrowheads="1"/>
          </p:cNvSpPr>
          <p:nvPr/>
        </p:nvSpPr>
        <p:spPr bwMode="auto">
          <a:xfrm>
            <a:off x="4243388" y="2955925"/>
            <a:ext cx="23447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 txBox="1">
            <a:spLocks noChangeArrowheads="1"/>
          </p:cNvSpPr>
          <p:nvPr/>
        </p:nvSpPr>
        <p:spPr bwMode="auto">
          <a:xfrm>
            <a:off x="7773988" y="2954338"/>
            <a:ext cx="3270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cười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375" y="1798638"/>
            <a:ext cx="1931988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831850" y="206375"/>
            <a:ext cx="10515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Thứ   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latin typeface="Times New Roman" panose="02020603050405020304" pitchFamily="18" charset="0"/>
              </a:rPr>
              <a:t>y tháng năm</a:t>
            </a:r>
            <a:br>
              <a:rPr lang="en-US" altLang="en-US" sz="3200" b="1">
                <a:latin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</a:rPr>
              <a:t>Tiếng Việt</a:t>
            </a:r>
            <a:br>
              <a:rPr lang="en-US" altLang="en-US" sz="3200" b="1"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1: Nụ hôn trên b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 tay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686675" y="4921250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76650" y="4043363"/>
            <a:ext cx="188913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15450" y="4732338"/>
            <a:ext cx="187325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29163" y="5608638"/>
            <a:ext cx="188912" cy="687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/>
      <p:bldP spid="13" grpId="0"/>
      <p:bldP spid="1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2"/>
          <p:cNvGrpSpPr>
            <a:grpSpLocks/>
          </p:cNvGrpSpPr>
          <p:nvPr/>
        </p:nvGrpSpPr>
        <p:grpSpPr bwMode="auto">
          <a:xfrm>
            <a:off x="-104775" y="74613"/>
            <a:ext cx="12695238" cy="6708775"/>
            <a:chOff x="424567" y="0"/>
            <a:chExt cx="11767433" cy="5746282"/>
          </a:xfrm>
        </p:grpSpPr>
        <p:pic>
          <p:nvPicPr>
            <p:cNvPr id="717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0" t="66942" r="1210" b="8417"/>
            <a:stretch>
              <a:fillRect/>
            </a:stretch>
          </p:blipFill>
          <p:spPr bwMode="auto">
            <a:xfrm>
              <a:off x="458628" y="0"/>
              <a:ext cx="10800579" cy="3735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75476"/>
            <a:stretch>
              <a:fillRect/>
            </a:stretch>
          </p:blipFill>
          <p:spPr bwMode="auto">
            <a:xfrm>
              <a:off x="424567" y="3591042"/>
              <a:ext cx="11767433" cy="215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>
          <a:xfrm flipH="1">
            <a:off x="4064000" y="2665413"/>
            <a:ext cx="188913" cy="687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41788" y="2665413"/>
            <a:ext cx="187325" cy="687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ctrTitle"/>
          </p:nvPr>
        </p:nvSpPr>
        <p:spPr>
          <a:xfrm>
            <a:off x="1639888" y="182563"/>
            <a:ext cx="9144000" cy="1684337"/>
          </a:xfrm>
        </p:spPr>
        <p:txBody>
          <a:bodyPr/>
          <a:lstStyle/>
          <a:p>
            <a:pPr eaLnBrk="1" hangingPunct="1"/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vi-VN" altLang="en-US" sz="4400" b="1" dirty="0" smtClean="0">
                <a:solidFill>
                  <a:srgbClr val="FF0000"/>
                </a:solidFill>
              </a:rPr>
              <a:t>Nụ hôn trên b</a:t>
            </a:r>
            <a:r>
              <a:rPr lang="vi-VN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à</a:t>
            </a:r>
            <a:r>
              <a:rPr lang="vi-VN" altLang="en-US" sz="4400" b="1" dirty="0" smtClean="0">
                <a:solidFill>
                  <a:srgbClr val="FF0000"/>
                </a:solidFill>
              </a:rPr>
              <a:t>n tay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6688" y="1898650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3. T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rả lời câu hỏi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866900"/>
            <a:ext cx="47386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4530725"/>
            <a:ext cx="44608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166688" y="2857500"/>
            <a:ext cx="46370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</a:rPr>
              <a:t>. 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y đầu đi học, Nam thế 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o?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347663" y="3452813"/>
            <a:ext cx="46370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b</a:t>
            </a:r>
            <a:r>
              <a:rPr lang="en-US" altLang="en-US" sz="2400">
                <a:latin typeface="Times New Roman" panose="02020603050405020304" pitchFamily="18" charset="0"/>
              </a:rPr>
              <a:t>. Mẹ dặn Nam điều gì 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347663" y="5649913"/>
            <a:ext cx="46370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c</a:t>
            </a:r>
            <a:r>
              <a:rPr lang="en-US" altLang="en-US" sz="2400">
                <a:latin typeface="Times New Roman" panose="02020603050405020304" pitchFamily="18" charset="0"/>
              </a:rPr>
              <a:t>. Sau khi ch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o mẹ, Nam l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m gì?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 noChangeArrowheads="1"/>
          </p:cNvSpPr>
          <p:nvPr/>
        </p:nvSpPr>
        <p:spPr bwMode="auto">
          <a:xfrm>
            <a:off x="149225" y="2811463"/>
            <a:ext cx="62261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 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 đầu đi học, Nam hồi hộp lắm.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 noChangeArrowheads="1"/>
          </p:cNvSpPr>
          <p:nvPr/>
        </p:nvSpPr>
        <p:spPr bwMode="auto">
          <a:xfrm>
            <a:off x="320675" y="3398838"/>
            <a:ext cx="69072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ts val="1000"/>
              </a:spcBef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 Mẹ dặn Nam : “ Mỗi khi lo lắng , con hãy áp b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 tay 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 lên má.”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>
            <a:spLocks noChangeArrowheads="1"/>
          </p:cNvSpPr>
          <p:nvPr/>
        </p:nvSpPr>
        <p:spPr bwMode="auto">
          <a:xfrm>
            <a:off x="320675" y="5649913"/>
            <a:ext cx="78882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 Sau khi ch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 mẹ, Nam tung tăng bước v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 lớp.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48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4764"/>
            <a:ext cx="1173971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gray"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20489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等线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Thứ   ngày tháng năm Tiếng Việt Bài 1: Nụ hôn trên bàn tay</vt:lpstr>
      <vt:lpstr>PowerPoint Presentation</vt:lpstr>
      <vt:lpstr>PowerPoint Presentation</vt:lpstr>
      <vt:lpstr>Bài 1: Nụ hôn trên bàn tay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2024-02-19T13:30:26Z</dcterms:created>
  <dcterms:modified xsi:type="dcterms:W3CDTF">2024-02-19T13:42:06Z</dcterms:modified>
</cp:coreProperties>
</file>