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5AFA3-EEBB-4B49-9D47-4E1AFEC32B51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960B9-D40E-4D43-B098-D10E46384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61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7ACF06-DC29-44D9-81DC-606BD2F5FEFD}" type="slidenum">
              <a:rPr lang="en-US">
                <a:cs typeface="Arial" charset="0"/>
              </a:rPr>
              <a:pPr/>
              <a:t>1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06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5074-AE8E-41E9-9970-9BD61878828D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7DA0-B4BD-4859-BCCC-3D34207D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2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5074-AE8E-41E9-9970-9BD61878828D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7DA0-B4BD-4859-BCCC-3D34207D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9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5074-AE8E-41E9-9970-9BD61878828D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7DA0-B4BD-4859-BCCC-3D34207D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4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5074-AE8E-41E9-9970-9BD61878828D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7DA0-B4BD-4859-BCCC-3D34207D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6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5074-AE8E-41E9-9970-9BD61878828D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7DA0-B4BD-4859-BCCC-3D34207D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5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5074-AE8E-41E9-9970-9BD61878828D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7DA0-B4BD-4859-BCCC-3D34207D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4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5074-AE8E-41E9-9970-9BD61878828D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7DA0-B4BD-4859-BCCC-3D34207D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7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5074-AE8E-41E9-9970-9BD61878828D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7DA0-B4BD-4859-BCCC-3D34207D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5074-AE8E-41E9-9970-9BD61878828D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7DA0-B4BD-4859-BCCC-3D34207D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0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5074-AE8E-41E9-9970-9BD61878828D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7DA0-B4BD-4859-BCCC-3D34207D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2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5074-AE8E-41E9-9970-9BD61878828D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7DA0-B4BD-4859-BCCC-3D34207D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6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F5074-AE8E-41E9-9970-9BD61878828D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C7DA0-B4BD-4859-BCCC-3D34207D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4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whiteshirt_20design_20zoom_20personalized_20chemistry_20glassware_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38608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34340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1524000" y="22860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CHÀO MỪNG QUÝ THẦY CÔ </a:t>
            </a:r>
          </a:p>
          <a:p>
            <a:pPr algn="ctr"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ĐẾN DỰ GIỜ</a:t>
            </a:r>
          </a:p>
        </p:txBody>
      </p:sp>
      <p:sp>
        <p:nvSpPr>
          <p:cNvPr id="2053" name="WordArt 9"/>
          <p:cNvSpPr>
            <a:spLocks noChangeArrowheads="1" noChangeShapeType="1" noTextEdit="1"/>
          </p:cNvSpPr>
          <p:nvPr/>
        </p:nvSpPr>
        <p:spPr bwMode="auto">
          <a:xfrm>
            <a:off x="3771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3569677" y="3200798"/>
            <a:ext cx="4572000" cy="646331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5: Bác trống trường</a:t>
            </a:r>
            <a:endParaRPr lang="en-US" b="1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6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13284" y="2"/>
            <a:ext cx="912257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 flipH="1">
            <a:off x="-1833563" y="3323034"/>
            <a:ext cx="6858000" cy="21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8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82329" y="6694488"/>
            <a:ext cx="9195197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9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 flipH="1">
            <a:off x="7158238" y="3310137"/>
            <a:ext cx="6827837" cy="21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5" descr="Chemistry-inazuma-eleven-34381942-800-6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4924427"/>
            <a:ext cx="25908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76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49016" y="1898652"/>
            <a:ext cx="7647384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Viết vào vở câu trả lời cho câu hỏi 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1524000" y="4191000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Hằng ngày, trống trường giúp học sinh ….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7315201" y="4139626"/>
            <a:ext cx="44958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vào lớp đúng giờ.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158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67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196" grpId="0"/>
      <p:bldP spid="81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49016" y="1752601"/>
            <a:ext cx="8790384" cy="10668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Chọn từ ngữ để hoàn thiện câu  và viết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3765" y="4267201"/>
            <a:ext cx="8139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Năm nào cũng vậy, chúng em háo hức chờ đón …….</a:t>
            </a:r>
            <a:endParaRPr lang="en-US" sz="4000">
              <a:latin typeface="Times New Roman" pitchFamily="18" charset="0"/>
              <a:ea typeface="Tiffany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4854714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ngày khai trường. 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Administrator.EPR5HADQQSBOGQY\Downloads\cd3 bai 5.3.png"/>
          <p:cNvPicPr>
            <a:picLocks noChangeAspect="1" noChangeArrowheads="1"/>
          </p:cNvPicPr>
          <p:nvPr/>
        </p:nvPicPr>
        <p:blipFill>
          <a:blip r:embed="rId2"/>
          <a:srcRect l="15692" t="21111" r="15692" b="74445"/>
          <a:stretch>
            <a:fillRect/>
          </a:stretch>
        </p:blipFill>
        <p:spPr bwMode="auto">
          <a:xfrm>
            <a:off x="2819400" y="3048000"/>
            <a:ext cx="6629400" cy="6096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158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7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81200" y="1600201"/>
            <a:ext cx="8225858" cy="7845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Quan sát tranh và để nói theo tranh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1338" y="2818152"/>
            <a:ext cx="4858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- Sử dụng từ trong khung để nói về bức tranh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10526" t="43500" r="15790" b="10500"/>
          <a:stretch>
            <a:fillRect/>
          </a:stretch>
        </p:blipFill>
        <p:spPr bwMode="auto">
          <a:xfrm>
            <a:off x="6934200" y="2514600"/>
            <a:ext cx="34290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.EPR5HADQQSBOGQY\Downloads\cd3 bai 5.3 (1).pn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31598" t="38222" r="31598" b="57334"/>
          <a:stretch>
            <a:fillRect/>
          </a:stretch>
        </p:blipFill>
        <p:spPr bwMode="auto">
          <a:xfrm>
            <a:off x="2057400" y="4953000"/>
            <a:ext cx="4495800" cy="762000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2158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8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84944" y="1673800"/>
            <a:ext cx="2739457" cy="7845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Nghe viết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158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1: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9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15439" t="13000" r="11578" b="60500"/>
          <a:stretch>
            <a:fillRect/>
          </a:stretch>
        </p:blipFill>
        <p:spPr bwMode="auto">
          <a:xfrm>
            <a:off x="2209800" y="2667001"/>
            <a:ext cx="76200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187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3048000"/>
            <a:ext cx="7543806" cy="159405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Tìm trong và ngoài bài đọc </a:t>
            </a:r>
            <a:r>
              <a:rPr lang="en-US" sz="3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Bác trống trường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 ngữ có tiếng chứa vần </a:t>
            </a:r>
            <a:r>
              <a:rPr lang="en-US" sz="3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ang, an, au, ao.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158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19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84942" y="1493918"/>
            <a:ext cx="4339658" cy="7845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Đọc và giải câu đố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7018" t="70500" r="33333"/>
          <a:stretch>
            <a:fillRect/>
          </a:stretch>
        </p:blipFill>
        <p:spPr bwMode="auto">
          <a:xfrm>
            <a:off x="7391400" y="2667000"/>
            <a:ext cx="3276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0" y="2743201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Ở lớp mặc áo xanh, đen</a:t>
            </a:r>
          </a:p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Với anh phấn trắng đã thành bạn thân</a:t>
            </a:r>
          </a:p>
          <a:p>
            <a:pPr algn="r"/>
            <a:r>
              <a:rPr lang="en-US" sz="28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Là cái gì?)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4648201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“Reng … reng” là tiếng của tôi</a:t>
            </a:r>
          </a:p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Ra chơi, vào học, tôi thời báo ngay</a:t>
            </a:r>
          </a:p>
          <a:p>
            <a:pPr algn="r"/>
            <a:r>
              <a:rPr lang="en-US" sz="2800" i="1">
                <a:latin typeface="Times New Roman" pitchFamily="18" charset="0"/>
                <a:cs typeface="Times New Roman" pitchFamily="18" charset="0"/>
              </a:rPr>
              <a:t>(Là cái gì?)</a:t>
            </a:r>
            <a:endParaRPr lang="en-US" sz="28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158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07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0244" name="Picture 4" descr="bfn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763"/>
            <a:ext cx="1173956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5334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5334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WordArt 7"/>
          <p:cNvSpPr>
            <a:spLocks noChangeArrowheads="1" noChangeShapeType="1" noTextEdit="1"/>
          </p:cNvSpPr>
          <p:nvPr/>
        </p:nvSpPr>
        <p:spPr bwMode="gray">
          <a:xfrm>
            <a:off x="1752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5400" b="1" kern="1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CẢM ƠN THẦY CÔ</a:t>
            </a:r>
          </a:p>
          <a:p>
            <a:pPr algn="ctr"/>
            <a:r>
              <a:rPr lang="vi-VN" sz="5400" b="1" kern="1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VÀ CÁC EM HỌC SINH</a:t>
            </a:r>
            <a:endParaRPr lang="en-US" sz="5400" b="1" kern="10">
              <a:ln w="3175">
                <a:solidFill>
                  <a:srgbClr val="CC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 rot="494338">
            <a:off x="9039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40091"/>
                </a:solidFill>
                <a:latin typeface="VNI-Brush" pitchFamily="2" charset="0"/>
              </a:rPr>
              <a:t>The end</a:t>
            </a:r>
          </a:p>
        </p:txBody>
      </p:sp>
      <p:pic>
        <p:nvPicPr>
          <p:cNvPr id="10249" name="Picture 9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00600"/>
            <a:ext cx="19812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192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32004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0"/>
            <a:ext cx="23622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9600"/>
            <a:ext cx="9144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 descr="gman0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76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6" descr="gman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1219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07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Widescreen</PresentationFormat>
  <Paragraphs>31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Tahoma</vt:lpstr>
      <vt:lpstr>Tiffany</vt:lpstr>
      <vt:lpstr>Times New Roman</vt:lpstr>
      <vt:lpstr>Verdana</vt:lpstr>
      <vt:lpstr>VNI-Brush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2024-02-19T13:56:17Z</dcterms:created>
  <dcterms:modified xsi:type="dcterms:W3CDTF">2024-02-19T13:57:04Z</dcterms:modified>
</cp:coreProperties>
</file>