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644" r:id="rId3"/>
    <p:sldId id="667" r:id="rId4"/>
    <p:sldId id="668" r:id="rId5"/>
    <p:sldId id="646" r:id="rId6"/>
    <p:sldId id="636" r:id="rId7"/>
    <p:sldId id="637" r:id="rId8"/>
    <p:sldId id="640" r:id="rId9"/>
    <p:sldId id="638" r:id="rId10"/>
    <p:sldId id="639" r:id="rId11"/>
    <p:sldId id="677" r:id="rId12"/>
    <p:sldId id="678" r:id="rId13"/>
    <p:sldId id="679" r:id="rId14"/>
    <p:sldId id="680" r:id="rId15"/>
    <p:sldId id="681" r:id="rId16"/>
    <p:sldId id="682" r:id="rId17"/>
    <p:sldId id="683" r:id="rId18"/>
    <p:sldId id="6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89D6C-9F32-4086-B5B2-0D97654CC34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5CC4A-88E3-4F4C-B1C6-2B0C1CD67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5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video.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176384E-8BE3-45E5-BB12-B7714E331EB5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204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744BB-633F-409C-93B9-68356329A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B5A0D-59B5-4568-9671-30A86715F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1996B-7709-418A-BFF1-BD2F69B42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E2ED8-D3FC-4831-B1F5-8E7504D0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7E153-D08D-4C1D-958B-B986A968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8DA4-753E-4A38-93EF-01D223587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20C9E-5383-416D-8EAE-762B92C6D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48114-7187-4771-821D-D215B220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91D5C-3557-4D58-86CE-B7692C05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481CB-DC10-4F34-890E-BFC32455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3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83915D-86E4-4E78-900A-F89F9623D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B0396-5B17-4D0E-8034-8130947B3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2B958-41B8-4DFC-9439-CC1BB214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7D20E-1B2F-4DA7-AC94-A97A460AF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F7B5B-EB9E-4F47-B0F0-E09D559F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971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303282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ACC87-2276-4371-83B1-CEF7DA3C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DD7AB-9531-403F-B020-4AF6885E7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A54B4-EF21-47E7-844A-25635CD7E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CF5BA-91A0-434D-B7BD-8B91E52E1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744A6-344F-421D-A8DA-E7D75505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E070-00C6-41D0-A7D3-C09AA933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CA36A-D930-4B54-9A0D-D6A12D09C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374C8-F9E9-4279-9105-249511C4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4E0EA-D8A6-44F1-B93D-D0ED487B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58838-557C-4624-847B-E6D39EAD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1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D607-2358-42F7-9432-A3DEBB57E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6816-E3D3-460D-B29F-3ED4FA618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B7F1B-F56B-49FE-91D9-6C2355251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B3DAF-13ED-44BF-84F4-5619D94F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829F-2D51-4C4B-932F-DFBDFE3C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A0220-6DDD-4225-B320-DDE6B3FE5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4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0725-BB2D-46BB-93E6-9F4E65C2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F62C3-94A3-4C99-A22A-EE5FC23C9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5AAD0-04C6-4118-BC7F-58F9D5DA4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E5247-45CF-4BF8-B148-7D689DA25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44ABF-0274-48D8-835F-622457FC5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A6E4D4-EFBB-4944-A0C6-57DDD566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94237-FE7E-43C8-8A35-0AFF62D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FB2D5-5FB8-49CD-8D0D-315B968D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94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14F3-3B32-45B3-BF9A-4FE298F2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0D6B34-5275-42C2-8B08-06F9E885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44026-BFF6-40FA-85E1-688A0442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6A7E6-40E0-45B3-9129-B4CFDD72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6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5F267C-8687-4100-BED3-5818AE6B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9D1A4-1354-4BDE-8986-216490D7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6BDE5-F220-48AC-B214-863FDB29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8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7593-4C74-4CCB-8B75-99A2F66F2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D219-4D85-4F58-97B2-76373FA4B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3827D-D7EC-4978-B942-65A4A6C87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612D7-9F6F-484F-9581-BE45C54C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91454-9883-46D2-B486-9C21B1DF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CDF5F-036D-466D-833A-0C3F96C51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5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BD70-3E22-4B61-B072-651D4396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C0C20-CE5F-45F8-9ADF-E95783851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760E5-7F1A-4138-A77E-29CC89D21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E84CE-2FBB-4518-A56E-D294AF80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4046-2FB0-4C5C-82A2-EA0795C1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6C7F9-3BA3-4A65-AF21-279F9D78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F7715-B805-4D1B-91B1-D0DE974A4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DB7DC-6CD2-4EC8-9936-035D112D1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6486B-BE8C-4E5A-84E7-3A060B994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1E538-E334-4652-94AF-8DB118DB9F3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5AD04-C215-4D9D-92E4-D3959B30F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F12FC-C9EA-47AA-8AFA-6973080CB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1E93D-2A3C-4B2C-A2F5-97B6C7EF7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19.png"/><Relationship Id="rId18" Type="http://schemas.openxmlformats.org/officeDocument/2006/relationships/image" Target="../media/image23.emf"/><Relationship Id="rId3" Type="http://schemas.microsoft.com/office/2007/relationships/media" Target="../media/media3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25.sv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sv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video" Target="../media/media3.mp4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7.svg"/><Relationship Id="rId19" Type="http://schemas.openxmlformats.org/officeDocument/2006/relationships/image" Target="../media/image25.svg"/><Relationship Id="rId4" Type="http://schemas.microsoft.com/office/2007/relationships/media" Target="../media/media5.mp4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7.svg"/><Relationship Id="rId19" Type="http://schemas.openxmlformats.org/officeDocument/2006/relationships/image" Target="../media/image25.svg"/><Relationship Id="rId4" Type="http://schemas.openxmlformats.org/officeDocument/2006/relationships/video" Target="../media/media6.mp4"/><Relationship Id="rId9" Type="http://schemas.openxmlformats.org/officeDocument/2006/relationships/image" Target="../media/image16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7.svg"/><Relationship Id="rId19" Type="http://schemas.openxmlformats.org/officeDocument/2006/relationships/image" Target="../media/image25.svg"/><Relationship Id="rId4" Type="http://schemas.openxmlformats.org/officeDocument/2006/relationships/video" Target="../media/media6.mp4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7.svg"/><Relationship Id="rId19" Type="http://schemas.openxmlformats.org/officeDocument/2006/relationships/image" Target="../media/image25.svg"/><Relationship Id="rId4" Type="http://schemas.openxmlformats.org/officeDocument/2006/relationships/video" Target="../media/media6.mp4"/><Relationship Id="rId9" Type="http://schemas.openxmlformats.org/officeDocument/2006/relationships/image" Target="../media/image16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6D9C-4FCE-4706-8912-E18E79344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C036E-4845-47E7-AD24-623B29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21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1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pic>
        <p:nvPicPr>
          <p:cNvPr id="15" name="Picture 14" descr="Mở tệp The thao trong thư mục tên em đã tạo ở phần Vận dụng Bài 7, sau đó định dạng lại phông chữ, kiểu chữ, màu chữ và thêm gạch đầu dòng theo ý muốn và lưu lạ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3" y="2282223"/>
            <a:ext cx="9372599" cy="43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456661" y="1706998"/>
            <a:ext cx="2058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sp>
        <p:nvSpPr>
          <p:cNvPr id="15" name="Rectangle: Rounded Corners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8" y="510540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1" y="953626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1"/>
            <a:ext cx="5657579" cy="5913633"/>
          </a:xfrm>
          <a:prstGeom prst="rect">
            <a:avLst/>
          </a:prstGeom>
        </p:spPr>
      </p:pic>
      <p:pic>
        <p:nvPicPr>
          <p:cNvPr id="6" name="Media1">
            <a:hlinkClick r:id="" action="ppaction://media"/>
            <a:extLst>
              <a:ext uri="{FF2B5EF4-FFF2-40B4-BE49-F238E27FC236}">
                <a16:creationId xmlns:a16="http://schemas.microsoft.com/office/drawing/2014/main" id="{E5474601-3CA6-62A7-486C-C563FD8B3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4483" y="762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5" y="556476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216479" y="818127"/>
              <a:ext cx="283919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8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7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1" y="5251689"/>
            <a:ext cx="1533887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5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268926" y="2033317"/>
            <a:ext cx="7654147" cy="2954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b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KÉO - BÚA - BAO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b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2611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7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58484" y="641404"/>
            <a:ext cx="760243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11472" cy="1751545"/>
            <a:chOff x="490264" y="2136963"/>
            <a:chExt cx="11211472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62336" y="27238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en-US" sz="3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endParaRPr lang="en-US" sz="3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endParaRPr lang="en-US" sz="3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2525823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5456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57611" y="3332201"/>
            <a:ext cx="14298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4536F9B3-FE1A-4AAF-A3FB-095DCBF77CE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210800" y="2786852"/>
            <a:ext cx="850123" cy="757381"/>
          </a:xfrm>
          <a:prstGeom prst="rect">
            <a:avLst/>
          </a:prstGeom>
        </p:spPr>
      </p:pic>
      <p:pic>
        <p:nvPicPr>
          <p:cNvPr id="31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D1C852-464B-30B9-7582-4F9DE609C2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36F3A3D4-50ED-8BB4-87DE-725493105CD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243457" y="5842299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86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86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4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733800" y="749617"/>
            <a:ext cx="73597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4206" y="216373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mất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6"/>
          <a:srcRect l="205" r="205"/>
          <a:stretch>
            <a:fillRect/>
          </a:stretch>
        </p:blipFill>
        <p:spPr>
          <a:xfrm>
            <a:off x="2525822" y="7443477"/>
            <a:ext cx="7140359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10" y="9192881"/>
            <a:ext cx="5767583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2C800E0-7188-AC4A-F4F2-7A528F64B0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43457" y="4329446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48499A2-B5E2-26EC-075D-6D7D48D960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FBE105DE-CE4E-9052-CAD6-1CD2DB5E10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43457" y="5842299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4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10914" y="939922"/>
            <a:ext cx="67133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ĐÚNG?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033402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1429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kiểu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buClrTx/>
                <a:buFontTx/>
                <a:buNone/>
              </a:pP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0214690" cy="1468344"/>
            <a:chOff x="609600" y="3935022"/>
            <a:chExt cx="1021469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61149"/>
              <a:ext cx="9528890" cy="109665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13789" y="5248510"/>
            <a:ext cx="10210502" cy="1646551"/>
            <a:chOff x="537589" y="5248510"/>
            <a:chExt cx="11197212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702888" y="5562601"/>
              <a:ext cx="10031913" cy="1111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F5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4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41062" y="7459828"/>
            <a:ext cx="7109879" cy="3885747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7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125200" y="2835034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058698" y="4270403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6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42447" y="572722"/>
            <a:ext cx="7918146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  <a:buClrTx/>
              <a:buFontTx/>
              <a:buNone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PowerPoint,  ta…..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đúp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4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41062" y="7459828"/>
            <a:ext cx="7109879" cy="3885747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7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10800" y="2770627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10800" y="4343400"/>
            <a:ext cx="850123" cy="75738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98" y="1294329"/>
            <a:ext cx="857683" cy="84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7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4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5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4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4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5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4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5</a:t>
              </a:r>
              <a:endParaRPr lang="en-US" sz="3733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437926" y="939922"/>
            <a:ext cx="605935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SAI?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033402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1429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duy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kiểu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0214690" cy="1468344"/>
            <a:chOff x="609600" y="3935022"/>
            <a:chExt cx="1021469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61149"/>
              <a:ext cx="9528890" cy="109665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13789" y="5248510"/>
            <a:ext cx="10210502" cy="1646551"/>
            <a:chOff x="537589" y="5248510"/>
            <a:chExt cx="11197212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702888" y="5562601"/>
              <a:ext cx="10031913" cy="1111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4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41062" y="7459828"/>
            <a:ext cx="7109879" cy="3885747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7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125200" y="2835034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058698" y="4270403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716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1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4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3055367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3318620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6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533400" y="2322536"/>
            <a:ext cx="10287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73482" y="3634047"/>
            <a:ext cx="4294717" cy="8925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6856710" y="3581400"/>
            <a:ext cx="4294717" cy="8925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76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850432" y="2271354"/>
            <a:ext cx="10972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8" name="image9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2297" y="3634146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Design       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7744" y="3634145"/>
            <a:ext cx="337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Animations        </a:t>
            </a:r>
          </a:p>
        </p:txBody>
      </p:sp>
      <p:sp>
        <p:nvSpPr>
          <p:cNvPr id="8" name="Rectangle 7"/>
          <p:cNvSpPr/>
          <p:nvPr/>
        </p:nvSpPr>
        <p:spPr>
          <a:xfrm>
            <a:off x="907235" y="4516003"/>
            <a:ext cx="2488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Home       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50213" y="4529704"/>
            <a:ext cx="2511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Transitions</a:t>
            </a:r>
          </a:p>
        </p:txBody>
      </p:sp>
    </p:spTree>
    <p:extLst>
      <p:ext uri="{BB962C8B-B14F-4D97-AF65-F5344CB8AC3E}">
        <p14:creationId xmlns:p14="http://schemas.microsoft.com/office/powerpoint/2010/main" val="269245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3" grpId="0"/>
      <p:bldP spid="7" grpId="0"/>
      <p:bldP spid="8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09800"/>
            <a:ext cx="1173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</a:rPr>
              <a:t>:</a:t>
            </a: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748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bốn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thiệu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</a:rPr>
              <a:t> 38/SGK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</a:rPr>
              <a:t>trang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</a:rPr>
              <a:t> 42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hlinkClick r:id="rId4" action="ppaction://hlinksldjump"/>
              </a:rPr>
              <a:t>)</a:t>
            </a:r>
            <a:endParaRPr lang="en-US" sz="2800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3697264"/>
            <a:ext cx="1173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42900" y="4346571"/>
          <a:ext cx="11353800" cy="18288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457200" y="4230664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Wipe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134100" y="4230664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Rotate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457200" y="5221264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Zoom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210300" y="5221264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4: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228600" y="6175371"/>
            <a:ext cx="1173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</a:rPr>
              <a:t> Ho </a:t>
            </a:r>
            <a:r>
              <a:rPr lang="en-US" sz="2800" dirty="0" err="1">
                <a:latin typeface="Times New Roman" pitchFamily="18" charset="0"/>
              </a:rPr>
              <a:t>Hoan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Kiem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5913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6" grpId="0"/>
      <p:bldP spid="20" grpId="0"/>
      <p:bldP spid="21" grpId="0"/>
      <p:bldP spid="22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172989" y="1706998"/>
            <a:ext cx="7735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Em hãy thực hành các nhiệm vụ sa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2220"/>
            <a:ext cx="10744200" cy="4270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1277600" y="6324600"/>
            <a:ext cx="914400" cy="466070"/>
          </a:xfrm>
          <a:prstGeom prst="leftArrow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914400" y="2322534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image1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914400" y="3505200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276641"/>
            <a:ext cx="9906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0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618</Words>
  <Application>Microsoft Office PowerPoint</Application>
  <PresentationFormat>Widescreen</PresentationFormat>
  <Paragraphs>100</Paragraphs>
  <Slides>18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Courier New</vt:lpstr>
      <vt:lpstr>iCiel Cadena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2024-02-01T01:06:08Z</dcterms:created>
  <dcterms:modified xsi:type="dcterms:W3CDTF">2024-02-01T01:07:45Z</dcterms:modified>
</cp:coreProperties>
</file>