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  <p:sldMasterId id="2147483823" r:id="rId2"/>
  </p:sldMasterIdLst>
  <p:notesMasterIdLst>
    <p:notesMasterId r:id="rId26"/>
  </p:notesMasterIdLst>
  <p:sldIdLst>
    <p:sldId id="563" r:id="rId3"/>
    <p:sldId id="558" r:id="rId4"/>
    <p:sldId id="566" r:id="rId5"/>
    <p:sldId id="565" r:id="rId6"/>
    <p:sldId id="614" r:id="rId7"/>
    <p:sldId id="620" r:id="rId8"/>
    <p:sldId id="655" r:id="rId9"/>
    <p:sldId id="656" r:id="rId10"/>
    <p:sldId id="657" r:id="rId11"/>
    <p:sldId id="659" r:id="rId12"/>
    <p:sldId id="660" r:id="rId13"/>
    <p:sldId id="661" r:id="rId14"/>
    <p:sldId id="662" r:id="rId15"/>
    <p:sldId id="654" r:id="rId16"/>
    <p:sldId id="666" r:id="rId17"/>
    <p:sldId id="664" r:id="rId18"/>
    <p:sldId id="669" r:id="rId19"/>
    <p:sldId id="670" r:id="rId20"/>
    <p:sldId id="671" r:id="rId21"/>
    <p:sldId id="672" r:id="rId22"/>
    <p:sldId id="673" r:id="rId23"/>
    <p:sldId id="675" r:id="rId24"/>
    <p:sldId id="676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0000CC"/>
    <a:srgbClr val="FF66FF"/>
    <a:srgbClr val="FF0066"/>
    <a:srgbClr val="00CC00"/>
    <a:srgbClr val="006600"/>
    <a:srgbClr val="008000"/>
    <a:srgbClr val="FEC63B"/>
    <a:srgbClr val="0E6FB2"/>
    <a:srgbClr val="FBA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3" autoAdjust="0"/>
    <p:restoredTop sz="97331" autoAdjust="0"/>
  </p:normalViewPr>
  <p:slideViewPr>
    <p:cSldViewPr>
      <p:cViewPr varScale="1">
        <p:scale>
          <a:sx n="64" d="100"/>
          <a:sy n="64" d="100"/>
        </p:scale>
        <p:origin x="81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E054D001-1046-4A94-B0BF-CF678E4A1125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9E59324A-3CEA-4854-AD43-9F1464096E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157740"/>
      </p:ext>
    </p:extLst>
  </p:cSld>
  <p:clrMapOvr>
    <a:masterClrMapping/>
  </p:clrMapOvr>
  <p:transition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4835F-7667-1E0F-0D12-D67258653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94D4B5-8303-A295-BEB5-8F62211749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D04CD-A1D3-DD73-8D6E-8BF109DD4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3FDAB-51C1-36BB-1FDD-2F99DB4D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E2F9F-473E-6CB0-59FB-23C993689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73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A1A83-F11A-2BF9-98DF-D9F5392F8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2BEFA-B347-B430-991E-2CC394F2F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DB7D3-B66B-127C-62A5-25C490F71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B6124-62FA-93A6-C516-0A9587D5F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6CC01-52BC-5E89-BD38-2C4D5B4A4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48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C3E60-20CF-DCE3-9BDC-8A640AD8A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7E10B-B2BC-B3B2-FD88-F0563CFDE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27C7B-98B4-9515-457D-A17616499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E73DA-AE27-D614-B55A-9C918FF27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5F514-29A8-C9C8-959F-E139375F7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421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30BB6-70E4-419A-192D-59737CEAB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F7CDD-D05E-C066-4AEF-82C4F2711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6ECF8F-1CBD-D209-9285-C9E61F724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C6CE49-1896-1D0A-C118-4E3E2D11E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7B764-77DF-B954-9957-85A87A47F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C03C3-EC8E-6044-403C-BA39516E6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356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4146D-E883-1A39-CEA4-2671F86E5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B7FB0-DFD2-8EF6-0FEF-06DAB7BD2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BAB45B-6FDD-DC98-8CDA-67D31732A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894B6C-DEF8-0BAD-8A98-9791424300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7912F7-7565-4852-63FF-2D20A2BA02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4F9A87-D83C-DEA4-4E5D-A71913E83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98BE0-FEC1-712F-777E-485BA3033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120F92-AEE0-FB48-C28D-290B82B02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957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C1555-3E98-FEBD-7EE3-D8739E7C5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BEC64A-5056-CDFF-8AC1-B0D1E1F6C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405714-E724-59BD-07F9-701953854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B0E5AB-A94B-9D15-1677-D1E8C56C1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994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C21159-F9C8-0E7F-8B05-04B70C2D6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68CC6D-8EEE-BEB9-8C48-52D6F7BC9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E633E-B5D2-AF11-AD49-F38B83B9A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87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F6CF4-B63B-413E-6916-E40F09E8F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77D3F-0E07-8160-DF48-C106E9DB1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125B4-090F-6D06-FCBA-75DE702C1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5AD09F-BD0D-11A4-87A9-C53B66316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BD3EA-7505-A449-C28C-C26393A46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11B7E5-9556-D447-7026-D412FAA1F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379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48433-8BDB-D90B-DF10-8E205CACA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CB58B8-5423-9BF7-5F62-E01E6EA758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5CD3C2-2EFF-B251-5952-584C45651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448564-8615-466A-8A25-5519DC9D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C8E19A-19DA-07E3-4292-0A03F9D0A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B0424B-927F-522D-4B62-8C350AA27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76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6D9CF-243F-6AF1-D536-72C4C4735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19DA7F-B079-67EA-83BD-98C8E33181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68DB9-4423-B9A6-68DE-CBF0FD98C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BB4E5-5116-FDAF-07B1-6518DD3A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7F4B8-5D9C-C2EC-7F9A-107729BE9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44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553A4B-8A4F-807E-8A72-115F5CC05E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B2D46B-83B0-A8F1-532B-D0968B5C47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9662C-3509-1C73-8C1A-CD07C15BD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768D2-DA03-6D17-7A24-FD2987C67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84D48-EA69-D33E-F567-879594612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949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mes New Roman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mes New Roman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Times New Roman" pitchFamily="18" charset="0"/>
              </a:defRPr>
            </a:lvl1pPr>
            <a:lvl2pPr>
              <a:defRPr sz="2800">
                <a:latin typeface="Times New Roman" pitchFamily="18" charset="0"/>
              </a:defRPr>
            </a:lvl2pPr>
            <a:lvl3pPr>
              <a:defRPr sz="2400">
                <a:latin typeface="Times New Roman" pitchFamily="18" charset="0"/>
              </a:defRPr>
            </a:lvl3pPr>
            <a:lvl4pPr>
              <a:defRPr sz="2000">
                <a:latin typeface="Times New Roman" pitchFamily="18" charset="0"/>
              </a:defRPr>
            </a:lvl4pPr>
            <a:lvl5pPr>
              <a:defRPr sz="2000">
                <a:latin typeface="Times New Roman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Times New Roman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Times New Roman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Times New Roman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  <a:latin typeface="Times New Roman" pitchFamily="18" charset="0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  <p:sldLayoutId id="2147483797" r:id="rId13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BC664A-6B8F-2820-5A21-A0189D6A4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886AB-6BEB-5768-915F-57032A5BF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7EDF3-7E27-3E70-7902-60C6FBB12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BFCC9-037C-42B7-A826-22D94F878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9B046-3F69-AE86-B967-1F5BEFF1F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A0A94-73AB-6BB7-27C6-CFF3D5F15A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57AE2-F861-4299-922B-953C4B001B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51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8.xml"/><Relationship Id="rId3" Type="http://schemas.openxmlformats.org/officeDocument/2006/relationships/slide" Target="slide9.xml"/><Relationship Id="rId7" Type="http://schemas.openxmlformats.org/officeDocument/2006/relationships/image" Target="../media/image19.png"/><Relationship Id="rId12" Type="http://schemas.openxmlformats.org/officeDocument/2006/relationships/image" Target="../media/image22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0.xml"/><Relationship Id="rId6" Type="http://schemas.openxmlformats.org/officeDocument/2006/relationships/slide" Target="slide5.xml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slide" Target="slide4.xml"/><Relationship Id="rId4" Type="http://schemas.openxmlformats.org/officeDocument/2006/relationships/slide" Target="slide7.xml"/><Relationship Id="rId9" Type="http://schemas.openxmlformats.org/officeDocument/2006/relationships/image" Target="../media/image20.png"/><Relationship Id="rId1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7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6.jfif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5.png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2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761999" y="2438400"/>
            <a:ext cx="8001001" cy="584775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762000" y="3200400"/>
            <a:ext cx="106749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762000" y="3863602"/>
            <a:ext cx="106749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Transitions to This Slide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Transitions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762000" y="5181600"/>
            <a:ext cx="10896600" cy="1077218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69628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4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-47105" y="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23448"/>
            <a:ext cx="10363200" cy="4577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28412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914400" y="2514600"/>
            <a:ext cx="10515600" cy="1569660"/>
          </a:xfrm>
          <a:prstGeom prst="rect">
            <a:avLst/>
          </a:prstGeom>
          <a:solidFill>
            <a:srgbClr val="CCFF99"/>
          </a:solidFill>
          <a:ln w="57150">
            <a:solidFill>
              <a:srgbClr val="00B050"/>
            </a:solidFill>
            <a:prstDash val="sysDash"/>
          </a:ln>
          <a:effectLst>
            <a:reflection blurRad="6350" stA="52000" endA="300" endPos="35000" dir="5400000" sy="-100000" algn="bl" rotWithShape="0"/>
          </a:effectLst>
          <a:scene3d>
            <a:camera prst="obliqueBottomRight"/>
            <a:lightRig rig="threePt" dir="t"/>
          </a:scene3d>
        </p:spPr>
        <p:txBody>
          <a:bodyPr wrap="square">
            <a:spAutoFit/>
          </a:bodyPr>
          <a:lstStyle/>
          <a:p>
            <a:pPr algn="just"/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1104900" y="2760821"/>
            <a:ext cx="10172700" cy="1077218"/>
          </a:xfrm>
          <a:prstGeom prst="rect">
            <a:avLst/>
          </a:prstGeom>
          <a:solidFill>
            <a:srgbClr val="CCFF99"/>
          </a:solidFill>
          <a:ln w="57150">
            <a:noFill/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39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-76200" y="14024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413905" y="2223448"/>
            <a:ext cx="9873095" cy="584775"/>
          </a:xfrm>
          <a:prstGeom prst="rect">
            <a:avLst/>
          </a:prstGeom>
          <a:noFill/>
          <a:ln w="57150">
            <a:noFill/>
            <a:prstDash val="sysDash"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Mỗi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phát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biểu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dưới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đây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 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</a:rPr>
              <a:t>đúng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 hay 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</a:rPr>
              <a:t>sai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400050" y="2885182"/>
            <a:ext cx="988695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noFill/>
            <a:prstDash val="sysDash"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a) </a:t>
            </a:r>
            <a:r>
              <a:rPr lang="en-US" sz="3200" dirty="0" err="1">
                <a:latin typeface="Times New Roman" pitchFamily="18" charset="0"/>
              </a:rPr>
              <a:t>Mỗi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kiểu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400050" y="4104382"/>
            <a:ext cx="9886950" cy="1077218"/>
          </a:xfrm>
          <a:prstGeom prst="rect">
            <a:avLst/>
          </a:prstGeom>
          <a:solidFill>
            <a:srgbClr val="CCFF99"/>
          </a:solidFill>
          <a:ln w="57150">
            <a:noFill/>
            <a:prstDash val="sysDash"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b) </a:t>
            </a:r>
            <a:r>
              <a:rPr lang="en-US" sz="3200" dirty="0" err="1">
                <a:latin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400050" y="5410200"/>
            <a:ext cx="9886950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sysDash"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c) </a:t>
            </a:r>
            <a:r>
              <a:rPr lang="en-US" sz="3200" dirty="0" err="1">
                <a:latin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giúp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thuyết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hấp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dẫn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10508673" y="4234811"/>
            <a:ext cx="1524000" cy="584775"/>
          </a:xfrm>
          <a:prstGeom prst="rect">
            <a:avLst/>
          </a:prstGeom>
          <a:noFill/>
          <a:ln w="57150">
            <a:noFill/>
            <a:prstDash val="sysDash"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</a:rPr>
              <a:t>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10439400" y="3100609"/>
            <a:ext cx="1281546" cy="584775"/>
          </a:xfrm>
          <a:prstGeom prst="rect">
            <a:avLst/>
          </a:prstGeom>
          <a:noFill/>
          <a:ln w="57150">
            <a:noFill/>
            <a:prstDash val="sysDash"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 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Sai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10287000" y="5638800"/>
            <a:ext cx="1524000" cy="584775"/>
          </a:xfrm>
          <a:prstGeom prst="rect">
            <a:avLst/>
          </a:prstGeom>
          <a:noFill/>
          <a:ln w="57150">
            <a:noFill/>
            <a:prstDash val="sysDash"/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5594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8" grpId="0" animBg="1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76200" y="-123785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304800" y="2322533"/>
            <a:ext cx="11734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NHIỆM VỤ: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dep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huong</a:t>
            </a:r>
            <a:r>
              <a:rPr lang="en-US" sz="2800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491353"/>
              </p:ext>
            </p:extLst>
          </p:nvPr>
        </p:nvGraphicFramePr>
        <p:xfrm>
          <a:off x="495300" y="3634891"/>
          <a:ext cx="11353800" cy="2503768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67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51884"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1884"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7772277-37AF-B24E-C5A5-0F6971A2CC83}"/>
              </a:ext>
            </a:extLst>
          </p:cNvPr>
          <p:cNvSpPr txBox="1"/>
          <p:nvPr/>
        </p:nvSpPr>
        <p:spPr>
          <a:xfrm>
            <a:off x="609600" y="3733800"/>
            <a:ext cx="54102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1:</a:t>
            </a:r>
          </a:p>
          <a:p>
            <a:pPr algn="just">
              <a:lnSpc>
                <a:spcPct val="115000"/>
              </a:lnSpc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Push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772277-37AF-B24E-C5A5-0F6971A2CC83}"/>
              </a:ext>
            </a:extLst>
          </p:cNvPr>
          <p:cNvSpPr txBox="1"/>
          <p:nvPr/>
        </p:nvSpPr>
        <p:spPr>
          <a:xfrm>
            <a:off x="6286500" y="3733800"/>
            <a:ext cx="54102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2:</a:t>
            </a:r>
          </a:p>
          <a:p>
            <a:pPr algn="just">
              <a:lnSpc>
                <a:spcPct val="115000"/>
              </a:lnSpc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Flip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772277-37AF-B24E-C5A5-0F6971A2CC83}"/>
              </a:ext>
            </a:extLst>
          </p:cNvPr>
          <p:cNvSpPr txBox="1"/>
          <p:nvPr/>
        </p:nvSpPr>
        <p:spPr>
          <a:xfrm>
            <a:off x="609600" y="4953000"/>
            <a:ext cx="54102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3:</a:t>
            </a:r>
          </a:p>
          <a:p>
            <a:pPr algn="just">
              <a:lnSpc>
                <a:spcPct val="115000"/>
              </a:lnSpc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Shape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772277-37AF-B24E-C5A5-0F6971A2CC83}"/>
              </a:ext>
            </a:extLst>
          </p:cNvPr>
          <p:cNvSpPr txBox="1"/>
          <p:nvPr/>
        </p:nvSpPr>
        <p:spPr>
          <a:xfrm>
            <a:off x="6362700" y="4953000"/>
            <a:ext cx="54102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4:</a:t>
            </a:r>
          </a:p>
          <a:p>
            <a:pPr algn="just">
              <a:lnSpc>
                <a:spcPct val="115000"/>
              </a:lnSpc>
            </a:pP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Box</a:t>
            </a:r>
          </a:p>
        </p:txBody>
      </p:sp>
    </p:spTree>
    <p:extLst>
      <p:ext uri="{BB962C8B-B14F-4D97-AF65-F5344CB8AC3E}">
        <p14:creationId xmlns:p14="http://schemas.microsoft.com/office/powerpoint/2010/main" val="1959705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14" grpId="0"/>
      <p:bldP spid="16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76200" y="-123785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2895599" y="2286000"/>
            <a:ext cx="3206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u="sng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HƯỚNG DẪN</a:t>
            </a:r>
            <a:r>
              <a:rPr lang="en-US" sz="2800" b="1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505723" y="2819400"/>
            <a:ext cx="6486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69236" y="3389481"/>
            <a:ext cx="112655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Open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File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Open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dep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4885" y="4343400"/>
            <a:ext cx="5713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7351" y="4905172"/>
            <a:ext cx="110950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F5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69236" y="5903893"/>
            <a:ext cx="110950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9" name="Picture 18" descr="Hãy mở tệp Canh dep que huong đã lưu ở Bai 8 và thêm các hiệu ứng chuyển trang theo những yêu cầu sau và lưu lại tệp trình chiếu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800600"/>
            <a:ext cx="7620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Hãy mở tệp Canh dep que huong đã lưu ở Bai 8 và thêm các hiệu ứng chuyển trang theo những yêu cầu sau và lưu lại tệp trình chiếu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824" y="5859279"/>
            <a:ext cx="663850" cy="523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1409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5" grpId="0"/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5715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390650"/>
              <a:chOff x="0" y="19050"/>
              <a:chExt cx="12192000" cy="127735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277355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277355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409700"/>
              <a:ext cx="12192000" cy="541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4478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71047"/>
            <a:ext cx="11582400" cy="4634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004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41621C-E2A1-B2E8-6F7A-04FBA4BA13E2}"/>
              </a:ext>
            </a:extLst>
          </p:cNvPr>
          <p:cNvSpPr txBox="1"/>
          <p:nvPr/>
        </p:nvSpPr>
        <p:spPr>
          <a:xfrm>
            <a:off x="8205878" y="3228642"/>
            <a:ext cx="2787242" cy="144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QUÀ</a:t>
            </a:r>
          </a:p>
          <a:p>
            <a:pPr algn="ctr"/>
            <a:r>
              <a:rPr lang="en-US" sz="4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 ẨN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5BF3EB-DED1-8FDE-4348-C9DCF035D6D0}"/>
              </a:ext>
            </a:extLst>
          </p:cNvPr>
          <p:cNvSpPr txBox="1"/>
          <p:nvPr/>
        </p:nvSpPr>
        <p:spPr>
          <a:xfrm>
            <a:off x="843280" y="1868661"/>
            <a:ext cx="5740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lang="en-US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4E480B-C10C-EBD7-6F5F-D703918AB3F2}"/>
              </a:ext>
            </a:extLst>
          </p:cNvPr>
          <p:cNvSpPr txBox="1"/>
          <p:nvPr/>
        </p:nvSpPr>
        <p:spPr>
          <a:xfrm>
            <a:off x="2560320" y="783387"/>
            <a:ext cx="2449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19EC97-3737-D054-8481-11119CF22B1B}"/>
              </a:ext>
            </a:extLst>
          </p:cNvPr>
          <p:cNvSpPr txBox="1"/>
          <p:nvPr/>
        </p:nvSpPr>
        <p:spPr>
          <a:xfrm>
            <a:off x="641806" y="3530133"/>
            <a:ext cx="61433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F9770C-56D8-37E2-E888-3A6A92DED420}"/>
              </a:ext>
            </a:extLst>
          </p:cNvPr>
          <p:cNvSpPr txBox="1"/>
          <p:nvPr/>
        </p:nvSpPr>
        <p:spPr>
          <a:xfrm>
            <a:off x="843280" y="2613089"/>
            <a:ext cx="6096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6B00CB-7321-2E0B-BC13-38B5AD1A0172}"/>
              </a:ext>
            </a:extLst>
          </p:cNvPr>
          <p:cNvSpPr txBox="1"/>
          <p:nvPr/>
        </p:nvSpPr>
        <p:spPr>
          <a:xfrm>
            <a:off x="641806" y="4297772"/>
            <a:ext cx="56415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92894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hlinkClick r:id="rId3" action="ppaction://hlinksldjump"/>
            <a:extLst>
              <a:ext uri="{FF2B5EF4-FFF2-40B4-BE49-F238E27FC236}">
                <a16:creationId xmlns:a16="http://schemas.microsoft.com/office/drawing/2014/main" id="{64DA45B6-31A4-BCB7-7934-90F80848DA70}"/>
              </a:ext>
            </a:extLst>
          </p:cNvPr>
          <p:cNvSpPr/>
          <p:nvPr/>
        </p:nvSpPr>
        <p:spPr>
          <a:xfrm>
            <a:off x="10373053" y="5636"/>
            <a:ext cx="1453187" cy="130048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2" descr="C:\Users\ADMIN\Desktop\gift.png">
            <a:hlinkClick r:id="rId4" action="ppaction://hlinksldjump"/>
            <a:extLst>
              <a:ext uri="{FF2B5EF4-FFF2-40B4-BE49-F238E27FC236}">
                <a16:creationId xmlns:a16="http://schemas.microsoft.com/office/drawing/2014/main" id="{8648288F-51A9-FA7A-CFA7-6867FC1A8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909" y="4247018"/>
            <a:ext cx="2011261" cy="201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ADMIN\Desktop\gift-clipart-pink-gift-14.png">
            <a:hlinkClick r:id="rId6" action="ppaction://hlinksldjump"/>
            <a:extLst>
              <a:ext uri="{FF2B5EF4-FFF2-40B4-BE49-F238E27FC236}">
                <a16:creationId xmlns:a16="http://schemas.microsoft.com/office/drawing/2014/main" id="{B52C8A84-C699-096B-0485-9781BF83A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752" y="4054460"/>
            <a:ext cx="1622416" cy="201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present-1417611_640.png">
            <a:hlinkClick r:id="rId8" action="ppaction://hlinksldjump"/>
            <a:extLst>
              <a:ext uri="{FF2B5EF4-FFF2-40B4-BE49-F238E27FC236}">
                <a16:creationId xmlns:a16="http://schemas.microsoft.com/office/drawing/2014/main" id="{335F3766-92A7-1008-B413-5699CF863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543" y="4197741"/>
            <a:ext cx="1796005" cy="188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C:\Users\ADMIN\Desktop\gift_present.png">
            <a:hlinkClick r:id="rId10" action="ppaction://hlinksldjump"/>
            <a:extLst>
              <a:ext uri="{FF2B5EF4-FFF2-40B4-BE49-F238E27FC236}">
                <a16:creationId xmlns:a16="http://schemas.microsoft.com/office/drawing/2014/main" id="{DAF0DA0A-98BB-5D70-15EA-2057D4D41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54" y="4177224"/>
            <a:ext cx="2087108" cy="193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>
            <a:extLst>
              <a:ext uri="{FF2B5EF4-FFF2-40B4-BE49-F238E27FC236}">
                <a16:creationId xmlns:a16="http://schemas.microsoft.com/office/drawing/2014/main" id="{44B80ACA-305A-3560-0AC1-A39366B8F2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84690" y="1408369"/>
            <a:ext cx="1524000" cy="136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ình ảnh có liên quan">
            <a:extLst>
              <a:ext uri="{FF2B5EF4-FFF2-40B4-BE49-F238E27FC236}">
                <a16:creationId xmlns:a16="http://schemas.microsoft.com/office/drawing/2014/main" id="{F64E4546-4D4B-5CCB-8FA5-8DBC0AD182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77798" flipH="1">
            <a:off x="245748" y="1130614"/>
            <a:ext cx="1252987" cy="133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 hộp carton đựng quà - Nâng cao giá trị sản phẩm | Công ty in ấn Việt I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169" y="4054460"/>
            <a:ext cx="2140723" cy="229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38">
            <a:extLst>
              <a:ext uri="{FF2B5EF4-FFF2-40B4-BE49-F238E27FC236}">
                <a16:creationId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1498354" y="6047851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Rounded Rectangular Callout 38">
            <a:extLst>
              <a:ext uri="{FF2B5EF4-FFF2-40B4-BE49-F238E27FC236}">
                <a16:creationId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3419919" y="6081393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Rounded Rectangular Callout 38">
            <a:extLst>
              <a:ext uri="{FF2B5EF4-FFF2-40B4-BE49-F238E27FC236}">
                <a16:creationId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5591023" y="6117083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Rounded Rectangular Callout 38">
            <a:extLst>
              <a:ext uri="{FF2B5EF4-FFF2-40B4-BE49-F238E27FC236}">
                <a16:creationId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7850973" y="6191031"/>
            <a:ext cx="757044" cy="579878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0" name="Rounded Rectangular Callout 38">
            <a:extLst>
              <a:ext uri="{FF2B5EF4-FFF2-40B4-BE49-F238E27FC236}">
                <a16:creationId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9833008" y="6113308"/>
            <a:ext cx="757044" cy="579878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11431554" y="6337790"/>
            <a:ext cx="561663" cy="35539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14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5372B82-D752-2430-84AC-52FC401B469B}"/>
              </a:ext>
            </a:extLst>
          </p:cNvPr>
          <p:cNvSpPr/>
          <p:nvPr/>
        </p:nvSpPr>
        <p:spPr>
          <a:xfrm>
            <a:off x="2801215" y="231820"/>
            <a:ext cx="8502869" cy="15660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n 10">
            <a:hlinkClick r:id="rId3" action="ppaction://hlinksldjump"/>
            <a:extLst>
              <a:ext uri="{FF2B5EF4-FFF2-40B4-BE49-F238E27FC236}">
                <a16:creationId xmlns:a16="http://schemas.microsoft.com/office/drawing/2014/main" id="{36BE0463-8EB3-EB2C-6C30-22F6F65A367E}"/>
              </a:ext>
            </a:extLst>
          </p:cNvPr>
          <p:cNvSpPr/>
          <p:nvPr/>
        </p:nvSpPr>
        <p:spPr>
          <a:xfrm>
            <a:off x="357352" y="-78772"/>
            <a:ext cx="1471448" cy="1324304"/>
          </a:xfrm>
          <a:prstGeom prst="su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3" name="Google Shape;948;p56">
            <a:extLst>
              <a:ext uri="{FF2B5EF4-FFF2-40B4-BE49-F238E27FC236}">
                <a16:creationId xmlns:a16="http://schemas.microsoft.com/office/drawing/2014/main" id="{A09AE4DE-4079-CF51-7063-5674203AB8FB}"/>
              </a:ext>
            </a:extLst>
          </p:cNvPr>
          <p:cNvGrpSpPr/>
          <p:nvPr/>
        </p:nvGrpSpPr>
        <p:grpSpPr>
          <a:xfrm rot="21330508">
            <a:off x="979026" y="780238"/>
            <a:ext cx="1189875" cy="532200"/>
            <a:chOff x="2750925" y="2801625"/>
            <a:chExt cx="1189875" cy="532200"/>
          </a:xfrm>
        </p:grpSpPr>
        <p:grpSp>
          <p:nvGrpSpPr>
            <p:cNvPr id="14" name="Google Shape;949;p56">
              <a:extLst>
                <a:ext uri="{FF2B5EF4-FFF2-40B4-BE49-F238E27FC236}">
                  <a16:creationId xmlns:a16="http://schemas.microsoft.com/office/drawing/2014/main" id="{B237C8F3-A7CB-63AD-FDA6-B757E7664D17}"/>
                </a:ext>
              </a:extLst>
            </p:cNvPr>
            <p:cNvGrpSpPr/>
            <p:nvPr/>
          </p:nvGrpSpPr>
          <p:grpSpPr>
            <a:xfrm>
              <a:off x="3222325" y="2801625"/>
              <a:ext cx="718475" cy="532200"/>
              <a:chOff x="3222325" y="2801625"/>
              <a:chExt cx="718475" cy="532200"/>
            </a:xfrm>
          </p:grpSpPr>
          <p:sp>
            <p:nvSpPr>
              <p:cNvPr id="17" name="Google Shape;950;p56">
                <a:extLst>
                  <a:ext uri="{FF2B5EF4-FFF2-40B4-BE49-F238E27FC236}">
                    <a16:creationId xmlns:a16="http://schemas.microsoft.com/office/drawing/2014/main" id="{594D4609-E7B1-9B88-DD5D-14179BFAF53B}"/>
                  </a:ext>
                </a:extLst>
              </p:cNvPr>
              <p:cNvSpPr/>
              <p:nvPr/>
            </p:nvSpPr>
            <p:spPr>
              <a:xfrm>
                <a:off x="3744150" y="3135025"/>
                <a:ext cx="1966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7866" h="7952" extrusionOk="0">
                    <a:moveTo>
                      <a:pt x="5097" y="794"/>
                    </a:moveTo>
                    <a:lnTo>
                      <a:pt x="5097" y="794"/>
                    </a:lnTo>
                    <a:cubicBezTo>
                      <a:pt x="4997" y="1361"/>
                      <a:pt x="4963" y="1962"/>
                      <a:pt x="5063" y="2529"/>
                    </a:cubicBezTo>
                    <a:cubicBezTo>
                      <a:pt x="4796" y="2529"/>
                      <a:pt x="4663" y="2962"/>
                      <a:pt x="4963" y="2996"/>
                    </a:cubicBezTo>
                    <a:cubicBezTo>
                      <a:pt x="5730" y="3163"/>
                      <a:pt x="6464" y="3363"/>
                      <a:pt x="7198" y="3663"/>
                    </a:cubicBezTo>
                    <a:cubicBezTo>
                      <a:pt x="6631" y="4163"/>
                      <a:pt x="5964" y="4497"/>
                      <a:pt x="5197" y="4664"/>
                    </a:cubicBezTo>
                    <a:cubicBezTo>
                      <a:pt x="5151" y="4618"/>
                      <a:pt x="5085" y="4596"/>
                      <a:pt x="5019" y="4596"/>
                    </a:cubicBezTo>
                    <a:cubicBezTo>
                      <a:pt x="4893" y="4596"/>
                      <a:pt x="4763" y="4677"/>
                      <a:pt x="4763" y="4830"/>
                    </a:cubicBezTo>
                    <a:cubicBezTo>
                      <a:pt x="4830" y="5631"/>
                      <a:pt x="4730" y="6398"/>
                      <a:pt x="4530" y="7132"/>
                    </a:cubicBezTo>
                    <a:cubicBezTo>
                      <a:pt x="4063" y="6532"/>
                      <a:pt x="3696" y="5898"/>
                      <a:pt x="3295" y="5231"/>
                    </a:cubicBezTo>
                    <a:cubicBezTo>
                      <a:pt x="3262" y="5164"/>
                      <a:pt x="3195" y="5164"/>
                      <a:pt x="3129" y="5164"/>
                    </a:cubicBezTo>
                    <a:cubicBezTo>
                      <a:pt x="3087" y="5081"/>
                      <a:pt x="2995" y="5024"/>
                      <a:pt x="2899" y="5024"/>
                    </a:cubicBezTo>
                    <a:cubicBezTo>
                      <a:pt x="2840" y="5024"/>
                      <a:pt x="2779" y="5046"/>
                      <a:pt x="2728" y="5097"/>
                    </a:cubicBezTo>
                    <a:cubicBezTo>
                      <a:pt x="2261" y="5464"/>
                      <a:pt x="1761" y="5764"/>
                      <a:pt x="1194" y="5965"/>
                    </a:cubicBezTo>
                    <a:cubicBezTo>
                      <a:pt x="1494" y="5431"/>
                      <a:pt x="1661" y="4864"/>
                      <a:pt x="1728" y="4230"/>
                    </a:cubicBezTo>
                    <a:cubicBezTo>
                      <a:pt x="1828" y="4197"/>
                      <a:pt x="1894" y="4130"/>
                      <a:pt x="1828" y="4030"/>
                    </a:cubicBezTo>
                    <a:cubicBezTo>
                      <a:pt x="1527" y="3296"/>
                      <a:pt x="1194" y="2562"/>
                      <a:pt x="827" y="1862"/>
                    </a:cubicBezTo>
                    <a:lnTo>
                      <a:pt x="827" y="1862"/>
                    </a:lnTo>
                    <a:cubicBezTo>
                      <a:pt x="1594" y="2028"/>
                      <a:pt x="2361" y="2262"/>
                      <a:pt x="3095" y="2562"/>
                    </a:cubicBezTo>
                    <a:cubicBezTo>
                      <a:pt x="3119" y="2568"/>
                      <a:pt x="3141" y="2571"/>
                      <a:pt x="3163" y="2571"/>
                    </a:cubicBezTo>
                    <a:cubicBezTo>
                      <a:pt x="3262" y="2571"/>
                      <a:pt x="3335" y="2511"/>
                      <a:pt x="3362" y="2429"/>
                    </a:cubicBezTo>
                    <a:cubicBezTo>
                      <a:pt x="3429" y="2429"/>
                      <a:pt x="3462" y="2429"/>
                      <a:pt x="3495" y="2395"/>
                    </a:cubicBezTo>
                    <a:cubicBezTo>
                      <a:pt x="3962" y="1795"/>
                      <a:pt x="4496" y="1261"/>
                      <a:pt x="5097" y="794"/>
                    </a:cubicBezTo>
                    <a:close/>
                    <a:moveTo>
                      <a:pt x="5425" y="0"/>
                    </a:moveTo>
                    <a:cubicBezTo>
                      <a:pt x="5393" y="0"/>
                      <a:pt x="5361" y="8"/>
                      <a:pt x="5330" y="27"/>
                    </a:cubicBezTo>
                    <a:cubicBezTo>
                      <a:pt x="4563" y="627"/>
                      <a:pt x="3862" y="1294"/>
                      <a:pt x="3295" y="2095"/>
                    </a:cubicBezTo>
                    <a:cubicBezTo>
                      <a:pt x="2361" y="1695"/>
                      <a:pt x="1394" y="1395"/>
                      <a:pt x="393" y="1228"/>
                    </a:cubicBezTo>
                    <a:cubicBezTo>
                      <a:pt x="378" y="1225"/>
                      <a:pt x="364" y="1224"/>
                      <a:pt x="349" y="1224"/>
                    </a:cubicBezTo>
                    <a:cubicBezTo>
                      <a:pt x="165" y="1224"/>
                      <a:pt x="0" y="1412"/>
                      <a:pt x="93" y="1628"/>
                    </a:cubicBezTo>
                    <a:cubicBezTo>
                      <a:pt x="527" y="2462"/>
                      <a:pt x="960" y="3329"/>
                      <a:pt x="1461" y="4130"/>
                    </a:cubicBezTo>
                    <a:cubicBezTo>
                      <a:pt x="1227" y="4930"/>
                      <a:pt x="894" y="5664"/>
                      <a:pt x="393" y="6331"/>
                    </a:cubicBezTo>
                    <a:cubicBezTo>
                      <a:pt x="269" y="6487"/>
                      <a:pt x="464" y="6702"/>
                      <a:pt x="654" y="6702"/>
                    </a:cubicBezTo>
                    <a:cubicBezTo>
                      <a:pt x="667" y="6702"/>
                      <a:pt x="680" y="6701"/>
                      <a:pt x="693" y="6698"/>
                    </a:cubicBezTo>
                    <a:cubicBezTo>
                      <a:pt x="1561" y="6465"/>
                      <a:pt x="2361" y="6031"/>
                      <a:pt x="3062" y="5464"/>
                    </a:cubicBezTo>
                    <a:cubicBezTo>
                      <a:pt x="3295" y="6365"/>
                      <a:pt x="3862" y="7165"/>
                      <a:pt x="4429" y="7866"/>
                    </a:cubicBezTo>
                    <a:cubicBezTo>
                      <a:pt x="4478" y="7926"/>
                      <a:pt x="4539" y="7952"/>
                      <a:pt x="4601" y="7952"/>
                    </a:cubicBezTo>
                    <a:cubicBezTo>
                      <a:pt x="4710" y="7952"/>
                      <a:pt x="4821" y="7872"/>
                      <a:pt x="4863" y="7766"/>
                    </a:cubicBezTo>
                    <a:cubicBezTo>
                      <a:pt x="5197" y="6865"/>
                      <a:pt x="5330" y="5898"/>
                      <a:pt x="5297" y="4964"/>
                    </a:cubicBezTo>
                    <a:cubicBezTo>
                      <a:pt x="6231" y="4864"/>
                      <a:pt x="7098" y="4430"/>
                      <a:pt x="7765" y="3763"/>
                    </a:cubicBezTo>
                    <a:cubicBezTo>
                      <a:pt x="7865" y="3663"/>
                      <a:pt x="7865" y="3463"/>
                      <a:pt x="7732" y="3396"/>
                    </a:cubicBezTo>
                    <a:cubicBezTo>
                      <a:pt x="7031" y="3029"/>
                      <a:pt x="6264" y="2762"/>
                      <a:pt x="5497" y="2595"/>
                    </a:cubicBezTo>
                    <a:cubicBezTo>
                      <a:pt x="5497" y="2562"/>
                      <a:pt x="5497" y="2562"/>
                      <a:pt x="5497" y="2529"/>
                    </a:cubicBezTo>
                    <a:cubicBezTo>
                      <a:pt x="5497" y="1761"/>
                      <a:pt x="5497" y="1061"/>
                      <a:pt x="5664" y="294"/>
                    </a:cubicBezTo>
                    <a:cubicBezTo>
                      <a:pt x="5691" y="158"/>
                      <a:pt x="5563" y="0"/>
                      <a:pt x="542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Google Shape;951;p56">
                <a:extLst>
                  <a:ext uri="{FF2B5EF4-FFF2-40B4-BE49-F238E27FC236}">
                    <a16:creationId xmlns:a16="http://schemas.microsoft.com/office/drawing/2014/main" id="{39529460-729C-5EF3-5811-EFE55D538088}"/>
                  </a:ext>
                </a:extLst>
              </p:cNvPr>
              <p:cNvSpPr/>
              <p:nvPr/>
            </p:nvSpPr>
            <p:spPr>
              <a:xfrm>
                <a:off x="3764800" y="3154875"/>
                <a:ext cx="15932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6339" extrusionOk="0">
                    <a:moveTo>
                      <a:pt x="4271" y="0"/>
                    </a:moveTo>
                    <a:lnTo>
                      <a:pt x="4271" y="0"/>
                    </a:lnTo>
                    <a:cubicBezTo>
                      <a:pt x="3670" y="467"/>
                      <a:pt x="3136" y="1001"/>
                      <a:pt x="2669" y="1601"/>
                    </a:cubicBezTo>
                    <a:cubicBezTo>
                      <a:pt x="2636" y="1635"/>
                      <a:pt x="2603" y="1635"/>
                      <a:pt x="2536" y="1635"/>
                    </a:cubicBezTo>
                    <a:cubicBezTo>
                      <a:pt x="2509" y="1717"/>
                      <a:pt x="2436" y="1777"/>
                      <a:pt x="2337" y="1777"/>
                    </a:cubicBezTo>
                    <a:cubicBezTo>
                      <a:pt x="2315" y="1777"/>
                      <a:pt x="2293" y="1774"/>
                      <a:pt x="2269" y="1768"/>
                    </a:cubicBezTo>
                    <a:cubicBezTo>
                      <a:pt x="1535" y="1468"/>
                      <a:pt x="768" y="1234"/>
                      <a:pt x="1" y="1068"/>
                    </a:cubicBezTo>
                    <a:lnTo>
                      <a:pt x="1" y="1068"/>
                    </a:lnTo>
                    <a:cubicBezTo>
                      <a:pt x="368" y="1768"/>
                      <a:pt x="701" y="2502"/>
                      <a:pt x="1002" y="3236"/>
                    </a:cubicBezTo>
                    <a:cubicBezTo>
                      <a:pt x="1068" y="3336"/>
                      <a:pt x="1002" y="3403"/>
                      <a:pt x="902" y="3436"/>
                    </a:cubicBezTo>
                    <a:cubicBezTo>
                      <a:pt x="835" y="4070"/>
                      <a:pt x="668" y="4637"/>
                      <a:pt x="368" y="5171"/>
                    </a:cubicBezTo>
                    <a:cubicBezTo>
                      <a:pt x="935" y="4970"/>
                      <a:pt x="1435" y="4670"/>
                      <a:pt x="1902" y="4303"/>
                    </a:cubicBezTo>
                    <a:cubicBezTo>
                      <a:pt x="1953" y="4252"/>
                      <a:pt x="2014" y="4230"/>
                      <a:pt x="2073" y="4230"/>
                    </a:cubicBezTo>
                    <a:cubicBezTo>
                      <a:pt x="2169" y="4230"/>
                      <a:pt x="2261" y="4287"/>
                      <a:pt x="2303" y="4370"/>
                    </a:cubicBezTo>
                    <a:cubicBezTo>
                      <a:pt x="2369" y="4370"/>
                      <a:pt x="2436" y="4370"/>
                      <a:pt x="2469" y="4437"/>
                    </a:cubicBezTo>
                    <a:cubicBezTo>
                      <a:pt x="2870" y="5104"/>
                      <a:pt x="3237" y="5738"/>
                      <a:pt x="3704" y="6338"/>
                    </a:cubicBezTo>
                    <a:cubicBezTo>
                      <a:pt x="3904" y="5604"/>
                      <a:pt x="4004" y="4837"/>
                      <a:pt x="3937" y="4036"/>
                    </a:cubicBezTo>
                    <a:cubicBezTo>
                      <a:pt x="3937" y="3883"/>
                      <a:pt x="4067" y="3802"/>
                      <a:pt x="4193" y="3802"/>
                    </a:cubicBezTo>
                    <a:cubicBezTo>
                      <a:pt x="4259" y="3802"/>
                      <a:pt x="4325" y="3824"/>
                      <a:pt x="4371" y="3870"/>
                    </a:cubicBezTo>
                    <a:cubicBezTo>
                      <a:pt x="5138" y="3703"/>
                      <a:pt x="5805" y="3369"/>
                      <a:pt x="6372" y="2869"/>
                    </a:cubicBezTo>
                    <a:cubicBezTo>
                      <a:pt x="5638" y="2569"/>
                      <a:pt x="4904" y="2369"/>
                      <a:pt x="4137" y="2202"/>
                    </a:cubicBezTo>
                    <a:cubicBezTo>
                      <a:pt x="3837" y="2168"/>
                      <a:pt x="3970" y="1735"/>
                      <a:pt x="4237" y="1735"/>
                    </a:cubicBezTo>
                    <a:cubicBezTo>
                      <a:pt x="4137" y="1168"/>
                      <a:pt x="4171" y="567"/>
                      <a:pt x="4271" y="0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952;p56">
                <a:extLst>
                  <a:ext uri="{FF2B5EF4-FFF2-40B4-BE49-F238E27FC236}">
                    <a16:creationId xmlns:a16="http://schemas.microsoft.com/office/drawing/2014/main" id="{3D131694-2C89-0B54-A849-311217D22577}"/>
                  </a:ext>
                </a:extLst>
              </p:cNvPr>
              <p:cNvSpPr/>
              <p:nvPr/>
            </p:nvSpPr>
            <p:spPr>
              <a:xfrm>
                <a:off x="3750850" y="3135025"/>
                <a:ext cx="1899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7952" extrusionOk="0">
                    <a:moveTo>
                      <a:pt x="5157" y="0"/>
                    </a:moveTo>
                    <a:cubicBezTo>
                      <a:pt x="5125" y="0"/>
                      <a:pt x="5093" y="8"/>
                      <a:pt x="5062" y="27"/>
                    </a:cubicBezTo>
                    <a:cubicBezTo>
                      <a:pt x="4295" y="627"/>
                      <a:pt x="3594" y="1294"/>
                      <a:pt x="3027" y="2095"/>
                    </a:cubicBezTo>
                    <a:cubicBezTo>
                      <a:pt x="2760" y="1962"/>
                      <a:pt x="2460" y="1862"/>
                      <a:pt x="2193" y="1761"/>
                    </a:cubicBezTo>
                    <a:cubicBezTo>
                      <a:pt x="2093" y="1928"/>
                      <a:pt x="1993" y="2062"/>
                      <a:pt x="1860" y="2228"/>
                    </a:cubicBezTo>
                    <a:cubicBezTo>
                      <a:pt x="2193" y="2329"/>
                      <a:pt x="2527" y="2429"/>
                      <a:pt x="2827" y="2562"/>
                    </a:cubicBezTo>
                    <a:cubicBezTo>
                      <a:pt x="2851" y="2568"/>
                      <a:pt x="2873" y="2571"/>
                      <a:pt x="2895" y="2571"/>
                    </a:cubicBezTo>
                    <a:cubicBezTo>
                      <a:pt x="2994" y="2571"/>
                      <a:pt x="3067" y="2511"/>
                      <a:pt x="3094" y="2429"/>
                    </a:cubicBezTo>
                    <a:cubicBezTo>
                      <a:pt x="3161" y="2429"/>
                      <a:pt x="3194" y="2429"/>
                      <a:pt x="3227" y="2395"/>
                    </a:cubicBezTo>
                    <a:cubicBezTo>
                      <a:pt x="3694" y="1795"/>
                      <a:pt x="4228" y="1261"/>
                      <a:pt x="4829" y="794"/>
                    </a:cubicBezTo>
                    <a:lnTo>
                      <a:pt x="4829" y="794"/>
                    </a:lnTo>
                    <a:cubicBezTo>
                      <a:pt x="4729" y="1361"/>
                      <a:pt x="4695" y="1962"/>
                      <a:pt x="4795" y="2529"/>
                    </a:cubicBezTo>
                    <a:cubicBezTo>
                      <a:pt x="4495" y="2529"/>
                      <a:pt x="4395" y="2962"/>
                      <a:pt x="4695" y="2996"/>
                    </a:cubicBezTo>
                    <a:cubicBezTo>
                      <a:pt x="5462" y="3163"/>
                      <a:pt x="6196" y="3363"/>
                      <a:pt x="6930" y="3663"/>
                    </a:cubicBezTo>
                    <a:cubicBezTo>
                      <a:pt x="6363" y="4163"/>
                      <a:pt x="5696" y="4497"/>
                      <a:pt x="4929" y="4664"/>
                    </a:cubicBezTo>
                    <a:cubicBezTo>
                      <a:pt x="4883" y="4618"/>
                      <a:pt x="4817" y="4596"/>
                      <a:pt x="4751" y="4596"/>
                    </a:cubicBezTo>
                    <a:cubicBezTo>
                      <a:pt x="4625" y="4596"/>
                      <a:pt x="4495" y="4677"/>
                      <a:pt x="4495" y="4830"/>
                    </a:cubicBezTo>
                    <a:cubicBezTo>
                      <a:pt x="4562" y="5631"/>
                      <a:pt x="4462" y="6398"/>
                      <a:pt x="4262" y="7132"/>
                    </a:cubicBezTo>
                    <a:cubicBezTo>
                      <a:pt x="3795" y="6532"/>
                      <a:pt x="3428" y="5898"/>
                      <a:pt x="3027" y="5231"/>
                    </a:cubicBezTo>
                    <a:cubicBezTo>
                      <a:pt x="2994" y="5164"/>
                      <a:pt x="2927" y="5164"/>
                      <a:pt x="2861" y="5164"/>
                    </a:cubicBezTo>
                    <a:cubicBezTo>
                      <a:pt x="2819" y="5081"/>
                      <a:pt x="2727" y="5024"/>
                      <a:pt x="2631" y="5024"/>
                    </a:cubicBezTo>
                    <a:cubicBezTo>
                      <a:pt x="2572" y="5024"/>
                      <a:pt x="2511" y="5046"/>
                      <a:pt x="2460" y="5097"/>
                    </a:cubicBezTo>
                    <a:cubicBezTo>
                      <a:pt x="1993" y="5464"/>
                      <a:pt x="1493" y="5764"/>
                      <a:pt x="926" y="5965"/>
                    </a:cubicBezTo>
                    <a:cubicBezTo>
                      <a:pt x="1226" y="5431"/>
                      <a:pt x="1393" y="4864"/>
                      <a:pt x="1460" y="4230"/>
                    </a:cubicBezTo>
                    <a:cubicBezTo>
                      <a:pt x="1560" y="4197"/>
                      <a:pt x="1626" y="4130"/>
                      <a:pt x="1560" y="4030"/>
                    </a:cubicBezTo>
                    <a:cubicBezTo>
                      <a:pt x="1460" y="3730"/>
                      <a:pt x="1326" y="3463"/>
                      <a:pt x="1193" y="3163"/>
                    </a:cubicBezTo>
                    <a:cubicBezTo>
                      <a:pt x="1093" y="3329"/>
                      <a:pt x="1026" y="3496"/>
                      <a:pt x="926" y="3630"/>
                    </a:cubicBezTo>
                    <a:cubicBezTo>
                      <a:pt x="1026" y="3796"/>
                      <a:pt x="1093" y="3963"/>
                      <a:pt x="1193" y="4130"/>
                    </a:cubicBezTo>
                    <a:cubicBezTo>
                      <a:pt x="959" y="4930"/>
                      <a:pt x="626" y="5664"/>
                      <a:pt x="125" y="6331"/>
                    </a:cubicBezTo>
                    <a:cubicBezTo>
                      <a:pt x="1" y="6487"/>
                      <a:pt x="196" y="6702"/>
                      <a:pt x="386" y="6702"/>
                    </a:cubicBezTo>
                    <a:cubicBezTo>
                      <a:pt x="399" y="6702"/>
                      <a:pt x="412" y="6701"/>
                      <a:pt x="425" y="6698"/>
                    </a:cubicBezTo>
                    <a:cubicBezTo>
                      <a:pt x="1293" y="6465"/>
                      <a:pt x="2093" y="6031"/>
                      <a:pt x="2794" y="5464"/>
                    </a:cubicBezTo>
                    <a:cubicBezTo>
                      <a:pt x="3027" y="6365"/>
                      <a:pt x="3594" y="7165"/>
                      <a:pt x="4161" y="7866"/>
                    </a:cubicBezTo>
                    <a:cubicBezTo>
                      <a:pt x="4210" y="7926"/>
                      <a:pt x="4271" y="7952"/>
                      <a:pt x="4333" y="7952"/>
                    </a:cubicBezTo>
                    <a:cubicBezTo>
                      <a:pt x="4442" y="7952"/>
                      <a:pt x="4553" y="7872"/>
                      <a:pt x="4595" y="7766"/>
                    </a:cubicBezTo>
                    <a:cubicBezTo>
                      <a:pt x="4929" y="6865"/>
                      <a:pt x="5062" y="5931"/>
                      <a:pt x="5029" y="4964"/>
                    </a:cubicBezTo>
                    <a:cubicBezTo>
                      <a:pt x="5963" y="4864"/>
                      <a:pt x="6830" y="4430"/>
                      <a:pt x="7497" y="3763"/>
                    </a:cubicBezTo>
                    <a:cubicBezTo>
                      <a:pt x="7597" y="3663"/>
                      <a:pt x="7597" y="3463"/>
                      <a:pt x="7464" y="3396"/>
                    </a:cubicBezTo>
                    <a:cubicBezTo>
                      <a:pt x="6763" y="3029"/>
                      <a:pt x="5996" y="2762"/>
                      <a:pt x="5229" y="2595"/>
                    </a:cubicBezTo>
                    <a:cubicBezTo>
                      <a:pt x="5229" y="2595"/>
                      <a:pt x="5229" y="2562"/>
                      <a:pt x="5229" y="2529"/>
                    </a:cubicBezTo>
                    <a:cubicBezTo>
                      <a:pt x="5229" y="1761"/>
                      <a:pt x="5229" y="1061"/>
                      <a:pt x="5396" y="294"/>
                    </a:cubicBezTo>
                    <a:cubicBezTo>
                      <a:pt x="5423" y="158"/>
                      <a:pt x="5295" y="0"/>
                      <a:pt x="5157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Google Shape;953;p56">
                <a:extLst>
                  <a:ext uri="{FF2B5EF4-FFF2-40B4-BE49-F238E27FC236}">
                    <a16:creationId xmlns:a16="http://schemas.microsoft.com/office/drawing/2014/main" id="{FE23248E-54AD-C9A6-9CB7-3E774ACB750F}"/>
                  </a:ext>
                </a:extLst>
              </p:cNvPr>
              <p:cNvSpPr/>
              <p:nvPr/>
            </p:nvSpPr>
            <p:spPr>
              <a:xfrm>
                <a:off x="3222325" y="2801625"/>
                <a:ext cx="280225" cy="277775"/>
              </a:xfrm>
              <a:custGeom>
                <a:avLst/>
                <a:gdLst/>
                <a:ahLst/>
                <a:cxnLst/>
                <a:rect l="l" t="t" r="r" b="b"/>
                <a:pathLst>
                  <a:path w="11209" h="11111" extrusionOk="0">
                    <a:moveTo>
                      <a:pt x="6739" y="861"/>
                    </a:moveTo>
                    <a:cubicBezTo>
                      <a:pt x="6805" y="1895"/>
                      <a:pt x="6872" y="2962"/>
                      <a:pt x="6972" y="3996"/>
                    </a:cubicBezTo>
                    <a:cubicBezTo>
                      <a:pt x="7005" y="4096"/>
                      <a:pt x="7039" y="4163"/>
                      <a:pt x="7106" y="4196"/>
                    </a:cubicBezTo>
                    <a:cubicBezTo>
                      <a:pt x="6905" y="4263"/>
                      <a:pt x="6839" y="4630"/>
                      <a:pt x="7072" y="4730"/>
                    </a:cubicBezTo>
                    <a:cubicBezTo>
                      <a:pt x="8040" y="5097"/>
                      <a:pt x="9040" y="5397"/>
                      <a:pt x="10008" y="5731"/>
                    </a:cubicBezTo>
                    <a:cubicBezTo>
                      <a:pt x="9240" y="5998"/>
                      <a:pt x="8473" y="6331"/>
                      <a:pt x="7706" y="6732"/>
                    </a:cubicBezTo>
                    <a:cubicBezTo>
                      <a:pt x="7673" y="6765"/>
                      <a:pt x="7639" y="6798"/>
                      <a:pt x="7606" y="6832"/>
                    </a:cubicBezTo>
                    <a:cubicBezTo>
                      <a:pt x="7539" y="6865"/>
                      <a:pt x="7472" y="6932"/>
                      <a:pt x="7439" y="7065"/>
                    </a:cubicBezTo>
                    <a:cubicBezTo>
                      <a:pt x="7272" y="8099"/>
                      <a:pt x="6972" y="9133"/>
                      <a:pt x="6605" y="10134"/>
                    </a:cubicBezTo>
                    <a:cubicBezTo>
                      <a:pt x="6105" y="9167"/>
                      <a:pt x="5571" y="8199"/>
                      <a:pt x="5004" y="7232"/>
                    </a:cubicBezTo>
                    <a:cubicBezTo>
                      <a:pt x="4971" y="7199"/>
                      <a:pt x="4937" y="7165"/>
                      <a:pt x="4871" y="7165"/>
                    </a:cubicBezTo>
                    <a:cubicBezTo>
                      <a:pt x="4823" y="7094"/>
                      <a:pt x="4726" y="7024"/>
                      <a:pt x="4614" y="7024"/>
                    </a:cubicBezTo>
                    <a:cubicBezTo>
                      <a:pt x="4568" y="7024"/>
                      <a:pt x="4519" y="7036"/>
                      <a:pt x="4470" y="7065"/>
                    </a:cubicBezTo>
                    <a:cubicBezTo>
                      <a:pt x="3336" y="7666"/>
                      <a:pt x="2169" y="8032"/>
                      <a:pt x="934" y="8199"/>
                    </a:cubicBezTo>
                    <a:cubicBezTo>
                      <a:pt x="1435" y="7332"/>
                      <a:pt x="1969" y="6498"/>
                      <a:pt x="2536" y="5664"/>
                    </a:cubicBezTo>
                    <a:cubicBezTo>
                      <a:pt x="2602" y="5564"/>
                      <a:pt x="2536" y="5464"/>
                      <a:pt x="2469" y="5397"/>
                    </a:cubicBezTo>
                    <a:cubicBezTo>
                      <a:pt x="2469" y="5397"/>
                      <a:pt x="2469" y="5364"/>
                      <a:pt x="2469" y="5331"/>
                    </a:cubicBezTo>
                    <a:cubicBezTo>
                      <a:pt x="2135" y="4296"/>
                      <a:pt x="1735" y="3262"/>
                      <a:pt x="1268" y="2295"/>
                    </a:cubicBezTo>
                    <a:lnTo>
                      <a:pt x="1268" y="2295"/>
                    </a:lnTo>
                    <a:cubicBezTo>
                      <a:pt x="2202" y="2629"/>
                      <a:pt x="3103" y="2996"/>
                      <a:pt x="4003" y="3329"/>
                    </a:cubicBezTo>
                    <a:cubicBezTo>
                      <a:pt x="4046" y="3357"/>
                      <a:pt x="4082" y="3368"/>
                      <a:pt x="4115" y="3368"/>
                    </a:cubicBezTo>
                    <a:cubicBezTo>
                      <a:pt x="4160" y="3368"/>
                      <a:pt x="4198" y="3348"/>
                      <a:pt x="4237" y="3329"/>
                    </a:cubicBezTo>
                    <a:cubicBezTo>
                      <a:pt x="4270" y="3362"/>
                      <a:pt x="4312" y="3379"/>
                      <a:pt x="4354" y="3379"/>
                    </a:cubicBezTo>
                    <a:cubicBezTo>
                      <a:pt x="4395" y="3379"/>
                      <a:pt x="4437" y="3362"/>
                      <a:pt x="4470" y="3329"/>
                    </a:cubicBezTo>
                    <a:cubicBezTo>
                      <a:pt x="5171" y="2462"/>
                      <a:pt x="5905" y="1628"/>
                      <a:pt x="6739" y="861"/>
                    </a:cubicBezTo>
                    <a:close/>
                    <a:moveTo>
                      <a:pt x="6963" y="1"/>
                    </a:moveTo>
                    <a:cubicBezTo>
                      <a:pt x="6884" y="1"/>
                      <a:pt x="6802" y="31"/>
                      <a:pt x="6739" y="93"/>
                    </a:cubicBezTo>
                    <a:cubicBezTo>
                      <a:pt x="5871" y="927"/>
                      <a:pt x="5037" y="1861"/>
                      <a:pt x="4404" y="2929"/>
                    </a:cubicBezTo>
                    <a:cubicBezTo>
                      <a:pt x="4370" y="2862"/>
                      <a:pt x="4337" y="2829"/>
                      <a:pt x="4237" y="2795"/>
                    </a:cubicBezTo>
                    <a:cubicBezTo>
                      <a:pt x="3103" y="2362"/>
                      <a:pt x="1969" y="1928"/>
                      <a:pt x="801" y="1494"/>
                    </a:cubicBezTo>
                    <a:cubicBezTo>
                      <a:pt x="765" y="1477"/>
                      <a:pt x="726" y="1468"/>
                      <a:pt x="687" y="1468"/>
                    </a:cubicBezTo>
                    <a:cubicBezTo>
                      <a:pt x="507" y="1468"/>
                      <a:pt x="325" y="1642"/>
                      <a:pt x="434" y="1861"/>
                    </a:cubicBezTo>
                    <a:cubicBezTo>
                      <a:pt x="1035" y="3029"/>
                      <a:pt x="1602" y="4263"/>
                      <a:pt x="2169" y="5464"/>
                    </a:cubicBezTo>
                    <a:cubicBezTo>
                      <a:pt x="2169" y="5497"/>
                      <a:pt x="2202" y="5531"/>
                      <a:pt x="2202" y="5531"/>
                    </a:cubicBezTo>
                    <a:cubicBezTo>
                      <a:pt x="1401" y="6431"/>
                      <a:pt x="701" y="7399"/>
                      <a:pt x="134" y="8466"/>
                    </a:cubicBezTo>
                    <a:cubicBezTo>
                      <a:pt x="0" y="8666"/>
                      <a:pt x="201" y="8866"/>
                      <a:pt x="401" y="8866"/>
                    </a:cubicBezTo>
                    <a:cubicBezTo>
                      <a:pt x="1969" y="8733"/>
                      <a:pt x="3436" y="8299"/>
                      <a:pt x="4804" y="7532"/>
                    </a:cubicBezTo>
                    <a:cubicBezTo>
                      <a:pt x="5304" y="8666"/>
                      <a:pt x="5838" y="9800"/>
                      <a:pt x="6405" y="10935"/>
                    </a:cubicBezTo>
                    <a:cubicBezTo>
                      <a:pt x="6459" y="11042"/>
                      <a:pt x="6579" y="11111"/>
                      <a:pt x="6695" y="11111"/>
                    </a:cubicBezTo>
                    <a:cubicBezTo>
                      <a:pt x="6795" y="11111"/>
                      <a:pt x="6892" y="11059"/>
                      <a:pt x="6939" y="10935"/>
                    </a:cubicBezTo>
                    <a:cubicBezTo>
                      <a:pt x="7439" y="9734"/>
                      <a:pt x="7806" y="8466"/>
                      <a:pt x="8040" y="7132"/>
                    </a:cubicBezTo>
                    <a:cubicBezTo>
                      <a:pt x="8040" y="7098"/>
                      <a:pt x="8040" y="7032"/>
                      <a:pt x="8006" y="6998"/>
                    </a:cubicBezTo>
                    <a:cubicBezTo>
                      <a:pt x="9007" y="6631"/>
                      <a:pt x="9974" y="6265"/>
                      <a:pt x="10975" y="5964"/>
                    </a:cubicBezTo>
                    <a:cubicBezTo>
                      <a:pt x="11175" y="5898"/>
                      <a:pt x="11208" y="5531"/>
                      <a:pt x="10975" y="5464"/>
                    </a:cubicBezTo>
                    <a:cubicBezTo>
                      <a:pt x="9774" y="5030"/>
                      <a:pt x="8573" y="4563"/>
                      <a:pt x="7339" y="4230"/>
                    </a:cubicBezTo>
                    <a:cubicBezTo>
                      <a:pt x="7472" y="4196"/>
                      <a:pt x="7606" y="4096"/>
                      <a:pt x="7573" y="3930"/>
                    </a:cubicBezTo>
                    <a:cubicBezTo>
                      <a:pt x="7506" y="2695"/>
                      <a:pt x="7372" y="1461"/>
                      <a:pt x="7239" y="227"/>
                    </a:cubicBezTo>
                    <a:cubicBezTo>
                      <a:pt x="7218" y="82"/>
                      <a:pt x="7094" y="1"/>
                      <a:pt x="6963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954;p56">
                <a:extLst>
                  <a:ext uri="{FF2B5EF4-FFF2-40B4-BE49-F238E27FC236}">
                    <a16:creationId xmlns:a16="http://schemas.microsoft.com/office/drawing/2014/main" id="{020C1B2B-8897-D3AF-0883-EAA35D0014D1}"/>
                  </a:ext>
                </a:extLst>
              </p:cNvPr>
              <p:cNvSpPr/>
              <p:nvPr/>
            </p:nvSpPr>
            <p:spPr>
              <a:xfrm>
                <a:off x="3245675" y="2823125"/>
                <a:ext cx="226850" cy="231850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9274" extrusionOk="0">
                    <a:moveTo>
                      <a:pt x="5805" y="1"/>
                    </a:moveTo>
                    <a:cubicBezTo>
                      <a:pt x="4971" y="768"/>
                      <a:pt x="4237" y="1602"/>
                      <a:pt x="3536" y="2469"/>
                    </a:cubicBezTo>
                    <a:cubicBezTo>
                      <a:pt x="3503" y="2502"/>
                      <a:pt x="3461" y="2519"/>
                      <a:pt x="3420" y="2519"/>
                    </a:cubicBezTo>
                    <a:cubicBezTo>
                      <a:pt x="3378" y="2519"/>
                      <a:pt x="3336" y="2502"/>
                      <a:pt x="3303" y="2469"/>
                    </a:cubicBezTo>
                    <a:cubicBezTo>
                      <a:pt x="3264" y="2488"/>
                      <a:pt x="3226" y="2508"/>
                      <a:pt x="3181" y="2508"/>
                    </a:cubicBezTo>
                    <a:cubicBezTo>
                      <a:pt x="3148" y="2508"/>
                      <a:pt x="3112" y="2497"/>
                      <a:pt x="3069" y="2469"/>
                    </a:cubicBezTo>
                    <a:cubicBezTo>
                      <a:pt x="2169" y="2136"/>
                      <a:pt x="1268" y="1769"/>
                      <a:pt x="334" y="1435"/>
                    </a:cubicBezTo>
                    <a:lnTo>
                      <a:pt x="334" y="1435"/>
                    </a:lnTo>
                    <a:cubicBezTo>
                      <a:pt x="801" y="2402"/>
                      <a:pt x="1201" y="3436"/>
                      <a:pt x="1535" y="4471"/>
                    </a:cubicBezTo>
                    <a:cubicBezTo>
                      <a:pt x="1535" y="4504"/>
                      <a:pt x="1535" y="4537"/>
                      <a:pt x="1535" y="4537"/>
                    </a:cubicBezTo>
                    <a:cubicBezTo>
                      <a:pt x="1602" y="4604"/>
                      <a:pt x="1668" y="4704"/>
                      <a:pt x="1602" y="4804"/>
                    </a:cubicBezTo>
                    <a:cubicBezTo>
                      <a:pt x="1035" y="5638"/>
                      <a:pt x="501" y="6472"/>
                      <a:pt x="0" y="7339"/>
                    </a:cubicBezTo>
                    <a:cubicBezTo>
                      <a:pt x="1235" y="7172"/>
                      <a:pt x="2402" y="6806"/>
                      <a:pt x="3536" y="6205"/>
                    </a:cubicBezTo>
                    <a:cubicBezTo>
                      <a:pt x="3585" y="6176"/>
                      <a:pt x="3634" y="6164"/>
                      <a:pt x="3680" y="6164"/>
                    </a:cubicBezTo>
                    <a:cubicBezTo>
                      <a:pt x="3792" y="6164"/>
                      <a:pt x="3889" y="6234"/>
                      <a:pt x="3937" y="6305"/>
                    </a:cubicBezTo>
                    <a:cubicBezTo>
                      <a:pt x="4003" y="6305"/>
                      <a:pt x="4037" y="6339"/>
                      <a:pt x="4070" y="6372"/>
                    </a:cubicBezTo>
                    <a:cubicBezTo>
                      <a:pt x="4637" y="7339"/>
                      <a:pt x="5171" y="8307"/>
                      <a:pt x="5671" y="9274"/>
                    </a:cubicBezTo>
                    <a:cubicBezTo>
                      <a:pt x="6038" y="8273"/>
                      <a:pt x="6338" y="7239"/>
                      <a:pt x="6505" y="6205"/>
                    </a:cubicBezTo>
                    <a:cubicBezTo>
                      <a:pt x="6538" y="6072"/>
                      <a:pt x="6605" y="6005"/>
                      <a:pt x="6672" y="5972"/>
                    </a:cubicBezTo>
                    <a:cubicBezTo>
                      <a:pt x="6705" y="5938"/>
                      <a:pt x="6739" y="5905"/>
                      <a:pt x="6772" y="5872"/>
                    </a:cubicBezTo>
                    <a:cubicBezTo>
                      <a:pt x="7539" y="5471"/>
                      <a:pt x="8306" y="5138"/>
                      <a:pt x="9074" y="4871"/>
                    </a:cubicBezTo>
                    <a:cubicBezTo>
                      <a:pt x="8106" y="4537"/>
                      <a:pt x="7106" y="4270"/>
                      <a:pt x="6138" y="3870"/>
                    </a:cubicBezTo>
                    <a:cubicBezTo>
                      <a:pt x="5905" y="3770"/>
                      <a:pt x="5971" y="3403"/>
                      <a:pt x="6172" y="3336"/>
                    </a:cubicBezTo>
                    <a:cubicBezTo>
                      <a:pt x="6105" y="3303"/>
                      <a:pt x="6071" y="3236"/>
                      <a:pt x="6038" y="3136"/>
                    </a:cubicBezTo>
                    <a:cubicBezTo>
                      <a:pt x="5938" y="2102"/>
                      <a:pt x="5871" y="1035"/>
                      <a:pt x="5805" y="1"/>
                    </a:cubicBezTo>
                    <a:close/>
                  </a:path>
                </a:pathLst>
              </a:custGeom>
              <a:solidFill>
                <a:srgbClr val="F6C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" name="Google Shape;955;p56">
              <a:extLst>
                <a:ext uri="{FF2B5EF4-FFF2-40B4-BE49-F238E27FC236}">
                  <a16:creationId xmlns:a16="http://schemas.microsoft.com/office/drawing/2014/main" id="{7DC5F625-7E61-F261-A7C3-7B224283017C}"/>
                </a:ext>
              </a:extLst>
            </p:cNvPr>
            <p:cNvSpPr/>
            <p:nvPr/>
          </p:nvSpPr>
          <p:spPr>
            <a:xfrm>
              <a:off x="2750925" y="2808250"/>
              <a:ext cx="230200" cy="404000"/>
            </a:xfrm>
            <a:custGeom>
              <a:avLst/>
              <a:gdLst/>
              <a:ahLst/>
              <a:cxnLst/>
              <a:rect l="l" t="t" r="r" b="b"/>
              <a:pathLst>
                <a:path w="9208" h="16160" extrusionOk="0">
                  <a:moveTo>
                    <a:pt x="6510" y="1"/>
                  </a:moveTo>
                  <a:cubicBezTo>
                    <a:pt x="6485" y="1"/>
                    <a:pt x="6460" y="10"/>
                    <a:pt x="6438" y="32"/>
                  </a:cubicBezTo>
                  <a:cubicBezTo>
                    <a:pt x="4170" y="2600"/>
                    <a:pt x="2135" y="5336"/>
                    <a:pt x="134" y="8138"/>
                  </a:cubicBezTo>
                  <a:cubicBezTo>
                    <a:pt x="1" y="8338"/>
                    <a:pt x="201" y="8571"/>
                    <a:pt x="401" y="8605"/>
                  </a:cubicBezTo>
                  <a:cubicBezTo>
                    <a:pt x="1426" y="8702"/>
                    <a:pt x="2416" y="8764"/>
                    <a:pt x="3423" y="8764"/>
                  </a:cubicBezTo>
                  <a:cubicBezTo>
                    <a:pt x="3791" y="8764"/>
                    <a:pt x="4162" y="8756"/>
                    <a:pt x="4537" y="8738"/>
                  </a:cubicBezTo>
                  <a:lnTo>
                    <a:pt x="4537" y="8738"/>
                  </a:lnTo>
                  <a:cubicBezTo>
                    <a:pt x="3136" y="11006"/>
                    <a:pt x="1869" y="13375"/>
                    <a:pt x="568" y="15710"/>
                  </a:cubicBezTo>
                  <a:cubicBezTo>
                    <a:pt x="443" y="15935"/>
                    <a:pt x="618" y="16160"/>
                    <a:pt x="812" y="16160"/>
                  </a:cubicBezTo>
                  <a:cubicBezTo>
                    <a:pt x="876" y="16160"/>
                    <a:pt x="943" y="16135"/>
                    <a:pt x="1001" y="16077"/>
                  </a:cubicBezTo>
                  <a:cubicBezTo>
                    <a:pt x="3970" y="13475"/>
                    <a:pt x="6672" y="10639"/>
                    <a:pt x="9107" y="7570"/>
                  </a:cubicBezTo>
                  <a:cubicBezTo>
                    <a:pt x="9207" y="7404"/>
                    <a:pt x="9174" y="7270"/>
                    <a:pt x="9074" y="7137"/>
                  </a:cubicBezTo>
                  <a:cubicBezTo>
                    <a:pt x="9140" y="7103"/>
                    <a:pt x="9140" y="7003"/>
                    <a:pt x="9040" y="6970"/>
                  </a:cubicBezTo>
                  <a:cubicBezTo>
                    <a:pt x="7539" y="6503"/>
                    <a:pt x="5771" y="6436"/>
                    <a:pt x="4170" y="6370"/>
                  </a:cubicBezTo>
                  <a:cubicBezTo>
                    <a:pt x="5605" y="4802"/>
                    <a:pt x="6539" y="2834"/>
                    <a:pt x="7006" y="799"/>
                  </a:cubicBezTo>
                  <a:cubicBezTo>
                    <a:pt x="7050" y="621"/>
                    <a:pt x="6917" y="502"/>
                    <a:pt x="6783" y="502"/>
                  </a:cubicBezTo>
                  <a:cubicBezTo>
                    <a:pt x="6716" y="502"/>
                    <a:pt x="6650" y="532"/>
                    <a:pt x="6605" y="599"/>
                  </a:cubicBezTo>
                  <a:cubicBezTo>
                    <a:pt x="6605" y="632"/>
                    <a:pt x="6605" y="632"/>
                    <a:pt x="6572" y="665"/>
                  </a:cubicBezTo>
                  <a:cubicBezTo>
                    <a:pt x="6038" y="2800"/>
                    <a:pt x="5071" y="4568"/>
                    <a:pt x="3803" y="6336"/>
                  </a:cubicBezTo>
                  <a:lnTo>
                    <a:pt x="3670" y="6336"/>
                  </a:lnTo>
                  <a:cubicBezTo>
                    <a:pt x="3660" y="6335"/>
                    <a:pt x="3650" y="6335"/>
                    <a:pt x="3640" y="6335"/>
                  </a:cubicBezTo>
                  <a:cubicBezTo>
                    <a:pt x="3337" y="6335"/>
                    <a:pt x="3346" y="6838"/>
                    <a:pt x="3670" y="6870"/>
                  </a:cubicBezTo>
                  <a:cubicBezTo>
                    <a:pt x="5001" y="7012"/>
                    <a:pt x="6477" y="7225"/>
                    <a:pt x="7872" y="7225"/>
                  </a:cubicBezTo>
                  <a:cubicBezTo>
                    <a:pt x="8120" y="7225"/>
                    <a:pt x="8365" y="7219"/>
                    <a:pt x="8607" y="7204"/>
                  </a:cubicBezTo>
                  <a:lnTo>
                    <a:pt x="8607" y="7204"/>
                  </a:lnTo>
                  <a:cubicBezTo>
                    <a:pt x="6572" y="9772"/>
                    <a:pt x="4370" y="12174"/>
                    <a:pt x="1969" y="14409"/>
                  </a:cubicBezTo>
                  <a:cubicBezTo>
                    <a:pt x="3069" y="12407"/>
                    <a:pt x="4170" y="10406"/>
                    <a:pt x="5071" y="8338"/>
                  </a:cubicBezTo>
                  <a:cubicBezTo>
                    <a:pt x="5116" y="8225"/>
                    <a:pt x="5039" y="8142"/>
                    <a:pt x="4953" y="8142"/>
                  </a:cubicBezTo>
                  <a:cubicBezTo>
                    <a:pt x="4912" y="8142"/>
                    <a:pt x="4870" y="8161"/>
                    <a:pt x="4837" y="8204"/>
                  </a:cubicBezTo>
                  <a:cubicBezTo>
                    <a:pt x="4804" y="8138"/>
                    <a:pt x="4704" y="8104"/>
                    <a:pt x="4604" y="8104"/>
                  </a:cubicBezTo>
                  <a:cubicBezTo>
                    <a:pt x="4167" y="8128"/>
                    <a:pt x="3734" y="8139"/>
                    <a:pt x="3303" y="8139"/>
                  </a:cubicBezTo>
                  <a:cubicBezTo>
                    <a:pt x="2519" y="8139"/>
                    <a:pt x="1743" y="8102"/>
                    <a:pt x="968" y="8037"/>
                  </a:cubicBezTo>
                  <a:cubicBezTo>
                    <a:pt x="2769" y="5469"/>
                    <a:pt x="4604" y="2967"/>
                    <a:pt x="6438" y="465"/>
                  </a:cubicBezTo>
                  <a:cubicBezTo>
                    <a:pt x="6505" y="365"/>
                    <a:pt x="6572" y="299"/>
                    <a:pt x="6639" y="198"/>
                  </a:cubicBezTo>
                  <a:cubicBezTo>
                    <a:pt x="6691" y="120"/>
                    <a:pt x="6600" y="1"/>
                    <a:pt x="651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Google Shape;956;p56">
              <a:extLst>
                <a:ext uri="{FF2B5EF4-FFF2-40B4-BE49-F238E27FC236}">
                  <a16:creationId xmlns:a16="http://schemas.microsoft.com/office/drawing/2014/main" id="{CBB9442A-C054-F1C1-D6DC-9CA3A0760D7B}"/>
                </a:ext>
              </a:extLst>
            </p:cNvPr>
            <p:cNvSpPr/>
            <p:nvPr/>
          </p:nvSpPr>
          <p:spPr>
            <a:xfrm>
              <a:off x="2775100" y="2819875"/>
              <a:ext cx="191000" cy="348600"/>
            </a:xfrm>
            <a:custGeom>
              <a:avLst/>
              <a:gdLst/>
              <a:ahLst/>
              <a:cxnLst/>
              <a:rect l="l" t="t" r="r" b="b"/>
              <a:pathLst>
                <a:path w="7640" h="13944" extrusionOk="0">
                  <a:moveTo>
                    <a:pt x="5471" y="0"/>
                  </a:moveTo>
                  <a:cubicBezTo>
                    <a:pt x="3637" y="2502"/>
                    <a:pt x="1802" y="5004"/>
                    <a:pt x="1" y="7572"/>
                  </a:cubicBezTo>
                  <a:cubicBezTo>
                    <a:pt x="776" y="7637"/>
                    <a:pt x="1552" y="7674"/>
                    <a:pt x="2336" y="7674"/>
                  </a:cubicBezTo>
                  <a:cubicBezTo>
                    <a:pt x="2767" y="7674"/>
                    <a:pt x="3200" y="7663"/>
                    <a:pt x="3637" y="7639"/>
                  </a:cubicBezTo>
                  <a:cubicBezTo>
                    <a:pt x="3737" y="7639"/>
                    <a:pt x="3804" y="7673"/>
                    <a:pt x="3870" y="7739"/>
                  </a:cubicBezTo>
                  <a:cubicBezTo>
                    <a:pt x="3903" y="7696"/>
                    <a:pt x="3945" y="7677"/>
                    <a:pt x="3986" y="7677"/>
                  </a:cubicBezTo>
                  <a:cubicBezTo>
                    <a:pt x="4072" y="7677"/>
                    <a:pt x="4149" y="7760"/>
                    <a:pt x="4104" y="7873"/>
                  </a:cubicBezTo>
                  <a:cubicBezTo>
                    <a:pt x="3203" y="9941"/>
                    <a:pt x="2102" y="11942"/>
                    <a:pt x="1002" y="13944"/>
                  </a:cubicBezTo>
                  <a:cubicBezTo>
                    <a:pt x="3403" y="11709"/>
                    <a:pt x="5605" y="9307"/>
                    <a:pt x="7640" y="6739"/>
                  </a:cubicBezTo>
                  <a:lnTo>
                    <a:pt x="7640" y="6739"/>
                  </a:lnTo>
                  <a:cubicBezTo>
                    <a:pt x="7398" y="6754"/>
                    <a:pt x="7153" y="6760"/>
                    <a:pt x="6905" y="6760"/>
                  </a:cubicBezTo>
                  <a:cubicBezTo>
                    <a:pt x="5510" y="6760"/>
                    <a:pt x="4034" y="6547"/>
                    <a:pt x="2703" y="6405"/>
                  </a:cubicBezTo>
                  <a:cubicBezTo>
                    <a:pt x="2379" y="6373"/>
                    <a:pt x="2370" y="5870"/>
                    <a:pt x="2673" y="5870"/>
                  </a:cubicBezTo>
                  <a:cubicBezTo>
                    <a:pt x="2683" y="5870"/>
                    <a:pt x="2693" y="5870"/>
                    <a:pt x="2703" y="5871"/>
                  </a:cubicBezTo>
                  <a:lnTo>
                    <a:pt x="2836" y="5871"/>
                  </a:lnTo>
                  <a:cubicBezTo>
                    <a:pt x="4104" y="4103"/>
                    <a:pt x="5071" y="2335"/>
                    <a:pt x="5605" y="200"/>
                  </a:cubicBezTo>
                  <a:cubicBezTo>
                    <a:pt x="5638" y="167"/>
                    <a:pt x="5638" y="167"/>
                    <a:pt x="5638" y="134"/>
                  </a:cubicBezTo>
                  <a:lnTo>
                    <a:pt x="5471" y="0"/>
                  </a:lnTo>
                  <a:close/>
                </a:path>
              </a:pathLst>
            </a:custGeom>
            <a:solidFill>
              <a:srgbClr val="F6C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" name="Rounded Rectangular Callout 38">
            <a:extLst>
              <a:ext uri="{FF2B5EF4-FFF2-40B4-BE49-F238E27FC236}">
                <a16:creationId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715879" y="293440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68B255-DAC0-453B-78B9-360D06BEE133}"/>
              </a:ext>
            </a:extLst>
          </p:cNvPr>
          <p:cNvSpPr/>
          <p:nvPr/>
        </p:nvSpPr>
        <p:spPr>
          <a:xfrm>
            <a:off x="3104292" y="554612"/>
            <a:ext cx="80416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00CC"/>
              </a:solidFill>
              <a:latin typeface="Calibri Light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0C5ABAD-1FB4-F65F-1AB8-8DEACC580D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443" y="2446418"/>
            <a:ext cx="598619" cy="60408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095924" y="2519572"/>
            <a:ext cx="26709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Design       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595144" y="3301425"/>
            <a:ext cx="3377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D. Animations        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095924" y="3271688"/>
            <a:ext cx="24881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C. Home        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595144" y="2516248"/>
            <a:ext cx="25112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Transitions</a:t>
            </a:r>
          </a:p>
        </p:txBody>
      </p:sp>
    </p:spTree>
    <p:extLst>
      <p:ext uri="{BB962C8B-B14F-4D97-AF65-F5344CB8AC3E}">
        <p14:creationId xmlns:p14="http://schemas.microsoft.com/office/powerpoint/2010/main" val="596325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3" grpId="0"/>
      <p:bldP spid="24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3" y="110538"/>
            <a:ext cx="1060476" cy="1145314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7722" y="1254025"/>
            <a:ext cx="1408804" cy="1312426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2" y="5530631"/>
            <a:ext cx="12213516" cy="1401574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0363468" y="3112118"/>
            <a:ext cx="3018101" cy="298585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06631" y="171540"/>
            <a:ext cx="616791" cy="747111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231099" y="1123847"/>
            <a:ext cx="988559" cy="81035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4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7" y="363003"/>
            <a:ext cx="9150740" cy="5380227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2252" y="683199"/>
            <a:ext cx="8734155" cy="4218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3533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03F9BB-9337-8B48-730A-2067E41CC0FC}"/>
              </a:ext>
            </a:extLst>
          </p:cNvPr>
          <p:cNvSpPr/>
          <p:nvPr/>
        </p:nvSpPr>
        <p:spPr>
          <a:xfrm>
            <a:off x="2801215" y="147737"/>
            <a:ext cx="8502869" cy="15660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n 3">
            <a:hlinkClick r:id="rId3" action="ppaction://hlinksldjump"/>
            <a:extLst>
              <a:ext uri="{FF2B5EF4-FFF2-40B4-BE49-F238E27FC236}">
                <a16:creationId xmlns:a16="http://schemas.microsoft.com/office/drawing/2014/main" id="{CEEDA7D0-9DDA-5756-BD18-15F14C73A2E1}"/>
              </a:ext>
            </a:extLst>
          </p:cNvPr>
          <p:cNvSpPr/>
          <p:nvPr/>
        </p:nvSpPr>
        <p:spPr>
          <a:xfrm>
            <a:off x="357352" y="-78772"/>
            <a:ext cx="1471448" cy="1324304"/>
          </a:xfrm>
          <a:prstGeom prst="su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oogle Shape;2492;p78">
            <a:extLst>
              <a:ext uri="{FF2B5EF4-FFF2-40B4-BE49-F238E27FC236}">
                <a16:creationId xmlns:a16="http://schemas.microsoft.com/office/drawing/2014/main" id="{01433DC3-CF42-E8D1-1AA1-0C523BAFC34D}"/>
              </a:ext>
            </a:extLst>
          </p:cNvPr>
          <p:cNvGrpSpPr/>
          <p:nvPr/>
        </p:nvGrpSpPr>
        <p:grpSpPr>
          <a:xfrm flipH="1">
            <a:off x="1472287" y="4297744"/>
            <a:ext cx="730297" cy="533348"/>
            <a:chOff x="1520150" y="3517375"/>
            <a:chExt cx="604200" cy="285625"/>
          </a:xfrm>
        </p:grpSpPr>
        <p:sp>
          <p:nvSpPr>
            <p:cNvPr id="7" name="Google Shape;2493;p78">
              <a:extLst>
                <a:ext uri="{FF2B5EF4-FFF2-40B4-BE49-F238E27FC236}">
                  <a16:creationId xmlns:a16="http://schemas.microsoft.com/office/drawing/2014/main" id="{B91071E4-431F-80C0-95DF-7BC0E95B6E0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C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Google Shape;2494;p78">
              <a:extLst>
                <a:ext uri="{FF2B5EF4-FFF2-40B4-BE49-F238E27FC236}">
                  <a16:creationId xmlns:a16="http://schemas.microsoft.com/office/drawing/2014/main" id="{C7559925-162E-4F53-9B66-1BF4C23CB24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oogle Shape;2495;p78">
            <a:extLst>
              <a:ext uri="{FF2B5EF4-FFF2-40B4-BE49-F238E27FC236}">
                <a16:creationId xmlns:a16="http://schemas.microsoft.com/office/drawing/2014/main" id="{595CC680-DE61-5CAB-F2FB-55B2CA6B0F5E}"/>
              </a:ext>
            </a:extLst>
          </p:cNvPr>
          <p:cNvGrpSpPr/>
          <p:nvPr/>
        </p:nvGrpSpPr>
        <p:grpSpPr>
          <a:xfrm flipH="1">
            <a:off x="1472923" y="3045408"/>
            <a:ext cx="730297" cy="533348"/>
            <a:chOff x="1520150" y="3517375"/>
            <a:chExt cx="604200" cy="285625"/>
          </a:xfrm>
        </p:grpSpPr>
        <p:sp>
          <p:nvSpPr>
            <p:cNvPr id="10" name="Google Shape;2496;p78">
              <a:extLst>
                <a:ext uri="{FF2B5EF4-FFF2-40B4-BE49-F238E27FC236}">
                  <a16:creationId xmlns:a16="http://schemas.microsoft.com/office/drawing/2014/main" id="{F811ECC7-A65A-3A7B-4603-493BB66FD553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</a:rPr>
                <a:t>A</a:t>
              </a:r>
              <a:endParaRPr sz="28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Google Shape;2497;p78">
              <a:extLst>
                <a:ext uri="{FF2B5EF4-FFF2-40B4-BE49-F238E27FC236}">
                  <a16:creationId xmlns:a16="http://schemas.microsoft.com/office/drawing/2014/main" id="{15A4D0CD-1F71-78B0-97D9-C1D51AAE1CED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oogle Shape;2498;p78">
            <a:extLst>
              <a:ext uri="{FF2B5EF4-FFF2-40B4-BE49-F238E27FC236}">
                <a16:creationId xmlns:a16="http://schemas.microsoft.com/office/drawing/2014/main" id="{C457E6DF-3676-5AF8-AA1D-F7B5F5490D91}"/>
              </a:ext>
            </a:extLst>
          </p:cNvPr>
          <p:cNvGrpSpPr/>
          <p:nvPr/>
        </p:nvGrpSpPr>
        <p:grpSpPr>
          <a:xfrm flipH="1">
            <a:off x="6672713" y="4353895"/>
            <a:ext cx="730297" cy="533348"/>
            <a:chOff x="1520150" y="3517375"/>
            <a:chExt cx="604200" cy="285625"/>
          </a:xfrm>
        </p:grpSpPr>
        <p:sp>
          <p:nvSpPr>
            <p:cNvPr id="13" name="Google Shape;2499;p78">
              <a:extLst>
                <a:ext uri="{FF2B5EF4-FFF2-40B4-BE49-F238E27FC236}">
                  <a16:creationId xmlns:a16="http://schemas.microsoft.com/office/drawing/2014/main" id="{E01D32AD-0651-E46B-7AAB-B794EA74011C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rgbClr val="CC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D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Google Shape;2500;p78">
              <a:extLst>
                <a:ext uri="{FF2B5EF4-FFF2-40B4-BE49-F238E27FC236}">
                  <a16:creationId xmlns:a16="http://schemas.microsoft.com/office/drawing/2014/main" id="{FD272A58-81A3-6A28-DD59-482DF044E4A4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oogle Shape;2501;p78">
            <a:extLst>
              <a:ext uri="{FF2B5EF4-FFF2-40B4-BE49-F238E27FC236}">
                <a16:creationId xmlns:a16="http://schemas.microsoft.com/office/drawing/2014/main" id="{A176B51D-6121-C409-7184-EECB1585E69A}"/>
              </a:ext>
            </a:extLst>
          </p:cNvPr>
          <p:cNvGrpSpPr/>
          <p:nvPr/>
        </p:nvGrpSpPr>
        <p:grpSpPr>
          <a:xfrm flipH="1">
            <a:off x="6619850" y="3166074"/>
            <a:ext cx="730297" cy="533348"/>
            <a:chOff x="1520150" y="3517375"/>
            <a:chExt cx="604200" cy="285625"/>
          </a:xfrm>
        </p:grpSpPr>
        <p:sp>
          <p:nvSpPr>
            <p:cNvPr id="16" name="Google Shape;2502;p78">
              <a:extLst>
                <a:ext uri="{FF2B5EF4-FFF2-40B4-BE49-F238E27FC236}">
                  <a16:creationId xmlns:a16="http://schemas.microsoft.com/office/drawing/2014/main" id="{75C34987-04E5-7D0F-CAD3-D45B3270E6E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B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2503;p78">
              <a:extLst>
                <a:ext uri="{FF2B5EF4-FFF2-40B4-BE49-F238E27FC236}">
                  <a16:creationId xmlns:a16="http://schemas.microsoft.com/office/drawing/2014/main" id="{63E42E80-D8F9-B547-FEE5-4D9F8BC27BA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F225D55-7C29-2117-E971-077149EFD89F}"/>
              </a:ext>
            </a:extLst>
          </p:cNvPr>
          <p:cNvSpPr/>
          <p:nvPr/>
        </p:nvSpPr>
        <p:spPr>
          <a:xfrm>
            <a:off x="3093711" y="271897"/>
            <a:ext cx="7782577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Một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trang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trình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chiếu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được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sử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dụng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bao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nhiêu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kiểu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hiệu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ứng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chuyển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trang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?</a:t>
            </a:r>
            <a:endParaRPr lang="en-US" sz="2800" b="1" dirty="0">
              <a:solidFill>
                <a:srgbClr val="0000CC"/>
              </a:solidFill>
              <a:latin typeface="Calibri Ligh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CF5059F-CB6E-0946-823E-A134D98B09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7"/>
          <a:stretch/>
        </p:blipFill>
        <p:spPr>
          <a:xfrm>
            <a:off x="9970904" y="1854503"/>
            <a:ext cx="2003791" cy="172371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513EE46-3ACB-CF2E-19E9-32293AF3A823}"/>
              </a:ext>
            </a:extLst>
          </p:cNvPr>
          <p:cNvSpPr txBox="1"/>
          <p:nvPr/>
        </p:nvSpPr>
        <p:spPr>
          <a:xfrm>
            <a:off x="1615871" y="3064485"/>
            <a:ext cx="207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9B605C-590A-2915-4E63-31A23228E5EF}"/>
              </a:ext>
            </a:extLst>
          </p:cNvPr>
          <p:cNvSpPr txBox="1"/>
          <p:nvPr/>
        </p:nvSpPr>
        <p:spPr>
          <a:xfrm>
            <a:off x="6224762" y="3202426"/>
            <a:ext cx="1543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238B37-9F91-C5F6-0410-67C1DE2E6177}"/>
              </a:ext>
            </a:extLst>
          </p:cNvPr>
          <p:cNvSpPr txBox="1"/>
          <p:nvPr/>
        </p:nvSpPr>
        <p:spPr>
          <a:xfrm>
            <a:off x="1215086" y="4307872"/>
            <a:ext cx="1608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271E9D-3C81-ABBB-C032-24571708D5BD}"/>
              </a:ext>
            </a:extLst>
          </p:cNvPr>
          <p:cNvSpPr txBox="1"/>
          <p:nvPr/>
        </p:nvSpPr>
        <p:spPr>
          <a:xfrm>
            <a:off x="6345572" y="4389737"/>
            <a:ext cx="1543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prstClr val="black"/>
                </a:solidFill>
              </a:rPr>
              <a:t>4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A204054-4BC7-F1B6-6EF2-68355940D9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11" y="2650394"/>
            <a:ext cx="1022025" cy="1031359"/>
          </a:xfrm>
          <a:prstGeom prst="rect">
            <a:avLst/>
          </a:prstGeom>
        </p:spPr>
      </p:pic>
      <p:sp>
        <p:nvSpPr>
          <p:cNvPr id="27" name="Rounded Rectangular Callout 38">
            <a:extLst>
              <a:ext uri="{FF2B5EF4-FFF2-40B4-BE49-F238E27FC236}">
                <a16:creationId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715879" y="293440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268635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03F9BB-9337-8B48-730A-2067E41CC0FC}"/>
              </a:ext>
            </a:extLst>
          </p:cNvPr>
          <p:cNvSpPr/>
          <p:nvPr/>
        </p:nvSpPr>
        <p:spPr>
          <a:xfrm>
            <a:off x="2801215" y="147737"/>
            <a:ext cx="8502869" cy="156604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(…)</a:t>
            </a:r>
          </a:p>
          <a:p>
            <a:pPr algn="just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n 3">
            <a:hlinkClick r:id="rId3" action="ppaction://hlinksldjump"/>
            <a:extLst>
              <a:ext uri="{FF2B5EF4-FFF2-40B4-BE49-F238E27FC236}">
                <a16:creationId xmlns:a16="http://schemas.microsoft.com/office/drawing/2014/main" id="{CEEDA7D0-9DDA-5756-BD18-15F14C73A2E1}"/>
              </a:ext>
            </a:extLst>
          </p:cNvPr>
          <p:cNvSpPr/>
          <p:nvPr/>
        </p:nvSpPr>
        <p:spPr>
          <a:xfrm>
            <a:off x="357352" y="-78772"/>
            <a:ext cx="1471448" cy="1324304"/>
          </a:xfrm>
          <a:prstGeom prst="su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C668F6-7AE6-2B91-8F52-BECBAFDFD154}"/>
              </a:ext>
            </a:extLst>
          </p:cNvPr>
          <p:cNvSpPr txBox="1"/>
          <p:nvPr/>
        </p:nvSpPr>
        <p:spPr>
          <a:xfrm>
            <a:off x="6096000" y="3671669"/>
            <a:ext cx="635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9BBCBC16-5935-C541-40C3-4EA8E1084B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82800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ular Callout 38">
            <a:extLst>
              <a:ext uri="{FF2B5EF4-FFF2-40B4-BE49-F238E27FC236}">
                <a16:creationId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715879" y="293440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53596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03F9BB-9337-8B48-730A-2067E41CC0FC}"/>
              </a:ext>
            </a:extLst>
          </p:cNvPr>
          <p:cNvSpPr/>
          <p:nvPr/>
        </p:nvSpPr>
        <p:spPr>
          <a:xfrm>
            <a:off x="2351252" y="415077"/>
            <a:ext cx="8502869" cy="153939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n 3">
            <a:hlinkClick r:id="rId2" action="ppaction://hlinksldjump"/>
            <a:extLst>
              <a:ext uri="{FF2B5EF4-FFF2-40B4-BE49-F238E27FC236}">
                <a16:creationId xmlns:a16="http://schemas.microsoft.com/office/drawing/2014/main" id="{CEEDA7D0-9DDA-5756-BD18-15F14C73A2E1}"/>
              </a:ext>
            </a:extLst>
          </p:cNvPr>
          <p:cNvSpPr/>
          <p:nvPr/>
        </p:nvSpPr>
        <p:spPr>
          <a:xfrm>
            <a:off x="357352" y="-78772"/>
            <a:ext cx="1471448" cy="1324304"/>
          </a:xfrm>
          <a:prstGeom prst="su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oogle Shape;2492;p78">
            <a:extLst>
              <a:ext uri="{FF2B5EF4-FFF2-40B4-BE49-F238E27FC236}">
                <a16:creationId xmlns:a16="http://schemas.microsoft.com/office/drawing/2014/main" id="{01433DC3-CF42-E8D1-1AA1-0C523BAFC34D}"/>
              </a:ext>
            </a:extLst>
          </p:cNvPr>
          <p:cNvGrpSpPr/>
          <p:nvPr/>
        </p:nvGrpSpPr>
        <p:grpSpPr>
          <a:xfrm flipH="1">
            <a:off x="2206109" y="4301010"/>
            <a:ext cx="730297" cy="533348"/>
            <a:chOff x="1520150" y="3517375"/>
            <a:chExt cx="604200" cy="285625"/>
          </a:xfrm>
        </p:grpSpPr>
        <p:sp>
          <p:nvSpPr>
            <p:cNvPr id="7" name="Google Shape;2493;p78">
              <a:extLst>
                <a:ext uri="{FF2B5EF4-FFF2-40B4-BE49-F238E27FC236}">
                  <a16:creationId xmlns:a16="http://schemas.microsoft.com/office/drawing/2014/main" id="{B91071E4-431F-80C0-95DF-7BC0E95B6E0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C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Google Shape;2494;p78">
              <a:extLst>
                <a:ext uri="{FF2B5EF4-FFF2-40B4-BE49-F238E27FC236}">
                  <a16:creationId xmlns:a16="http://schemas.microsoft.com/office/drawing/2014/main" id="{C7559925-162E-4F53-9B66-1BF4C23CB24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oogle Shape;2495;p78">
            <a:extLst>
              <a:ext uri="{FF2B5EF4-FFF2-40B4-BE49-F238E27FC236}">
                <a16:creationId xmlns:a16="http://schemas.microsoft.com/office/drawing/2014/main" id="{595CC680-DE61-5CAB-F2FB-55B2CA6B0F5E}"/>
              </a:ext>
            </a:extLst>
          </p:cNvPr>
          <p:cNvGrpSpPr/>
          <p:nvPr/>
        </p:nvGrpSpPr>
        <p:grpSpPr>
          <a:xfrm flipH="1">
            <a:off x="2199794" y="2988922"/>
            <a:ext cx="730297" cy="533348"/>
            <a:chOff x="1520150" y="3517375"/>
            <a:chExt cx="604200" cy="285625"/>
          </a:xfrm>
        </p:grpSpPr>
        <p:sp>
          <p:nvSpPr>
            <p:cNvPr id="10" name="Google Shape;2496;p78">
              <a:extLst>
                <a:ext uri="{FF2B5EF4-FFF2-40B4-BE49-F238E27FC236}">
                  <a16:creationId xmlns:a16="http://schemas.microsoft.com/office/drawing/2014/main" id="{F811ECC7-A65A-3A7B-4603-493BB66FD553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</a:rPr>
                <a:t>A</a:t>
              </a:r>
              <a:endParaRPr sz="28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Google Shape;2497;p78">
              <a:extLst>
                <a:ext uri="{FF2B5EF4-FFF2-40B4-BE49-F238E27FC236}">
                  <a16:creationId xmlns:a16="http://schemas.microsoft.com/office/drawing/2014/main" id="{15A4D0CD-1F71-78B0-97D9-C1D51AAE1CED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oogle Shape;2498;p78">
            <a:extLst>
              <a:ext uri="{FF2B5EF4-FFF2-40B4-BE49-F238E27FC236}">
                <a16:creationId xmlns:a16="http://schemas.microsoft.com/office/drawing/2014/main" id="{C457E6DF-3676-5AF8-AA1D-F7B5F5490D91}"/>
              </a:ext>
            </a:extLst>
          </p:cNvPr>
          <p:cNvGrpSpPr/>
          <p:nvPr/>
        </p:nvGrpSpPr>
        <p:grpSpPr>
          <a:xfrm flipH="1">
            <a:off x="6687500" y="4355958"/>
            <a:ext cx="730297" cy="533348"/>
            <a:chOff x="1520150" y="3517375"/>
            <a:chExt cx="604200" cy="285625"/>
          </a:xfrm>
          <a:solidFill>
            <a:srgbClr val="00B050"/>
          </a:solidFill>
        </p:grpSpPr>
        <p:sp>
          <p:nvSpPr>
            <p:cNvPr id="13" name="Google Shape;2499;p78">
              <a:extLst>
                <a:ext uri="{FF2B5EF4-FFF2-40B4-BE49-F238E27FC236}">
                  <a16:creationId xmlns:a16="http://schemas.microsoft.com/office/drawing/2014/main" id="{E01D32AD-0651-E46B-7AAB-B794EA74011C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D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Google Shape;2500;p78">
              <a:extLst>
                <a:ext uri="{FF2B5EF4-FFF2-40B4-BE49-F238E27FC236}">
                  <a16:creationId xmlns:a16="http://schemas.microsoft.com/office/drawing/2014/main" id="{FD272A58-81A3-6A28-DD59-482DF044E4A4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oogle Shape;2501;p78">
            <a:extLst>
              <a:ext uri="{FF2B5EF4-FFF2-40B4-BE49-F238E27FC236}">
                <a16:creationId xmlns:a16="http://schemas.microsoft.com/office/drawing/2014/main" id="{A176B51D-6121-C409-7184-EECB1585E69A}"/>
              </a:ext>
            </a:extLst>
          </p:cNvPr>
          <p:cNvGrpSpPr/>
          <p:nvPr/>
        </p:nvGrpSpPr>
        <p:grpSpPr>
          <a:xfrm flipH="1">
            <a:off x="6619850" y="3123625"/>
            <a:ext cx="730297" cy="533348"/>
            <a:chOff x="1520150" y="3517375"/>
            <a:chExt cx="604200" cy="285625"/>
          </a:xfrm>
          <a:solidFill>
            <a:srgbClr val="FF33CC"/>
          </a:solidFill>
        </p:grpSpPr>
        <p:sp>
          <p:nvSpPr>
            <p:cNvPr id="16" name="Google Shape;2502;p78">
              <a:extLst>
                <a:ext uri="{FF2B5EF4-FFF2-40B4-BE49-F238E27FC236}">
                  <a16:creationId xmlns:a16="http://schemas.microsoft.com/office/drawing/2014/main" id="{75C34987-04E5-7D0F-CAD3-D45B3270E6E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B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2503;p78">
              <a:extLst>
                <a:ext uri="{FF2B5EF4-FFF2-40B4-BE49-F238E27FC236}">
                  <a16:creationId xmlns:a16="http://schemas.microsoft.com/office/drawing/2014/main" id="{63E42E80-D8F9-B547-FEE5-4D9F8BC27BA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F225D55-7C29-2117-E971-077149EFD89F}"/>
              </a:ext>
            </a:extLst>
          </p:cNvPr>
          <p:cNvSpPr/>
          <p:nvPr/>
        </p:nvSpPr>
        <p:spPr>
          <a:xfrm>
            <a:off x="2833136" y="568675"/>
            <a:ext cx="7782577" cy="12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dirty="0">
                <a:solidFill>
                  <a:prstClr val="black"/>
                </a:solidFill>
                <a:latin typeface="Calibri Light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13EE46-3ACB-CF2E-19E9-32293AF3A823}"/>
              </a:ext>
            </a:extLst>
          </p:cNvPr>
          <p:cNvSpPr txBox="1"/>
          <p:nvPr/>
        </p:nvSpPr>
        <p:spPr>
          <a:xfrm>
            <a:off x="2496818" y="3069002"/>
            <a:ext cx="119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9B605C-590A-2915-4E63-31A23228E5EF}"/>
              </a:ext>
            </a:extLst>
          </p:cNvPr>
          <p:cNvSpPr txBox="1"/>
          <p:nvPr/>
        </p:nvSpPr>
        <p:spPr>
          <a:xfrm>
            <a:off x="7592532" y="3137303"/>
            <a:ext cx="278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238B37-9F91-C5F6-0410-67C1DE2E6177}"/>
              </a:ext>
            </a:extLst>
          </p:cNvPr>
          <p:cNvSpPr txBox="1"/>
          <p:nvPr/>
        </p:nvSpPr>
        <p:spPr>
          <a:xfrm>
            <a:off x="708338" y="4318000"/>
            <a:ext cx="2982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271E9D-3C81-ABBB-C032-24571708D5BD}"/>
              </a:ext>
            </a:extLst>
          </p:cNvPr>
          <p:cNvSpPr txBox="1"/>
          <p:nvPr/>
        </p:nvSpPr>
        <p:spPr>
          <a:xfrm>
            <a:off x="7642024" y="4321550"/>
            <a:ext cx="2738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F5</a:t>
            </a:r>
          </a:p>
        </p:txBody>
      </p:sp>
      <p:sp>
        <p:nvSpPr>
          <p:cNvPr id="27" name="Rounded Rectangular Callout 38">
            <a:extLst>
              <a:ext uri="{FF2B5EF4-FFF2-40B4-BE49-F238E27FC236}">
                <a16:creationId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715879" y="293440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155903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1" grpId="1"/>
      <p:bldP spid="22" grpId="0"/>
      <p:bldP spid="22" grpId="1"/>
      <p:bldP spid="23" grpId="0"/>
      <p:bldP spid="23" grpId="1"/>
      <p:bldP spid="24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03F9BB-9337-8B48-730A-2067E41CC0FC}"/>
              </a:ext>
            </a:extLst>
          </p:cNvPr>
          <p:cNvSpPr/>
          <p:nvPr/>
        </p:nvSpPr>
        <p:spPr>
          <a:xfrm>
            <a:off x="2351252" y="415077"/>
            <a:ext cx="8502869" cy="153939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n 3">
            <a:hlinkClick r:id="rId2" action="ppaction://hlinksldjump"/>
            <a:extLst>
              <a:ext uri="{FF2B5EF4-FFF2-40B4-BE49-F238E27FC236}">
                <a16:creationId xmlns:a16="http://schemas.microsoft.com/office/drawing/2014/main" id="{CEEDA7D0-9DDA-5756-BD18-15F14C73A2E1}"/>
              </a:ext>
            </a:extLst>
          </p:cNvPr>
          <p:cNvSpPr/>
          <p:nvPr/>
        </p:nvSpPr>
        <p:spPr>
          <a:xfrm>
            <a:off x="357352" y="-78772"/>
            <a:ext cx="1471448" cy="1324304"/>
          </a:xfrm>
          <a:prstGeom prst="su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oogle Shape;2492;p78">
            <a:extLst>
              <a:ext uri="{FF2B5EF4-FFF2-40B4-BE49-F238E27FC236}">
                <a16:creationId xmlns:a16="http://schemas.microsoft.com/office/drawing/2014/main" id="{01433DC3-CF42-E8D1-1AA1-0C523BAFC34D}"/>
              </a:ext>
            </a:extLst>
          </p:cNvPr>
          <p:cNvGrpSpPr/>
          <p:nvPr/>
        </p:nvGrpSpPr>
        <p:grpSpPr>
          <a:xfrm flipH="1">
            <a:off x="1325191" y="4376018"/>
            <a:ext cx="730297" cy="533348"/>
            <a:chOff x="1520150" y="3517375"/>
            <a:chExt cx="604200" cy="285625"/>
          </a:xfrm>
        </p:grpSpPr>
        <p:sp>
          <p:nvSpPr>
            <p:cNvPr id="7" name="Google Shape;2493;p78">
              <a:extLst>
                <a:ext uri="{FF2B5EF4-FFF2-40B4-BE49-F238E27FC236}">
                  <a16:creationId xmlns:a16="http://schemas.microsoft.com/office/drawing/2014/main" id="{B91071E4-431F-80C0-95DF-7BC0E95B6E0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C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Google Shape;2494;p78">
              <a:extLst>
                <a:ext uri="{FF2B5EF4-FFF2-40B4-BE49-F238E27FC236}">
                  <a16:creationId xmlns:a16="http://schemas.microsoft.com/office/drawing/2014/main" id="{C7559925-162E-4F53-9B66-1BF4C23CB24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oogle Shape;2495;p78">
            <a:extLst>
              <a:ext uri="{FF2B5EF4-FFF2-40B4-BE49-F238E27FC236}">
                <a16:creationId xmlns:a16="http://schemas.microsoft.com/office/drawing/2014/main" id="{595CC680-DE61-5CAB-F2FB-55B2CA6B0F5E}"/>
              </a:ext>
            </a:extLst>
          </p:cNvPr>
          <p:cNvGrpSpPr/>
          <p:nvPr/>
        </p:nvGrpSpPr>
        <p:grpSpPr>
          <a:xfrm flipH="1">
            <a:off x="1318876" y="3063930"/>
            <a:ext cx="730297" cy="533348"/>
            <a:chOff x="1520150" y="3517375"/>
            <a:chExt cx="604200" cy="285625"/>
          </a:xfrm>
        </p:grpSpPr>
        <p:sp>
          <p:nvSpPr>
            <p:cNvPr id="10" name="Google Shape;2496;p78">
              <a:extLst>
                <a:ext uri="{FF2B5EF4-FFF2-40B4-BE49-F238E27FC236}">
                  <a16:creationId xmlns:a16="http://schemas.microsoft.com/office/drawing/2014/main" id="{F811ECC7-A65A-3A7B-4603-493BB66FD553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</a:rPr>
                <a:t>A</a:t>
              </a:r>
              <a:endParaRPr sz="28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Google Shape;2497;p78">
              <a:extLst>
                <a:ext uri="{FF2B5EF4-FFF2-40B4-BE49-F238E27FC236}">
                  <a16:creationId xmlns:a16="http://schemas.microsoft.com/office/drawing/2014/main" id="{15A4D0CD-1F71-78B0-97D9-C1D51AAE1CED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oogle Shape;2498;p78">
            <a:extLst>
              <a:ext uri="{FF2B5EF4-FFF2-40B4-BE49-F238E27FC236}">
                <a16:creationId xmlns:a16="http://schemas.microsoft.com/office/drawing/2014/main" id="{C457E6DF-3676-5AF8-AA1D-F7B5F5490D91}"/>
              </a:ext>
            </a:extLst>
          </p:cNvPr>
          <p:cNvGrpSpPr/>
          <p:nvPr/>
        </p:nvGrpSpPr>
        <p:grpSpPr>
          <a:xfrm flipH="1">
            <a:off x="6687500" y="4355958"/>
            <a:ext cx="730297" cy="533348"/>
            <a:chOff x="1520150" y="3517375"/>
            <a:chExt cx="604200" cy="285625"/>
          </a:xfrm>
          <a:solidFill>
            <a:srgbClr val="00B050"/>
          </a:solidFill>
        </p:grpSpPr>
        <p:sp>
          <p:nvSpPr>
            <p:cNvPr id="13" name="Google Shape;2499;p78">
              <a:extLst>
                <a:ext uri="{FF2B5EF4-FFF2-40B4-BE49-F238E27FC236}">
                  <a16:creationId xmlns:a16="http://schemas.microsoft.com/office/drawing/2014/main" id="{E01D32AD-0651-E46B-7AAB-B794EA74011C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D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4" name="Google Shape;2500;p78">
              <a:extLst>
                <a:ext uri="{FF2B5EF4-FFF2-40B4-BE49-F238E27FC236}">
                  <a16:creationId xmlns:a16="http://schemas.microsoft.com/office/drawing/2014/main" id="{FD272A58-81A3-6A28-DD59-482DF044E4A4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oogle Shape;2501;p78">
            <a:extLst>
              <a:ext uri="{FF2B5EF4-FFF2-40B4-BE49-F238E27FC236}">
                <a16:creationId xmlns:a16="http://schemas.microsoft.com/office/drawing/2014/main" id="{A176B51D-6121-C409-7184-EECB1585E69A}"/>
              </a:ext>
            </a:extLst>
          </p:cNvPr>
          <p:cNvGrpSpPr/>
          <p:nvPr/>
        </p:nvGrpSpPr>
        <p:grpSpPr>
          <a:xfrm flipH="1">
            <a:off x="6619850" y="3123625"/>
            <a:ext cx="730297" cy="533348"/>
            <a:chOff x="1520150" y="3517375"/>
            <a:chExt cx="604200" cy="285625"/>
          </a:xfrm>
          <a:solidFill>
            <a:srgbClr val="FF33CC"/>
          </a:solidFill>
        </p:grpSpPr>
        <p:sp>
          <p:nvSpPr>
            <p:cNvPr id="16" name="Google Shape;2502;p78">
              <a:extLst>
                <a:ext uri="{FF2B5EF4-FFF2-40B4-BE49-F238E27FC236}">
                  <a16:creationId xmlns:a16="http://schemas.microsoft.com/office/drawing/2014/main" id="{75C34987-04E5-7D0F-CAD3-D45B3270E6E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</a:rPr>
                <a:t>B</a:t>
              </a:r>
              <a:endParaRPr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2503;p78">
              <a:extLst>
                <a:ext uri="{FF2B5EF4-FFF2-40B4-BE49-F238E27FC236}">
                  <a16:creationId xmlns:a16="http://schemas.microsoft.com/office/drawing/2014/main" id="{63E42E80-D8F9-B547-FEE5-4D9F8BC27BA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F225D55-7C29-2117-E971-077149EFD89F}"/>
              </a:ext>
            </a:extLst>
          </p:cNvPr>
          <p:cNvSpPr/>
          <p:nvPr/>
        </p:nvSpPr>
        <p:spPr>
          <a:xfrm>
            <a:off x="2833136" y="568675"/>
            <a:ext cx="778257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dirty="0">
                <a:solidFill>
                  <a:prstClr val="black"/>
                </a:solidFill>
                <a:latin typeface="Calibri Light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13EE46-3ACB-CF2E-19E9-32293AF3A823}"/>
              </a:ext>
            </a:extLst>
          </p:cNvPr>
          <p:cNvSpPr txBox="1"/>
          <p:nvPr/>
        </p:nvSpPr>
        <p:spPr>
          <a:xfrm>
            <a:off x="2212424" y="3137303"/>
            <a:ext cx="2774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New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9B605C-590A-2915-4E63-31A23228E5EF}"/>
              </a:ext>
            </a:extLst>
          </p:cNvPr>
          <p:cNvSpPr txBox="1"/>
          <p:nvPr/>
        </p:nvSpPr>
        <p:spPr>
          <a:xfrm>
            <a:off x="7592532" y="3137303"/>
            <a:ext cx="278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Open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238B37-9F91-C5F6-0410-67C1DE2E6177}"/>
              </a:ext>
            </a:extLst>
          </p:cNvPr>
          <p:cNvSpPr txBox="1"/>
          <p:nvPr/>
        </p:nvSpPr>
        <p:spPr>
          <a:xfrm>
            <a:off x="2107996" y="4376018"/>
            <a:ext cx="2982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Save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271E9D-3C81-ABBB-C032-24571708D5BD}"/>
              </a:ext>
            </a:extLst>
          </p:cNvPr>
          <p:cNvSpPr txBox="1"/>
          <p:nvPr/>
        </p:nvSpPr>
        <p:spPr>
          <a:xfrm>
            <a:off x="7642024" y="4321550"/>
            <a:ext cx="2738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Close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ular Callout 38">
            <a:extLst>
              <a:ext uri="{FF2B5EF4-FFF2-40B4-BE49-F238E27FC236}">
                <a16:creationId xmlns:a16="http://schemas.microsoft.com/office/drawing/2014/main" id="{8B6D16C4-C88D-37CB-CC6B-E87AB18B1143}"/>
              </a:ext>
            </a:extLst>
          </p:cNvPr>
          <p:cNvSpPr/>
          <p:nvPr/>
        </p:nvSpPr>
        <p:spPr>
          <a:xfrm>
            <a:off x="715879" y="293440"/>
            <a:ext cx="757044" cy="579879"/>
          </a:xfrm>
          <a:prstGeom prst="wedgeRoundRectCallout">
            <a:avLst>
              <a:gd name="adj1" fmla="val 65479"/>
              <a:gd name="adj2" fmla="val 321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021389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CC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FF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2" grpId="1"/>
      <p:bldP spid="23" grpId="0"/>
      <p:bldP spid="24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57300" y="2587236"/>
            <a:ext cx="9677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ỨNG DỤNG TIN HỌC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733802"/>
            <a:ext cx="1074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4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55" y="-38099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4" y="-17463"/>
            <a:ext cx="7261227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487363" y="332036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895601" y="3055367"/>
            <a:ext cx="9220200" cy="1364233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103297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4252916" y="3318620"/>
            <a:ext cx="7558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9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-47626" y="-180450"/>
            <a:ext cx="12192000" cy="6800850"/>
            <a:chOff x="0" y="19050"/>
            <a:chExt cx="12192000" cy="6800850"/>
          </a:xfrm>
          <a:solidFill>
            <a:srgbClr val="FFFF00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  <a:grpFill/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  <a:grpFill/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  <a:grpFill/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BCD275-8F88-3B48-194B-83D67A7A3CA3}"/>
              </a:ext>
            </a:extLst>
          </p:cNvPr>
          <p:cNvSpPr txBox="1"/>
          <p:nvPr/>
        </p:nvSpPr>
        <p:spPr>
          <a:xfrm>
            <a:off x="1143000" y="5122746"/>
            <a:ext cx="7772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4" name="image6.png">
            <a:extLst>
              <a:ext uri="{FF2B5EF4-FFF2-40B4-BE49-F238E27FC236}">
                <a16:creationId xmlns:a16="http://schemas.microsoft.com/office/drawing/2014/main" id="{949AB6E7-C8E8-ED70-F07B-1BB34D8B23E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4648" y="1694222"/>
            <a:ext cx="788352" cy="628310"/>
          </a:xfrm>
          <a:prstGeom prst="rect">
            <a:avLst/>
          </a:prstGeom>
        </p:spPr>
      </p:pic>
      <p:pic>
        <p:nvPicPr>
          <p:cNvPr id="16" name="Picture 15" descr="A toy figurine of a child holding a book&#10;&#10;Description automatically generated with low confidence">
            <a:extLst>
              <a:ext uri="{FF2B5EF4-FFF2-40B4-BE49-F238E27FC236}">
                <a16:creationId xmlns:a16="http://schemas.microsoft.com/office/drawing/2014/main" id="{A3DEE7F7-08E4-413D-9EED-CA69186902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3384605"/>
            <a:ext cx="2013614" cy="323579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28600" y="1968609"/>
            <a:ext cx="10744200" cy="2831992"/>
          </a:xfrm>
          <a:prstGeom prst="cloudCallout">
            <a:avLst>
              <a:gd name="adj1" fmla="val 47938"/>
              <a:gd name="adj2" fmla="val 55441"/>
            </a:avLst>
          </a:prstGeom>
          <a:solidFill>
            <a:srgbClr val="CCFF9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1342505" y="2635906"/>
            <a:ext cx="9067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6199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304800" y="2322533"/>
            <a:ext cx="11734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994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892587"/>
            <a:ext cx="11734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52407C-5D09-39FB-99D1-E7FD1525D413}"/>
              </a:ext>
            </a:extLst>
          </p:cNvPr>
          <p:cNvSpPr txBox="1"/>
          <p:nvPr/>
        </p:nvSpPr>
        <p:spPr>
          <a:xfrm>
            <a:off x="1676400" y="3352800"/>
            <a:ext cx="7239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</a:p>
          <a:p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4B</a:t>
            </a:r>
          </a:p>
        </p:txBody>
      </p:sp>
    </p:spTree>
    <p:extLst>
      <p:ext uri="{BB962C8B-B14F-4D97-AF65-F5344CB8AC3E}">
        <p14:creationId xmlns:p14="http://schemas.microsoft.com/office/powerpoint/2010/main" val="79798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892587"/>
            <a:ext cx="11734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52407C-5D09-39FB-99D1-E7FD1525D413}"/>
              </a:ext>
            </a:extLst>
          </p:cNvPr>
          <p:cNvSpPr txBox="1"/>
          <p:nvPr/>
        </p:nvSpPr>
        <p:spPr>
          <a:xfrm>
            <a:off x="533400" y="2590800"/>
            <a:ext cx="7239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28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err="1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Đồi</a:t>
            </a:r>
            <a:r>
              <a:rPr lang="en-US" sz="2800" dirty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800" dirty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800" dirty="0">
              <a:solidFill>
                <a:srgbClr val="FF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Ngự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endParaRPr lang="en-US" sz="2800" dirty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Chén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23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4F0D9-C014-17FF-91C7-F481F32425EB}"/>
              </a:ext>
            </a:extLst>
          </p:cNvPr>
          <p:cNvGrpSpPr/>
          <p:nvPr/>
        </p:nvGrpSpPr>
        <p:grpSpPr>
          <a:xfrm>
            <a:off x="0" y="-10180"/>
            <a:ext cx="12192000" cy="6800850"/>
            <a:chOff x="0" y="19050"/>
            <a:chExt cx="12192000" cy="68008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7F7594-1F90-6C97-011E-EC891D33973C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245292-83E3-A66E-0194-D989C2532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03FC350-D955-3149-E4D2-A2C465DEA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4F5380-C0AE-3DF4-C2EA-C43B57C2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ỨNG CHUYỂN TRANG (TIẾT 1)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761999" y="2438400"/>
            <a:ext cx="10674927" cy="1077218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906627-DA95-2663-C8D1-C8C8BBEDB142}"/>
              </a:ext>
            </a:extLst>
          </p:cNvPr>
          <p:cNvSpPr txBox="1"/>
          <p:nvPr/>
        </p:nvSpPr>
        <p:spPr>
          <a:xfrm>
            <a:off x="762000" y="3680311"/>
            <a:ext cx="10674927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508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12501</TotalTime>
  <Words>826</Words>
  <Application>Microsoft Office PowerPoint</Application>
  <PresentationFormat>Widescreen</PresentationFormat>
  <Paragraphs>137</Paragraphs>
  <Slides>23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Wingdings</vt:lpstr>
      <vt:lpstr>Times New Roman</vt:lpstr>
      <vt:lpstr>Calibri</vt:lpstr>
      <vt:lpstr>Arial</vt:lpstr>
      <vt:lpstr>Calibri Light</vt:lpstr>
      <vt:lpstr>4_Office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Thanh</dc:creator>
  <dc:description>9Slide.vn</dc:description>
  <cp:lastModifiedBy>Admin</cp:lastModifiedBy>
  <cp:revision>1306</cp:revision>
  <dcterms:created xsi:type="dcterms:W3CDTF">2021-09-19T04:33:01Z</dcterms:created>
  <dcterms:modified xsi:type="dcterms:W3CDTF">2024-02-01T01:05:56Z</dcterms:modified>
  <cp:category>9Slide.vn</cp:category>
</cp:coreProperties>
</file>