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62432-4179-4012-B972-3DE8A6E87C05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B99D0-DAD1-4E8C-A5AB-E5D85C42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145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4374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769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67341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49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0930-7E0A-47EC-8ACC-899A1B86322C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5C33-43A4-4715-B95C-263B02383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87" y="1828875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61253" y="1877832"/>
            <a:ext cx="742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42411" y="472191"/>
            <a:ext cx="840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vi-VN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 </a:t>
            </a:r>
            <a:r>
              <a:rPr lang="vi-V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VÀ BIỂN LỚN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1842897" y="2308719"/>
            <a:ext cx="8517161" cy="4239768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8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2138876" y="598201"/>
            <a:ext cx="81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Arial"/>
              </a:rPr>
              <a:t>2.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1838227" y="2865748"/>
            <a:ext cx="8572109" cy="3670169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5181599" y="1696252"/>
            <a:ext cx="3343375" cy="994099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4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41388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431471" y="1"/>
            <a:ext cx="288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55060" y="4006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45205" y="520892"/>
            <a:ext cx="400125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199915" y="1168711"/>
            <a:ext cx="383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lại bao ngày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Thành dòng suối nhỏ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Lượn trên bãi cỏ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396510" y="1168711"/>
            <a:ext cx="4001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Suối gặp bạn rồi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thành sông lớn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Sông đi ra biển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396510" y="3989960"/>
            <a:ext cx="37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ơi, có biết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lớn vô cùng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 nước trong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7896518" y="6286831"/>
            <a:ext cx="1802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33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4" y="1308813"/>
            <a:ext cx="406360" cy="3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60" y="407430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308813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858" y="3730320"/>
            <a:ext cx="880533" cy="113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3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431471" y="1"/>
            <a:ext cx="170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55060" y="4006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45205" y="407768"/>
            <a:ext cx="400125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4" y="1308813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60" y="4074307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308813"/>
            <a:ext cx="384000" cy="38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199915" y="1168711"/>
            <a:ext cx="383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Rơi rơi.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Góp lại bao ngày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Thành dòng suối nhỏ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Lượn trên bãi cỏ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396510" y="1168711"/>
            <a:ext cx="4001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Suối gặp bạn rồi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Góp thành sông lớn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Sông đi ra biển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396510" y="3989960"/>
            <a:ext cx="37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Biển ơi, có biết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Biển lớn vô cùng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Từng giọt nước trong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7896517" y="6286831"/>
            <a:ext cx="17411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858" y="3730320"/>
            <a:ext cx="880533" cy="113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6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431471" y="1"/>
            <a:ext cx="170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55060" y="4006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45205" y="407768"/>
            <a:ext cx="400125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199915" y="1168711"/>
            <a:ext cx="383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lại bao ngày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Thành </a:t>
            </a:r>
            <a:r>
              <a:rPr lang="vi-VN" sz="24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2400" dirty="0">
                <a:latin typeface="UTM Avo" panose="02040603050506020204" pitchFamily="18" charset="0"/>
              </a:rPr>
              <a:t>nhỏ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Lượn trên bãi cỏ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24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396510" y="1168711"/>
            <a:ext cx="4001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Suối gặp bạn rồi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thành sông lớn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Sông đi ra biển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396510" y="3989960"/>
            <a:ext cx="37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ơi, có biết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lớn vô cùng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 nước trong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7896518" y="6286831"/>
            <a:ext cx="1802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33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148137" y="613991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82" y="1091735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37635" y="1750441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2258143" y="193367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357373" y="1750441"/>
            <a:ext cx="582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03" y="2553417"/>
            <a:ext cx="4920791" cy="36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3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148137" y="463161"/>
            <a:ext cx="10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50322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82" y="1137261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4206187" y="2008955"/>
            <a:ext cx="2544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5157034" y="2238269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6182905" y="3708010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6321370" y="2969886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6571302" y="2238269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5705916" y="5147119"/>
            <a:ext cx="188083" cy="47163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5953724" y="4401403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4980861" y="5174659"/>
            <a:ext cx="138465" cy="47163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32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431471" y="1"/>
            <a:ext cx="170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55060" y="4006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45205" y="407768"/>
            <a:ext cx="400125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4" y="1308813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60" y="4074307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308813"/>
            <a:ext cx="384000" cy="38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199915" y="1168711"/>
            <a:ext cx="383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lại bao ngày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Thành dòng suối nhỏ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Lượn trên bãi cỏ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396510" y="1168711"/>
            <a:ext cx="4001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Suối gặp bạn rồi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thành sông lớn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Sông đi ra biển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396510" y="3989960"/>
            <a:ext cx="37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ơi, có biết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lớn vô cùng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 nước trong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7896518" y="6286831"/>
            <a:ext cx="1802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133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858" y="3730320"/>
            <a:ext cx="880533" cy="113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3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9047" y="2273333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2013185" y="2797237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2039895" y="502695"/>
            <a:ext cx="1676319" cy="167435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2019047" y="3454825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133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2013185" y="3978729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2019047" y="4975683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133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2013185" y="5499587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2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2003546" y="644371"/>
            <a:ext cx="801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24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912" y="1575759"/>
            <a:ext cx="1395277" cy="2763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838" y="1575759"/>
            <a:ext cx="1969711" cy="2763195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6027605" y="1600900"/>
            <a:ext cx="1926487" cy="2763195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6316" y="1600901"/>
            <a:ext cx="1956077" cy="2763196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3288204" y="290079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5639081" y="290079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7964812" y="2893572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2269678" y="4640620"/>
            <a:ext cx="765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36265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3185" y="2404637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2013905" y="579613"/>
            <a:ext cx="1715455" cy="1589127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2780397" y="3373473"/>
            <a:ext cx="1285807" cy="1285807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44829" y="2743740"/>
              <a:ext cx="55928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667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5200835" y="3373470"/>
            <a:ext cx="1285807" cy="1285807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71880" y="2743740"/>
              <a:ext cx="505186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667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7621275" y="3412247"/>
            <a:ext cx="1285807" cy="1285806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86958" y="2640043"/>
              <a:ext cx="750446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m</a:t>
              </a:r>
              <a:r>
                <a:rPr lang="en-VN" sz="24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2778015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5245797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7645544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507</Words>
  <Application>Microsoft Office PowerPoint</Application>
  <PresentationFormat>Widescreen</PresentationFormat>
  <Paragraphs>115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2024-02-19T07:23:56Z</dcterms:created>
  <dcterms:modified xsi:type="dcterms:W3CDTF">2024-02-19T07:25:02Z</dcterms:modified>
</cp:coreProperties>
</file>