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70" r:id="rId5"/>
    <p:sldId id="258" r:id="rId6"/>
    <p:sldId id="271" r:id="rId7"/>
    <p:sldId id="260" r:id="rId8"/>
    <p:sldId id="26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19/2/2024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457200" y="2438400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4838" y="1600199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152400" y="3124200"/>
            <a:ext cx="4114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 Thảo luận nhóm đôi chia sẻ với bạn về các câu hỏi sau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28600" y="4267200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thấy những gì trong tranh?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4800" y="5334000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Trong tranh đồ vật nào quen thuộc nhất? Nó dùng để làm gì?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3124200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8" grpId="0"/>
      <p:bldP spid="3079" grpId="0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cd3 bai 5.1.png"/>
          <p:cNvPicPr>
            <a:picLocks noChangeAspect="1" noChangeArrowheads="1"/>
          </p:cNvPicPr>
          <p:nvPr/>
        </p:nvPicPr>
        <p:blipFill>
          <a:blip r:embed="rId2"/>
          <a:srcRect l="59457" t="64444"/>
          <a:stretch>
            <a:fillRect/>
          </a:stretch>
        </p:blipFill>
        <p:spPr bwMode="auto">
          <a:xfrm>
            <a:off x="2667000" y="1828800"/>
            <a:ext cx="3838276" cy="47244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Bây giờ có thêm anh chuông điện, thỉnh thoảng cũng “reng….reng…..reng….” báo giờ học. Nhưng tôi vẫn là người bạn thân thiết của các cô cậu học trò.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Thứ   ngày   tháng   năm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Tiếng Việt</a:t>
            </a:r>
            <a:b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/>
              <a:t> </a:t>
            </a:r>
            <a:r>
              <a:rPr lang="en-US" sz="2800" smtClean="0">
                <a:latin typeface=".VnAvant" pitchFamily="34" charset="0"/>
              </a:rPr>
              <a:t>BÁC TRỐNG TRƯỜNG</a:t>
            </a:r>
            <a:endParaRPr lang="en-US" altLang="en-US" sz="3200" b="1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35882" y="2643188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bóng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4406" y="1668463"/>
            <a:ext cx="475059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Giải nghĩa từ ngữ: 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357313" y="349726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15654" y="3590925"/>
            <a:ext cx="21228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đẫy đà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4912519" y="2690813"/>
            <a:ext cx="21228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hiệu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 trống trường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016" y="1898651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25016" y="2857500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Trống trường có vẻ ngoài như thế nào?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50019" y="4014788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Hằng ngày, trống trường giúp học sinh việc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202406" y="5410200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Ngày khai trường, tiếng trống báo hiệu điều gì</a:t>
            </a:r>
            <a:r>
              <a:rPr lang="vi-VN" alt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Thứ   ngày   tháng   năm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  <a:t>Tiếng Việt</a:t>
            </a:r>
            <a:br>
              <a:rPr lang="en-US" altLang="en-US" sz="3200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 1: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Tôi đi học</a:t>
            </a: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486400" y="1905000"/>
            <a:ext cx="36576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024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76907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48577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85775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gray">
          <a:xfrm>
            <a:off x="1314450" y="177165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5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405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VÀ CÁC EM HỌC SINH</a:t>
            </a:r>
            <a:endParaRPr lang="en-US" sz="405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 rot="494338">
            <a:off x="6779419" y="5029201"/>
            <a:ext cx="1107281" cy="106084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10249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457701"/>
            <a:ext cx="14859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431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7716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2" y="32575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43301"/>
            <a:ext cx="177165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14450"/>
            <a:ext cx="68580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057650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77190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487</Words>
  <Application>Microsoft Office PowerPoint</Application>
  <PresentationFormat>On-screen Show (4:3)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Arial</vt:lpstr>
      <vt:lpstr>Arial Black</vt:lpstr>
      <vt:lpstr>Calibri</vt:lpstr>
      <vt:lpstr>Tahoma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  ngày   tháng   năm Tiếng Việt Bài 5: BÁC TRỐNG TRƯỜNG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15</cp:revision>
  <dcterms:created xsi:type="dcterms:W3CDTF">2020-08-24T01:08:53Z</dcterms:created>
  <dcterms:modified xsi:type="dcterms:W3CDTF">2024-02-19T13:55:26Z</dcterms:modified>
</cp:coreProperties>
</file>