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20"/>
  </p:notesMasterIdLst>
  <p:sldIdLst>
    <p:sldId id="442" r:id="rId4"/>
    <p:sldId id="421" r:id="rId5"/>
    <p:sldId id="428" r:id="rId6"/>
    <p:sldId id="434" r:id="rId7"/>
    <p:sldId id="435" r:id="rId8"/>
    <p:sldId id="436" r:id="rId9"/>
    <p:sldId id="437" r:id="rId10"/>
    <p:sldId id="438" r:id="rId11"/>
    <p:sldId id="439" r:id="rId12"/>
    <p:sldId id="441" r:id="rId13"/>
    <p:sldId id="423" r:id="rId14"/>
    <p:sldId id="396" r:id="rId15"/>
    <p:sldId id="397" r:id="rId16"/>
    <p:sldId id="398" r:id="rId17"/>
    <p:sldId id="399" r:id="rId18"/>
    <p:sldId id="4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03/02/2024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2705-8A55-4896-BC6F-D1E9DEF44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0" indent="0">
              <a:buNone/>
              <a:defRPr sz="2200"/>
            </a:lvl2pPr>
            <a:lvl3pPr marL="1088299" indent="0">
              <a:buNone/>
              <a:defRPr sz="1900"/>
            </a:lvl3pPr>
            <a:lvl4pPr marL="1632450" indent="0">
              <a:buNone/>
              <a:defRPr sz="1700"/>
            </a:lvl4pPr>
            <a:lvl5pPr marL="2176598" indent="0">
              <a:buNone/>
              <a:defRPr sz="1700"/>
            </a:lvl5pPr>
            <a:lvl6pPr marL="2720749" indent="0">
              <a:buNone/>
              <a:defRPr sz="1700"/>
            </a:lvl6pPr>
            <a:lvl7pPr marL="3264897" indent="0">
              <a:buNone/>
              <a:defRPr sz="1700"/>
            </a:lvl7pPr>
            <a:lvl8pPr marL="3809047" indent="0">
              <a:buNone/>
              <a:defRPr sz="1700"/>
            </a:lvl8pPr>
            <a:lvl9pPr marL="4353198" indent="0">
              <a:buNone/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7DBB-253E-4A2C-B457-F0CC8A0C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B64B-6F38-4E6F-8FB2-DCBEB6D19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0" indent="0">
              <a:buNone/>
              <a:defRPr sz="2400" b="1"/>
            </a:lvl2pPr>
            <a:lvl3pPr marL="1088299" indent="0">
              <a:buNone/>
              <a:defRPr sz="2200" b="1"/>
            </a:lvl3pPr>
            <a:lvl4pPr marL="1632450" indent="0">
              <a:buNone/>
              <a:defRPr sz="1900" b="1"/>
            </a:lvl4pPr>
            <a:lvl5pPr marL="2176598" indent="0">
              <a:buNone/>
              <a:defRPr sz="1900" b="1"/>
            </a:lvl5pPr>
            <a:lvl6pPr marL="2720749" indent="0">
              <a:buNone/>
              <a:defRPr sz="1900" b="1"/>
            </a:lvl6pPr>
            <a:lvl7pPr marL="3264897" indent="0">
              <a:buNone/>
              <a:defRPr sz="1900" b="1"/>
            </a:lvl7pPr>
            <a:lvl8pPr marL="3809047" indent="0">
              <a:buNone/>
              <a:defRPr sz="1900" b="1"/>
            </a:lvl8pPr>
            <a:lvl9pPr marL="435319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3251-B9BC-44CE-8F85-8EC7B523C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5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6A55-02BF-49B2-A463-53D580C8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AD60-F54C-4B20-86EC-FB0266B02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4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C553-DA46-4640-B72D-148485BAF4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44150" indent="0">
              <a:buNone/>
              <a:defRPr sz="3300"/>
            </a:lvl2pPr>
            <a:lvl3pPr marL="1088299" indent="0">
              <a:buNone/>
              <a:defRPr sz="2900"/>
            </a:lvl3pPr>
            <a:lvl4pPr marL="1632450" indent="0">
              <a:buNone/>
              <a:defRPr sz="2400"/>
            </a:lvl4pPr>
            <a:lvl5pPr marL="2176598" indent="0">
              <a:buNone/>
              <a:defRPr sz="2400"/>
            </a:lvl5pPr>
            <a:lvl6pPr marL="2720749" indent="0">
              <a:buNone/>
              <a:defRPr sz="2400"/>
            </a:lvl6pPr>
            <a:lvl7pPr marL="3264897" indent="0">
              <a:buNone/>
              <a:defRPr sz="2400"/>
            </a:lvl7pPr>
            <a:lvl8pPr marL="3809047" indent="0">
              <a:buNone/>
              <a:defRPr sz="2400"/>
            </a:lvl8pPr>
            <a:lvl9pPr marL="435319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50" indent="0">
              <a:buNone/>
              <a:defRPr sz="1400"/>
            </a:lvl2pPr>
            <a:lvl3pPr marL="1088299" indent="0">
              <a:buNone/>
              <a:defRPr sz="1200"/>
            </a:lvl3pPr>
            <a:lvl4pPr marL="1632450" indent="0">
              <a:buNone/>
              <a:defRPr sz="1100"/>
            </a:lvl4pPr>
            <a:lvl5pPr marL="2176598" indent="0">
              <a:buNone/>
              <a:defRPr sz="1100"/>
            </a:lvl5pPr>
            <a:lvl6pPr marL="2720749" indent="0">
              <a:buNone/>
              <a:defRPr sz="1100"/>
            </a:lvl6pPr>
            <a:lvl7pPr marL="3264897" indent="0">
              <a:buNone/>
              <a:defRPr sz="1100"/>
            </a:lvl7pPr>
            <a:lvl8pPr marL="3809047" indent="0">
              <a:buNone/>
              <a:defRPr sz="1100"/>
            </a:lvl8pPr>
            <a:lvl9pPr marL="435319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E6E4-4639-41EE-8933-E3F830C50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84AE-5BD0-430C-976F-B71476154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2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E6B2-15AC-4E80-AD4E-6CDD36C960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7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0D70D-5143-4FAD-9148-2A096ECF0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44150" indent="0" algn="ctr">
              <a:buNone/>
              <a:defRPr/>
            </a:lvl2pPr>
            <a:lvl3pPr marL="1088299" indent="0" algn="ctr">
              <a:buNone/>
              <a:defRPr/>
            </a:lvl3pPr>
            <a:lvl4pPr marL="1632450" indent="0" algn="ctr">
              <a:buNone/>
              <a:defRPr/>
            </a:lvl4pPr>
            <a:lvl5pPr marL="2176598" indent="0" algn="ctr">
              <a:buNone/>
              <a:defRPr/>
            </a:lvl5pPr>
            <a:lvl6pPr marL="2720749" indent="0" algn="ctr">
              <a:buNone/>
              <a:defRPr/>
            </a:lvl6pPr>
            <a:lvl7pPr marL="3264897" indent="0" algn="ctr">
              <a:buNone/>
              <a:defRPr/>
            </a:lvl7pPr>
            <a:lvl8pPr marL="3809047" indent="0" algn="ctr">
              <a:buNone/>
              <a:defRPr/>
            </a:lvl8pPr>
            <a:lvl9pPr marL="43531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40CB-7AE9-4E7C-9920-EDC27D67D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3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6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6" y="1600730"/>
            <a:ext cx="10972271" cy="45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6" y="6245490"/>
            <a:ext cx="3860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6" y="6245490"/>
            <a:ext cx="284427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830" tIns="54416" rIns="108830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latin typeface="+mn-lt"/>
              </a:defRPr>
            </a:lvl1pPr>
          </a:lstStyle>
          <a:p>
            <a:pPr defTabSz="609478" fontAlgn="base">
              <a:spcBef>
                <a:spcPct val="0"/>
              </a:spcBef>
              <a:spcAft>
                <a:spcPct val="0"/>
              </a:spcAft>
              <a:defRPr/>
            </a:pPr>
            <a:fld id="{63241CD8-2555-4954-9E10-B1AAC24860C0}" type="slidenum">
              <a:rPr lang="en-US" smtClean="0">
                <a:solidFill>
                  <a:srgbClr val="000000"/>
                </a:solidFill>
              </a:rPr>
              <a:pPr defTabSz="6094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5441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088299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63245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176598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7377" indent="-407377" algn="l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3532" indent="-339922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59687" indent="-271145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3297" indent="-27114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48229" indent="-271145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992824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36972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08112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25273" indent="-272075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9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50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49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9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047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98" algn="l" defTabSz="108829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slide" Target="slide8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708400" y="438683"/>
            <a:ext cx="4927600" cy="399521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</a:t>
            </a:r>
            <a:r>
              <a:rPr lang="en-US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ĐẠI QUA</a:t>
            </a:r>
            <a:r>
              <a:rPr lang="vi-VN" sz="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</a:t>
            </a:r>
            <a:endParaRPr lang="en-US" sz="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3454136" y="2526775"/>
            <a:ext cx="5588000" cy="521229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63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</a:t>
            </a:r>
            <a:r>
              <a:rPr lang="en-US" sz="63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TOÁN</a:t>
            </a:r>
            <a:endParaRPr lang="en-US" sz="63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5384273" y="3429000"/>
            <a:ext cx="2133865" cy="381000"/>
          </a:xfrm>
          <a:prstGeom prst="rect">
            <a:avLst/>
          </a:prstGeom>
        </p:spPr>
        <p:txBody>
          <a:bodyPr wrap="none" lIns="76176" tIns="38088" rIns="76176" bIns="380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en-US" sz="57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3</a:t>
            </a:r>
          </a:p>
        </p:txBody>
      </p:sp>
      <p:sp>
        <p:nvSpPr>
          <p:cNvPr id="2055" name="WordArt 5"/>
          <p:cNvSpPr>
            <a:spLocks noChangeArrowheads="1" noChangeShapeType="1" noTextEdit="1"/>
          </p:cNvSpPr>
          <p:nvPr/>
        </p:nvSpPr>
        <p:spPr bwMode="auto">
          <a:xfrm>
            <a:off x="4015057" y="4419869"/>
            <a:ext cx="6525947" cy="5820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176" tIns="38088" rIns="76176" bIns="3808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609417" fontAlgn="base">
              <a:spcBef>
                <a:spcPct val="0"/>
              </a:spcBef>
              <a:spcAft>
                <a:spcPct val="0"/>
              </a:spcAft>
            </a:pPr>
            <a:r>
              <a:rPr lang="vi-VN" sz="3100" b="1" kern="10">
                <a:solidFill>
                  <a:srgbClr val="0000FF"/>
                </a:solidFill>
                <a:latin typeface="Times New Roman"/>
                <a:cs typeface="Times New Roman"/>
              </a:rPr>
              <a:t>Người dạy: Huỳnh Thị Yến</a:t>
            </a:r>
            <a:endParaRPr lang="en-US" sz="3100" b="1" kern="1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22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=""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=""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=""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9" y="-319692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4778145"/>
            <a:ext cx="18394252" cy="14817495"/>
            <a:chOff x="-3107360" y="-4778145"/>
            <a:chExt cx="18394252" cy="14817495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4778145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86EEA0-5633-88CA-FCD3-9F73EB95BD67}"/>
              </a:ext>
            </a:extLst>
          </p:cNvPr>
          <p:cNvSpPr txBox="1"/>
          <p:nvPr/>
        </p:nvSpPr>
        <p:spPr>
          <a:xfrm>
            <a:off x="2570922" y="447004"/>
            <a:ext cx="8428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(TIẾT 2)</a:t>
            </a:r>
          </a:p>
        </p:txBody>
      </p:sp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648948"/>
            <a:chOff x="1209408" y="858162"/>
            <a:chExt cx="9467059" cy="1648948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862883"/>
              <a:chOff x="1164145" y="741983"/>
              <a:chExt cx="841938" cy="862883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=""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=""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-3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156号-萌趣苏打饼" panose="00000500000000000000" pitchFamily="2" charset="-122"/>
                    <a:cs typeface="Times New Roman" panose="02020603050405020304" pitchFamily="18" charset="0"/>
                    <a:sym typeface="思源黑体 CN" panose="020B0500000000000000" pitchFamily="34" charset="-122"/>
                  </a:rPr>
                  <a:t>1</a:t>
                </a:r>
                <a:endParaRPr kumimoji="0" lang="zh-CN" altLang="en-US" sz="3200" b="0" i="0" u="none" strike="noStrike" kern="1200" cap="none" spc="-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648948"/>
              <a:chOff x="2109175" y="631791"/>
              <a:chExt cx="8531360" cy="16489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a)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b)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dài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9 cm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và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=""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9cm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(cm2)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54 (cm2)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81 cm2;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b) 54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787283"/>
            <a:chOff x="1229072" y="762000"/>
            <a:chExt cx="10115203" cy="1787283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02211"/>
              <a:chOff x="1183809" y="702655"/>
              <a:chExt cx="841938" cy="902211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=""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=""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156号-萌趣苏打饼" panose="00000500000000000000" pitchFamily="2" charset="-122"/>
                    <a:cs typeface="Times New Roman" panose="02020603050405020304" pitchFamily="18" charset="0"/>
                    <a:sym typeface="思源黑体 CN" panose="020B0500000000000000" pitchFamily="34" charset="-122"/>
                  </a:rPr>
                  <a:t>2</a:t>
                </a:r>
                <a:endParaRPr kumimoji="0" lang="zh-CN" altLang="en-US" sz="32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787283"/>
              <a:chOff x="2019300" y="762000"/>
              <a:chExt cx="9324975" cy="1787283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=""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=""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=""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=""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=""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2 = 12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12 = 72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72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=""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=""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430136"/>
            <a:chOff x="1159249" y="691589"/>
            <a:chExt cx="8439239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cắt được các miếng bìa như hình dưới đây. Hai miếng bìa nào có diện tích bằng nhau?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1871662"/>
            <a:ext cx="5832574" cy="204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ô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=""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=""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108749"/>
            <a:chOff x="2128173" y="1005676"/>
            <a:chExt cx="1356489" cy="98383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95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4 = 9 (cm)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 (cm2)</a:t>
            </a:r>
          </a:p>
          <a:p>
            <a:pPr algn="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81 cm2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1799303"/>
            <a:ext cx="18394252" cy="11838653"/>
            <a:chOff x="-3107360" y="-1799303"/>
            <a:chExt cx="18394252" cy="11838653"/>
          </a:xfrm>
          <a:solidFill>
            <a:srgbClr val="F4F4F4"/>
          </a:solidFill>
        </p:grpSpPr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=""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=""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=""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=""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3686EC-1896-710F-3065-F90E378ACF99}"/>
              </a:ext>
            </a:extLst>
          </p:cNvPr>
          <p:cNvSpPr txBox="1"/>
          <p:nvPr/>
        </p:nvSpPr>
        <p:spPr>
          <a:xfrm>
            <a:off x="3766782" y="-1446663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=""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=""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=""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=""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=""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=""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=""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=""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=""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=""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=""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=""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=""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=""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=""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=""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=""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=""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=""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500</Words>
  <Application>Microsoft Office PowerPoint</Application>
  <PresentationFormat>Custom</PresentationFormat>
  <Paragraphs>62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主题​​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PHONG VU</cp:lastModifiedBy>
  <cp:revision>36</cp:revision>
  <dcterms:created xsi:type="dcterms:W3CDTF">2022-11-07T09:21:50Z</dcterms:created>
  <dcterms:modified xsi:type="dcterms:W3CDTF">2024-02-03T01:30:40Z</dcterms:modified>
</cp:coreProperties>
</file>