
<file path=[Content_Types].xml><?xml version="1.0" encoding="utf-8"?>
<Types xmlns="http://schemas.openxmlformats.org/package/2006/content-types">
  <Default Extension="mp3" ContentType="audio/unknown"/>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8"/>
  </p:notesMasterIdLst>
  <p:sldIdLst>
    <p:sldId id="7641" r:id="rId3"/>
    <p:sldId id="7615" r:id="rId4"/>
    <p:sldId id="7616" r:id="rId5"/>
    <p:sldId id="7634" r:id="rId6"/>
    <p:sldId id="7636" r:id="rId7"/>
    <p:sldId id="7563" r:id="rId8"/>
    <p:sldId id="7639" r:id="rId9"/>
    <p:sldId id="7618" r:id="rId10"/>
    <p:sldId id="7640" r:id="rId11"/>
    <p:sldId id="7637" r:id="rId12"/>
    <p:sldId id="7638" r:id="rId13"/>
    <p:sldId id="7621" r:id="rId14"/>
    <p:sldId id="7573" r:id="rId15"/>
    <p:sldId id="7606" r:id="rId16"/>
    <p:sldId id="761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03/02/2024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67175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15755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03/02/2024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0574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03/02/2024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896793"/>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03/02/2024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426304"/>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2464"/>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20388"/>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4150" indent="0" algn="ctr">
              <a:buNone/>
              <a:defRPr/>
            </a:lvl2pPr>
            <a:lvl3pPr marL="1088299" indent="0" algn="ctr">
              <a:buNone/>
              <a:defRPr/>
            </a:lvl3pPr>
            <a:lvl4pPr marL="1632450" indent="0" algn="ctr">
              <a:buNone/>
              <a:defRPr/>
            </a:lvl4pPr>
            <a:lvl5pPr marL="2176598" indent="0" algn="ctr">
              <a:buNone/>
              <a:defRPr/>
            </a:lvl5pPr>
            <a:lvl6pPr marL="2720749" indent="0" algn="ctr">
              <a:buNone/>
              <a:defRPr/>
            </a:lvl6pPr>
            <a:lvl7pPr marL="3264897" indent="0" algn="ctr">
              <a:buNone/>
              <a:defRPr/>
            </a:lvl7pPr>
            <a:lvl8pPr marL="3809047" indent="0" algn="ctr">
              <a:buNone/>
              <a:defRPr/>
            </a:lvl8pPr>
            <a:lvl9pPr marL="435319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840CB-7AE9-4E7C-9920-EDC27D67D5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238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182705-8A55-4896-BC6F-D1E9DEF446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2068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7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400"/>
            </a:lvl1pPr>
            <a:lvl2pPr marL="544150" indent="0">
              <a:buNone/>
              <a:defRPr sz="2200"/>
            </a:lvl2pPr>
            <a:lvl3pPr marL="1088299" indent="0">
              <a:buNone/>
              <a:defRPr sz="1900"/>
            </a:lvl3pPr>
            <a:lvl4pPr marL="1632450" indent="0">
              <a:buNone/>
              <a:defRPr sz="1700"/>
            </a:lvl4pPr>
            <a:lvl5pPr marL="2176598" indent="0">
              <a:buNone/>
              <a:defRPr sz="1700"/>
            </a:lvl5pPr>
            <a:lvl6pPr marL="2720749" indent="0">
              <a:buNone/>
              <a:defRPr sz="1700"/>
            </a:lvl6pPr>
            <a:lvl7pPr marL="3264897" indent="0">
              <a:buNone/>
              <a:defRPr sz="1700"/>
            </a:lvl7pPr>
            <a:lvl8pPr marL="3809047" indent="0">
              <a:buNone/>
              <a:defRPr sz="1700"/>
            </a:lvl8pPr>
            <a:lvl9pPr marL="4353198" indent="0">
              <a:buNone/>
              <a:defRPr sz="17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297DBB-253E-4A2C-B457-F0CC8A0C0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9674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E7B64B-6F38-4E6F-8FB2-DCBEB6D19F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0587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3" y="1535114"/>
            <a:ext cx="5386917" cy="639762"/>
          </a:xfrm>
        </p:spPr>
        <p:txBody>
          <a:bodyPr anchor="b"/>
          <a:lstStyle>
            <a:lvl1pPr marL="0" indent="0">
              <a:buNone/>
              <a:defRPr sz="2900" b="1"/>
            </a:lvl1pPr>
            <a:lvl2pPr marL="544150" indent="0">
              <a:buNone/>
              <a:defRPr sz="2400" b="1"/>
            </a:lvl2pPr>
            <a:lvl3pPr marL="1088299" indent="0">
              <a:buNone/>
              <a:defRPr sz="2200" b="1"/>
            </a:lvl3pPr>
            <a:lvl4pPr marL="1632450" indent="0">
              <a:buNone/>
              <a:defRPr sz="1900" b="1"/>
            </a:lvl4pPr>
            <a:lvl5pPr marL="2176598" indent="0">
              <a:buNone/>
              <a:defRPr sz="1900" b="1"/>
            </a:lvl5pPr>
            <a:lvl6pPr marL="2720749" indent="0">
              <a:buNone/>
              <a:defRPr sz="1900" b="1"/>
            </a:lvl6pPr>
            <a:lvl7pPr marL="3264897" indent="0">
              <a:buNone/>
              <a:defRPr sz="1900" b="1"/>
            </a:lvl7pPr>
            <a:lvl8pPr marL="3809047" indent="0">
              <a:buNone/>
              <a:defRPr sz="1900" b="1"/>
            </a:lvl8pPr>
            <a:lvl9pPr marL="4353198"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603" y="2174875"/>
            <a:ext cx="5386917" cy="3951289"/>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900" b="1"/>
            </a:lvl1pPr>
            <a:lvl2pPr marL="544150" indent="0">
              <a:buNone/>
              <a:defRPr sz="2400" b="1"/>
            </a:lvl2pPr>
            <a:lvl3pPr marL="1088299" indent="0">
              <a:buNone/>
              <a:defRPr sz="2200" b="1"/>
            </a:lvl3pPr>
            <a:lvl4pPr marL="1632450" indent="0">
              <a:buNone/>
              <a:defRPr sz="1900" b="1"/>
            </a:lvl4pPr>
            <a:lvl5pPr marL="2176598" indent="0">
              <a:buNone/>
              <a:defRPr sz="1900" b="1"/>
            </a:lvl5pPr>
            <a:lvl6pPr marL="2720749" indent="0">
              <a:buNone/>
              <a:defRPr sz="1900" b="1"/>
            </a:lvl6pPr>
            <a:lvl7pPr marL="3264897" indent="0">
              <a:buNone/>
              <a:defRPr sz="1900" b="1"/>
            </a:lvl7pPr>
            <a:lvl8pPr marL="3809047" indent="0">
              <a:buNone/>
              <a:defRPr sz="1900" b="1"/>
            </a:lvl8pPr>
            <a:lvl9pPr marL="4353198"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9"/>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8723251-B9BC-44CE-8F85-8EC7B523C2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550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0F6A55-02BF-49B2-A463-53D580C807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5149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03/02/2024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93763"/>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0BAD60-F54C-4B20-86EC-FB0266B02F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5344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66734" y="273051"/>
            <a:ext cx="6815667" cy="5853113"/>
          </a:xfrm>
        </p:spPr>
        <p:txBody>
          <a:bodyPr/>
          <a:lstStyle>
            <a:lvl1pPr>
              <a:defRPr sz="39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700"/>
            </a:lvl1pPr>
            <a:lvl2pPr marL="544150" indent="0">
              <a:buNone/>
              <a:defRPr sz="1400"/>
            </a:lvl2pPr>
            <a:lvl3pPr marL="1088299" indent="0">
              <a:buNone/>
              <a:defRPr sz="1200"/>
            </a:lvl3pPr>
            <a:lvl4pPr marL="1632450" indent="0">
              <a:buNone/>
              <a:defRPr sz="1100"/>
            </a:lvl4pPr>
            <a:lvl5pPr marL="2176598" indent="0">
              <a:buNone/>
              <a:defRPr sz="1100"/>
            </a:lvl5pPr>
            <a:lvl6pPr marL="2720749" indent="0">
              <a:buNone/>
              <a:defRPr sz="1100"/>
            </a:lvl6pPr>
            <a:lvl7pPr marL="3264897" indent="0">
              <a:buNone/>
              <a:defRPr sz="1100"/>
            </a:lvl7pPr>
            <a:lvl8pPr marL="3809047" indent="0">
              <a:buNone/>
              <a:defRPr sz="1100"/>
            </a:lvl8pPr>
            <a:lvl9pPr marL="4353198" indent="0">
              <a:buNone/>
              <a:defRPr sz="11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CDC553-DA46-4640-B72D-148485BAF4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323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900"/>
            </a:lvl1pPr>
            <a:lvl2pPr marL="544150" indent="0">
              <a:buNone/>
              <a:defRPr sz="3300"/>
            </a:lvl2pPr>
            <a:lvl3pPr marL="1088299" indent="0">
              <a:buNone/>
              <a:defRPr sz="2900"/>
            </a:lvl3pPr>
            <a:lvl4pPr marL="1632450" indent="0">
              <a:buNone/>
              <a:defRPr sz="2400"/>
            </a:lvl4pPr>
            <a:lvl5pPr marL="2176598" indent="0">
              <a:buNone/>
              <a:defRPr sz="2400"/>
            </a:lvl5pPr>
            <a:lvl6pPr marL="2720749" indent="0">
              <a:buNone/>
              <a:defRPr sz="2400"/>
            </a:lvl6pPr>
            <a:lvl7pPr marL="3264897" indent="0">
              <a:buNone/>
              <a:defRPr sz="2400"/>
            </a:lvl7pPr>
            <a:lvl8pPr marL="3809047" indent="0">
              <a:buNone/>
              <a:defRPr sz="2400"/>
            </a:lvl8pPr>
            <a:lvl9pPr marL="4353198" indent="0">
              <a:buNone/>
              <a:defRPr sz="24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00"/>
            </a:lvl1pPr>
            <a:lvl2pPr marL="544150" indent="0">
              <a:buNone/>
              <a:defRPr sz="1400"/>
            </a:lvl2pPr>
            <a:lvl3pPr marL="1088299" indent="0">
              <a:buNone/>
              <a:defRPr sz="1200"/>
            </a:lvl3pPr>
            <a:lvl4pPr marL="1632450" indent="0">
              <a:buNone/>
              <a:defRPr sz="1100"/>
            </a:lvl4pPr>
            <a:lvl5pPr marL="2176598" indent="0">
              <a:buNone/>
              <a:defRPr sz="1100"/>
            </a:lvl5pPr>
            <a:lvl6pPr marL="2720749" indent="0">
              <a:buNone/>
              <a:defRPr sz="1100"/>
            </a:lvl6pPr>
            <a:lvl7pPr marL="3264897" indent="0">
              <a:buNone/>
              <a:defRPr sz="1100"/>
            </a:lvl7pPr>
            <a:lvl8pPr marL="3809047" indent="0">
              <a:buNone/>
              <a:defRPr sz="1100"/>
            </a:lvl8pPr>
            <a:lvl9pPr marL="4353198" indent="0">
              <a:buNone/>
              <a:defRPr sz="11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CFE6E4-4639-41EE-8933-E3F830C50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1430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EB84AE-5BD0-430C-976F-B71476154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3042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38E6B2-15AC-4E80-AD4E-6CDD36C960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3879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20D70D-5143-4FAD-9148-2A096ECF0C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42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03/02/2024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50110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03/02/2024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65561"/>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03/02/2024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29779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03/02/2024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989120"/>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03/02/2024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30407"/>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03/02/2024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94032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03/02/2024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99892"/>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03/02/2024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xmlns="" id="{27F0D32C-2D45-43D2-8C1F-3829FC7C61D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57326" y="295274"/>
            <a:ext cx="1133475" cy="1133475"/>
          </a:xfrm>
          <a:prstGeom prst="rect">
            <a:avLst/>
          </a:prstGeom>
        </p:spPr>
      </p:pic>
    </p:spTree>
    <p:extLst>
      <p:ext uri="{BB962C8B-B14F-4D97-AF65-F5344CB8AC3E}">
        <p14:creationId xmlns:p14="http://schemas.microsoft.com/office/powerpoint/2010/main" val="3415126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866" y="275167"/>
            <a:ext cx="109722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30" tIns="54416" rIns="108830" bIns="54416"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866" y="1600730"/>
            <a:ext cx="10972271" cy="452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30" tIns="54416" rIns="108830" bIns="544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866" y="6245490"/>
            <a:ext cx="2844271" cy="476250"/>
          </a:xfrm>
          <a:prstGeom prst="rect">
            <a:avLst/>
          </a:prstGeom>
          <a:noFill/>
          <a:ln w="9525">
            <a:noFill/>
            <a:miter lim="800000"/>
            <a:headEnd/>
            <a:tailEnd/>
          </a:ln>
          <a:effectLst/>
        </p:spPr>
        <p:txBody>
          <a:bodyPr vert="horz" wrap="square" lIns="108830" tIns="54416" rIns="108830" bIns="54416" numCol="1" anchor="t" anchorCtr="0" compatLnSpc="1">
            <a:prstTxWarp prst="textNoShape">
              <a:avLst/>
            </a:prstTxWarp>
          </a:bodyPr>
          <a:lstStyle>
            <a:lvl1pPr>
              <a:defRPr sz="1700">
                <a:latin typeface="+mn-lt"/>
              </a:defRPr>
            </a:lvl1pPr>
          </a:lstStyle>
          <a:p>
            <a:pPr defTabSz="609478"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866" y="6245490"/>
            <a:ext cx="3860271" cy="476250"/>
          </a:xfrm>
          <a:prstGeom prst="rect">
            <a:avLst/>
          </a:prstGeom>
          <a:noFill/>
          <a:ln w="9525">
            <a:noFill/>
            <a:miter lim="800000"/>
            <a:headEnd/>
            <a:tailEnd/>
          </a:ln>
          <a:effectLst/>
        </p:spPr>
        <p:txBody>
          <a:bodyPr vert="horz" wrap="square" lIns="108830" tIns="54416" rIns="108830" bIns="54416" numCol="1" anchor="t" anchorCtr="0" compatLnSpc="1">
            <a:prstTxWarp prst="textNoShape">
              <a:avLst/>
            </a:prstTxWarp>
          </a:bodyPr>
          <a:lstStyle>
            <a:lvl1pPr algn="ctr">
              <a:defRPr sz="1700">
                <a:latin typeface="+mn-lt"/>
              </a:defRPr>
            </a:lvl1pPr>
          </a:lstStyle>
          <a:p>
            <a:pPr defTabSz="609478"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866" y="6245490"/>
            <a:ext cx="2844271" cy="476250"/>
          </a:xfrm>
          <a:prstGeom prst="rect">
            <a:avLst/>
          </a:prstGeom>
          <a:noFill/>
          <a:ln w="9525">
            <a:noFill/>
            <a:miter lim="800000"/>
            <a:headEnd/>
            <a:tailEnd/>
          </a:ln>
          <a:effectLst/>
        </p:spPr>
        <p:txBody>
          <a:bodyPr vert="horz" wrap="square" lIns="108830" tIns="54416" rIns="108830" bIns="54416" numCol="1" anchor="t" anchorCtr="0" compatLnSpc="1">
            <a:prstTxWarp prst="textNoShape">
              <a:avLst/>
            </a:prstTxWarp>
          </a:bodyPr>
          <a:lstStyle>
            <a:lvl1pPr algn="r">
              <a:defRPr sz="1700">
                <a:latin typeface="+mn-lt"/>
              </a:defRPr>
            </a:lvl1pPr>
          </a:lstStyle>
          <a:p>
            <a:pPr defTabSz="609478" fontAlgn="base">
              <a:spcBef>
                <a:spcPct val="0"/>
              </a:spcBef>
              <a:spcAft>
                <a:spcPct val="0"/>
              </a:spcAft>
              <a:defRPr/>
            </a:pPr>
            <a:fld id="{63241CD8-2555-4954-9E10-B1AAC24860C0}" type="slidenum">
              <a:rPr lang="en-US" smtClean="0">
                <a:solidFill>
                  <a:srgbClr val="000000"/>
                </a:solidFill>
              </a:rPr>
              <a:pPr defTabSz="609478"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4227114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5300">
          <a:solidFill>
            <a:schemeClr val="tx2"/>
          </a:solidFill>
          <a:latin typeface="+mj-lt"/>
          <a:ea typeface="+mj-ea"/>
          <a:cs typeface="+mj-cs"/>
        </a:defRPr>
      </a:lvl1pPr>
      <a:lvl2pPr algn="ctr" rtl="0" eaLnBrk="0" fontAlgn="base" hangingPunct="0">
        <a:spcBef>
          <a:spcPct val="0"/>
        </a:spcBef>
        <a:spcAft>
          <a:spcPct val="0"/>
        </a:spcAft>
        <a:defRPr sz="5300">
          <a:solidFill>
            <a:schemeClr val="tx2"/>
          </a:solidFill>
          <a:latin typeface="Arial" charset="0"/>
        </a:defRPr>
      </a:lvl2pPr>
      <a:lvl3pPr algn="ctr" rtl="0" eaLnBrk="0" fontAlgn="base" hangingPunct="0">
        <a:spcBef>
          <a:spcPct val="0"/>
        </a:spcBef>
        <a:spcAft>
          <a:spcPct val="0"/>
        </a:spcAft>
        <a:defRPr sz="5300">
          <a:solidFill>
            <a:schemeClr val="tx2"/>
          </a:solidFill>
          <a:latin typeface="Arial" charset="0"/>
        </a:defRPr>
      </a:lvl3pPr>
      <a:lvl4pPr algn="ctr" rtl="0" eaLnBrk="0" fontAlgn="base" hangingPunct="0">
        <a:spcBef>
          <a:spcPct val="0"/>
        </a:spcBef>
        <a:spcAft>
          <a:spcPct val="0"/>
        </a:spcAft>
        <a:defRPr sz="5300">
          <a:solidFill>
            <a:schemeClr val="tx2"/>
          </a:solidFill>
          <a:latin typeface="Arial" charset="0"/>
        </a:defRPr>
      </a:lvl4pPr>
      <a:lvl5pPr algn="ctr" rtl="0" eaLnBrk="0" fontAlgn="base" hangingPunct="0">
        <a:spcBef>
          <a:spcPct val="0"/>
        </a:spcBef>
        <a:spcAft>
          <a:spcPct val="0"/>
        </a:spcAft>
        <a:defRPr sz="5300">
          <a:solidFill>
            <a:schemeClr val="tx2"/>
          </a:solidFill>
          <a:latin typeface="Arial" charset="0"/>
        </a:defRPr>
      </a:lvl5pPr>
      <a:lvl6pPr marL="544150" algn="ctr" rtl="0" fontAlgn="base">
        <a:spcBef>
          <a:spcPct val="0"/>
        </a:spcBef>
        <a:spcAft>
          <a:spcPct val="0"/>
        </a:spcAft>
        <a:defRPr sz="5300">
          <a:solidFill>
            <a:schemeClr val="tx2"/>
          </a:solidFill>
          <a:latin typeface="Arial" charset="0"/>
        </a:defRPr>
      </a:lvl6pPr>
      <a:lvl7pPr marL="1088299" algn="ctr" rtl="0" fontAlgn="base">
        <a:spcBef>
          <a:spcPct val="0"/>
        </a:spcBef>
        <a:spcAft>
          <a:spcPct val="0"/>
        </a:spcAft>
        <a:defRPr sz="5300">
          <a:solidFill>
            <a:schemeClr val="tx2"/>
          </a:solidFill>
          <a:latin typeface="Arial" charset="0"/>
        </a:defRPr>
      </a:lvl7pPr>
      <a:lvl8pPr marL="1632450" algn="ctr" rtl="0" fontAlgn="base">
        <a:spcBef>
          <a:spcPct val="0"/>
        </a:spcBef>
        <a:spcAft>
          <a:spcPct val="0"/>
        </a:spcAft>
        <a:defRPr sz="5300">
          <a:solidFill>
            <a:schemeClr val="tx2"/>
          </a:solidFill>
          <a:latin typeface="Arial" charset="0"/>
        </a:defRPr>
      </a:lvl8pPr>
      <a:lvl9pPr marL="2176598" algn="ctr" rtl="0" fontAlgn="base">
        <a:spcBef>
          <a:spcPct val="0"/>
        </a:spcBef>
        <a:spcAft>
          <a:spcPct val="0"/>
        </a:spcAft>
        <a:defRPr sz="5300">
          <a:solidFill>
            <a:schemeClr val="tx2"/>
          </a:solidFill>
          <a:latin typeface="Arial" charset="0"/>
        </a:defRPr>
      </a:lvl9pPr>
    </p:titleStyle>
    <p:bodyStyle>
      <a:lvl1pPr marL="407377" indent="-407377" algn="l" rtl="0" eaLnBrk="0" fontAlgn="base" hangingPunct="0">
        <a:spcBef>
          <a:spcPct val="20000"/>
        </a:spcBef>
        <a:spcAft>
          <a:spcPct val="0"/>
        </a:spcAft>
        <a:buChar char="•"/>
        <a:defRPr sz="3900">
          <a:solidFill>
            <a:schemeClr val="tx1"/>
          </a:solidFill>
          <a:latin typeface="+mn-lt"/>
          <a:ea typeface="+mn-ea"/>
          <a:cs typeface="+mn-cs"/>
        </a:defRPr>
      </a:lvl1pPr>
      <a:lvl2pPr marL="883532" indent="-339922" algn="l" rtl="0" eaLnBrk="0" fontAlgn="base" hangingPunct="0">
        <a:spcBef>
          <a:spcPct val="20000"/>
        </a:spcBef>
        <a:spcAft>
          <a:spcPct val="0"/>
        </a:spcAft>
        <a:buChar char="–"/>
        <a:defRPr sz="3300">
          <a:solidFill>
            <a:schemeClr val="tx1"/>
          </a:solidFill>
          <a:latin typeface="+mn-lt"/>
        </a:defRPr>
      </a:lvl2pPr>
      <a:lvl3pPr marL="1359687" indent="-271145" algn="l" rtl="0" eaLnBrk="0" fontAlgn="base" hangingPunct="0">
        <a:spcBef>
          <a:spcPct val="20000"/>
        </a:spcBef>
        <a:spcAft>
          <a:spcPct val="0"/>
        </a:spcAft>
        <a:buChar char="•"/>
        <a:defRPr sz="2900">
          <a:solidFill>
            <a:schemeClr val="tx1"/>
          </a:solidFill>
          <a:latin typeface="+mn-lt"/>
        </a:defRPr>
      </a:lvl3pPr>
      <a:lvl4pPr marL="1903297" indent="-271145" algn="l" rtl="0" eaLnBrk="0" fontAlgn="base" hangingPunct="0">
        <a:spcBef>
          <a:spcPct val="20000"/>
        </a:spcBef>
        <a:spcAft>
          <a:spcPct val="0"/>
        </a:spcAft>
        <a:buChar char="–"/>
        <a:defRPr sz="2400">
          <a:solidFill>
            <a:schemeClr val="tx1"/>
          </a:solidFill>
          <a:latin typeface="+mn-lt"/>
        </a:defRPr>
      </a:lvl4pPr>
      <a:lvl5pPr marL="2448229" indent="-271145" algn="l" rtl="0" eaLnBrk="0" fontAlgn="base" hangingPunct="0">
        <a:spcBef>
          <a:spcPct val="20000"/>
        </a:spcBef>
        <a:spcAft>
          <a:spcPct val="0"/>
        </a:spcAft>
        <a:buChar char="»"/>
        <a:defRPr sz="2400">
          <a:solidFill>
            <a:schemeClr val="tx1"/>
          </a:solidFill>
          <a:latin typeface="+mn-lt"/>
        </a:defRPr>
      </a:lvl5pPr>
      <a:lvl6pPr marL="2992824" indent="-272075" algn="l" rtl="0" fontAlgn="base">
        <a:spcBef>
          <a:spcPct val="20000"/>
        </a:spcBef>
        <a:spcAft>
          <a:spcPct val="0"/>
        </a:spcAft>
        <a:buChar char="»"/>
        <a:defRPr sz="2400">
          <a:solidFill>
            <a:schemeClr val="tx1"/>
          </a:solidFill>
          <a:latin typeface="+mn-lt"/>
        </a:defRPr>
      </a:lvl6pPr>
      <a:lvl7pPr marL="3536972" indent="-272075" algn="l" rtl="0" fontAlgn="base">
        <a:spcBef>
          <a:spcPct val="20000"/>
        </a:spcBef>
        <a:spcAft>
          <a:spcPct val="0"/>
        </a:spcAft>
        <a:buChar char="»"/>
        <a:defRPr sz="2400">
          <a:solidFill>
            <a:schemeClr val="tx1"/>
          </a:solidFill>
          <a:latin typeface="+mn-lt"/>
        </a:defRPr>
      </a:lvl7pPr>
      <a:lvl8pPr marL="4081123" indent="-272075" algn="l" rtl="0" fontAlgn="base">
        <a:spcBef>
          <a:spcPct val="20000"/>
        </a:spcBef>
        <a:spcAft>
          <a:spcPct val="0"/>
        </a:spcAft>
        <a:buChar char="»"/>
        <a:defRPr sz="2400">
          <a:solidFill>
            <a:schemeClr val="tx1"/>
          </a:solidFill>
          <a:latin typeface="+mn-lt"/>
        </a:defRPr>
      </a:lvl8pPr>
      <a:lvl9pPr marL="4625273" indent="-272075"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8299" rtl="0" eaLnBrk="1" latinLnBrk="0" hangingPunct="1">
        <a:defRPr sz="2200" kern="1200">
          <a:solidFill>
            <a:schemeClr val="tx1"/>
          </a:solidFill>
          <a:latin typeface="+mn-lt"/>
          <a:ea typeface="+mn-ea"/>
          <a:cs typeface="+mn-cs"/>
        </a:defRPr>
      </a:lvl1pPr>
      <a:lvl2pPr marL="544150" algn="l" defTabSz="1088299" rtl="0" eaLnBrk="1" latinLnBrk="0" hangingPunct="1">
        <a:defRPr sz="2200" kern="1200">
          <a:solidFill>
            <a:schemeClr val="tx1"/>
          </a:solidFill>
          <a:latin typeface="+mn-lt"/>
          <a:ea typeface="+mn-ea"/>
          <a:cs typeface="+mn-cs"/>
        </a:defRPr>
      </a:lvl2pPr>
      <a:lvl3pPr marL="1088299" algn="l" defTabSz="1088299" rtl="0" eaLnBrk="1" latinLnBrk="0" hangingPunct="1">
        <a:defRPr sz="2200" kern="1200">
          <a:solidFill>
            <a:schemeClr val="tx1"/>
          </a:solidFill>
          <a:latin typeface="+mn-lt"/>
          <a:ea typeface="+mn-ea"/>
          <a:cs typeface="+mn-cs"/>
        </a:defRPr>
      </a:lvl3pPr>
      <a:lvl4pPr marL="1632450" algn="l" defTabSz="1088299" rtl="0" eaLnBrk="1" latinLnBrk="0" hangingPunct="1">
        <a:defRPr sz="2200" kern="1200">
          <a:solidFill>
            <a:schemeClr val="tx1"/>
          </a:solidFill>
          <a:latin typeface="+mn-lt"/>
          <a:ea typeface="+mn-ea"/>
          <a:cs typeface="+mn-cs"/>
        </a:defRPr>
      </a:lvl4pPr>
      <a:lvl5pPr marL="2176598" algn="l" defTabSz="1088299" rtl="0" eaLnBrk="1" latinLnBrk="0" hangingPunct="1">
        <a:defRPr sz="2200" kern="1200">
          <a:solidFill>
            <a:schemeClr val="tx1"/>
          </a:solidFill>
          <a:latin typeface="+mn-lt"/>
          <a:ea typeface="+mn-ea"/>
          <a:cs typeface="+mn-cs"/>
        </a:defRPr>
      </a:lvl5pPr>
      <a:lvl6pPr marL="2720749" algn="l" defTabSz="1088299" rtl="0" eaLnBrk="1" latinLnBrk="0" hangingPunct="1">
        <a:defRPr sz="2200" kern="1200">
          <a:solidFill>
            <a:schemeClr val="tx1"/>
          </a:solidFill>
          <a:latin typeface="+mn-lt"/>
          <a:ea typeface="+mn-ea"/>
          <a:cs typeface="+mn-cs"/>
        </a:defRPr>
      </a:lvl6pPr>
      <a:lvl7pPr marL="3264897" algn="l" defTabSz="1088299" rtl="0" eaLnBrk="1" latinLnBrk="0" hangingPunct="1">
        <a:defRPr sz="2200" kern="1200">
          <a:solidFill>
            <a:schemeClr val="tx1"/>
          </a:solidFill>
          <a:latin typeface="+mn-lt"/>
          <a:ea typeface="+mn-ea"/>
          <a:cs typeface="+mn-cs"/>
        </a:defRPr>
      </a:lvl7pPr>
      <a:lvl8pPr marL="3809047" algn="l" defTabSz="1088299" rtl="0" eaLnBrk="1" latinLnBrk="0" hangingPunct="1">
        <a:defRPr sz="2200" kern="1200">
          <a:solidFill>
            <a:schemeClr val="tx1"/>
          </a:solidFill>
          <a:latin typeface="+mn-lt"/>
          <a:ea typeface="+mn-ea"/>
          <a:cs typeface="+mn-cs"/>
        </a:defRPr>
      </a:lvl8pPr>
      <a:lvl9pPr marL="4353198" algn="l" defTabSz="1088299"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6.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0.wdp"/><Relationship Id="rId3" Type="http://schemas.openxmlformats.org/officeDocument/2006/relationships/slideLayout" Target="../slideLayouts/slideLayout2.xml"/><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7.wdp"/><Relationship Id="rId11" Type="http://schemas.openxmlformats.org/officeDocument/2006/relationships/image" Target="../media/image5.png"/><Relationship Id="rId5" Type="http://schemas.openxmlformats.org/officeDocument/2006/relationships/image" Target="../media/image23.png"/><Relationship Id="rId10" Type="http://schemas.microsoft.com/office/2007/relationships/hdphoto" Target="../media/hdphoto9.wdp"/><Relationship Id="rId4" Type="http://schemas.openxmlformats.org/officeDocument/2006/relationships/notesSlide" Target="../notesSlides/notesSlide4.xm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31.png"/><Relationship Id="rId5" Type="http://schemas.openxmlformats.org/officeDocument/2006/relationships/image" Target="../media/image9.png"/><Relationship Id="rId10" Type="http://schemas.microsoft.com/office/2007/relationships/hdphoto" Target="../media/hdphoto12.wdp"/><Relationship Id="rId4" Type="http://schemas.microsoft.com/office/2007/relationships/hdphoto" Target="../media/hdphoto11.wdp"/><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14.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slide" Target="slide6.xml"/><Relationship Id="rId5" Type="http://schemas.openxmlformats.org/officeDocument/2006/relationships/image" Target="../media/image8.emf"/><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slide" Target="slide6.xml"/><Relationship Id="rId5" Type="http://schemas.openxmlformats.org/officeDocument/2006/relationships/image" Target="../media/image8.em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13"/>
          <p:cNvPicPr>
            <a:picLocks noChangeAspect="1" noChangeArrowheads="1"/>
          </p:cNvPicPr>
          <p:nvPr/>
        </p:nvPicPr>
        <p:blipFill>
          <a:blip r:embed="rId2">
            <a:extLst>
              <a:ext uri="{28A0092B-C50C-407E-A947-70E740481C1C}">
                <a14:useLocalDpi xmlns:a14="http://schemas.microsoft.com/office/drawing/2010/main" val="0"/>
              </a:ext>
            </a:extLst>
          </a:blip>
          <a:srcRect t="155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WordArt 14"/>
          <p:cNvSpPr>
            <a:spLocks noChangeArrowheads="1" noChangeShapeType="1" noTextEdit="1"/>
          </p:cNvSpPr>
          <p:nvPr/>
        </p:nvSpPr>
        <p:spPr bwMode="auto">
          <a:xfrm>
            <a:off x="3708400" y="438683"/>
            <a:ext cx="4927600" cy="399521"/>
          </a:xfrm>
          <a:prstGeom prst="rect">
            <a:avLst/>
          </a:prstGeom>
        </p:spPr>
        <p:txBody>
          <a:bodyPr wrap="none" lIns="76176" tIns="38088" rIns="76176" bIns="38088" fromWordArt="1">
            <a:prstTxWarp prst="textFadeUp">
              <a:avLst>
                <a:gd name="adj" fmla="val 0"/>
              </a:avLst>
            </a:prstTxWarp>
          </a:bodyPr>
          <a:lstStyle/>
          <a:p>
            <a:pPr algn="ctr" defTabSz="609417" fontAlgn="base">
              <a:spcBef>
                <a:spcPct val="0"/>
              </a:spcBef>
              <a:spcAft>
                <a:spcPct val="0"/>
              </a:spcAft>
            </a:pPr>
            <a:r>
              <a:rPr lang="vi-VN" sz="300" b="1" kern="10" dirty="0">
                <a:ln w="9525">
                  <a:solidFill>
                    <a:srgbClr val="0000FF"/>
                  </a:solidFill>
                  <a:round/>
                  <a:headEnd/>
                  <a:tailEnd/>
                </a:ln>
                <a:solidFill>
                  <a:srgbClr val="0000FF"/>
                </a:solidFill>
                <a:latin typeface="Times New Roman"/>
                <a:cs typeface="Times New Roman"/>
              </a:rPr>
              <a:t> TRƯỜNG TIỂU HỌC </a:t>
            </a:r>
            <a:r>
              <a:rPr lang="en-US" sz="300" b="1" kern="10" dirty="0">
                <a:ln w="9525">
                  <a:solidFill>
                    <a:srgbClr val="0000FF"/>
                  </a:solidFill>
                  <a:round/>
                  <a:headEnd/>
                  <a:tailEnd/>
                </a:ln>
                <a:solidFill>
                  <a:srgbClr val="0000FF"/>
                </a:solidFill>
                <a:latin typeface="Times New Roman"/>
                <a:cs typeface="Times New Roman"/>
              </a:rPr>
              <a:t>ĐẠI QUA</a:t>
            </a:r>
            <a:r>
              <a:rPr lang="vi-VN" sz="300" b="1" kern="10" dirty="0">
                <a:ln w="9525">
                  <a:solidFill>
                    <a:srgbClr val="0000FF"/>
                  </a:solidFill>
                  <a:round/>
                  <a:headEnd/>
                  <a:tailEnd/>
                </a:ln>
                <a:solidFill>
                  <a:srgbClr val="0000FF"/>
                </a:solidFill>
                <a:latin typeface="Times New Roman"/>
                <a:cs typeface="Times New Roman"/>
              </a:rPr>
              <a:t>NG</a:t>
            </a:r>
            <a:endParaRPr lang="en-US" sz="300" b="1" kern="10" dirty="0">
              <a:ln w="9525">
                <a:solidFill>
                  <a:srgbClr val="0000FF"/>
                </a:solidFill>
                <a:round/>
                <a:headEnd/>
                <a:tailEnd/>
              </a:ln>
              <a:solidFill>
                <a:srgbClr val="0000FF"/>
              </a:solidFill>
              <a:latin typeface="Times New Roman"/>
              <a:cs typeface="Times New Roman"/>
            </a:endParaRPr>
          </a:p>
        </p:txBody>
      </p:sp>
      <p:sp>
        <p:nvSpPr>
          <p:cNvPr id="2053" name="WordArt 16"/>
          <p:cNvSpPr>
            <a:spLocks noChangeArrowheads="1" noChangeShapeType="1" noTextEdit="1"/>
          </p:cNvSpPr>
          <p:nvPr/>
        </p:nvSpPr>
        <p:spPr bwMode="auto">
          <a:xfrm>
            <a:off x="3454136" y="2526775"/>
            <a:ext cx="5588000" cy="521229"/>
          </a:xfrm>
          <a:prstGeom prst="rect">
            <a:avLst/>
          </a:prstGeom>
        </p:spPr>
        <p:txBody>
          <a:bodyPr wrap="none" lIns="76176" tIns="38088" rIns="76176" bIns="38088" fromWordArt="1">
            <a:prstTxWarp prst="textPlain">
              <a:avLst>
                <a:gd name="adj" fmla="val 50000"/>
              </a:avLst>
            </a:prstTxWarp>
          </a:bodyPr>
          <a:lstStyle/>
          <a:p>
            <a:pPr algn="ctr" defTabSz="609417" fontAlgn="base">
              <a:spcBef>
                <a:spcPct val="0"/>
              </a:spcBef>
              <a:spcAft>
                <a:spcPct val="0"/>
              </a:spcAft>
            </a:pPr>
            <a:r>
              <a:rPr lang="en-US" sz="6300" kern="10" dirty="0" err="1">
                <a:ln w="9525">
                  <a:solidFill>
                    <a:srgbClr val="FF0000"/>
                  </a:solidFill>
                  <a:round/>
                  <a:headEnd/>
                  <a:tailEnd/>
                </a:ln>
                <a:solidFill>
                  <a:srgbClr val="0000FF"/>
                </a:solidFill>
                <a:latin typeface="Times New Roman"/>
                <a:cs typeface="Times New Roman"/>
              </a:rPr>
              <a:t>MÔN</a:t>
            </a:r>
            <a:r>
              <a:rPr lang="en-US" sz="6300" kern="10" dirty="0" smtClean="0">
                <a:ln w="9525">
                  <a:solidFill>
                    <a:srgbClr val="FF0000"/>
                  </a:solidFill>
                  <a:round/>
                  <a:headEnd/>
                  <a:tailEnd/>
                </a:ln>
                <a:solidFill>
                  <a:srgbClr val="0000FF"/>
                </a:solidFill>
                <a:latin typeface="Times New Roman"/>
                <a:cs typeface="Times New Roman"/>
              </a:rPr>
              <a:t>: </a:t>
            </a:r>
            <a:r>
              <a:rPr lang="en-US" sz="6300" kern="10" smtClean="0">
                <a:ln w="9525">
                  <a:solidFill>
                    <a:srgbClr val="FF0000"/>
                  </a:solidFill>
                  <a:round/>
                  <a:headEnd/>
                  <a:tailEnd/>
                </a:ln>
                <a:solidFill>
                  <a:srgbClr val="0000FF"/>
                </a:solidFill>
                <a:latin typeface="Times New Roman"/>
                <a:cs typeface="Times New Roman"/>
              </a:rPr>
              <a:t>TOÁN</a:t>
            </a:r>
            <a:endParaRPr lang="en-US" sz="6300" kern="10" dirty="0">
              <a:ln w="9525">
                <a:solidFill>
                  <a:srgbClr val="FF0000"/>
                </a:solidFill>
                <a:round/>
                <a:headEnd/>
                <a:tailEnd/>
              </a:ln>
              <a:solidFill>
                <a:srgbClr val="0000FF"/>
              </a:solidFill>
              <a:latin typeface="Times New Roman"/>
              <a:cs typeface="Times New Roman"/>
            </a:endParaRPr>
          </a:p>
        </p:txBody>
      </p:sp>
      <p:sp>
        <p:nvSpPr>
          <p:cNvPr id="2054" name="WordArt 17"/>
          <p:cNvSpPr>
            <a:spLocks noChangeArrowheads="1" noChangeShapeType="1" noTextEdit="1"/>
          </p:cNvSpPr>
          <p:nvPr/>
        </p:nvSpPr>
        <p:spPr bwMode="auto">
          <a:xfrm>
            <a:off x="5384273" y="3429000"/>
            <a:ext cx="2133865" cy="381000"/>
          </a:xfrm>
          <a:prstGeom prst="rect">
            <a:avLst/>
          </a:prstGeom>
        </p:spPr>
        <p:txBody>
          <a:bodyPr wrap="none" lIns="76176" tIns="38088" rIns="76176" bIns="38088" fromWordArt="1">
            <a:prstTxWarp prst="textPlain">
              <a:avLst>
                <a:gd name="adj" fmla="val 50000"/>
              </a:avLst>
            </a:prstTxWarp>
          </a:bodyPr>
          <a:lstStyle/>
          <a:p>
            <a:pPr algn="ctr" defTabSz="609417" fontAlgn="base">
              <a:spcBef>
                <a:spcPct val="0"/>
              </a:spcBef>
              <a:spcAft>
                <a:spcPct val="0"/>
              </a:spcAft>
            </a:pPr>
            <a:r>
              <a:rPr lang="en-US" sz="5700" kern="10" dirty="0">
                <a:ln w="9525">
                  <a:solidFill>
                    <a:srgbClr val="0000FF"/>
                  </a:solidFill>
                  <a:round/>
                  <a:headEnd/>
                  <a:tailEnd/>
                </a:ln>
                <a:solidFill>
                  <a:srgbClr val="FF0000"/>
                </a:solidFill>
                <a:latin typeface="Times New Roman"/>
                <a:cs typeface="Times New Roman"/>
              </a:rPr>
              <a:t>LỚP 3</a:t>
            </a:r>
          </a:p>
        </p:txBody>
      </p:sp>
      <p:sp>
        <p:nvSpPr>
          <p:cNvPr id="2055" name="WordArt 5"/>
          <p:cNvSpPr>
            <a:spLocks noChangeArrowheads="1" noChangeShapeType="1" noTextEdit="1"/>
          </p:cNvSpPr>
          <p:nvPr/>
        </p:nvSpPr>
        <p:spPr bwMode="auto">
          <a:xfrm>
            <a:off x="4015057" y="4419869"/>
            <a:ext cx="6525947" cy="5820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6176" tIns="38088" rIns="76176" bIns="38088" fromWordArt="1">
            <a:prstTxWarp prst="textFadeUp">
              <a:avLst>
                <a:gd name="adj" fmla="val 0"/>
              </a:avLst>
            </a:prstTxWarp>
          </a:bodyPr>
          <a:lstStyle/>
          <a:p>
            <a:pPr algn="ctr" defTabSz="609417" fontAlgn="base">
              <a:spcBef>
                <a:spcPct val="0"/>
              </a:spcBef>
              <a:spcAft>
                <a:spcPct val="0"/>
              </a:spcAft>
            </a:pPr>
            <a:r>
              <a:rPr lang="vi-VN" sz="3100" b="1" kern="10">
                <a:solidFill>
                  <a:srgbClr val="0000FF"/>
                </a:solidFill>
                <a:latin typeface="Times New Roman"/>
                <a:cs typeface="Times New Roman"/>
              </a:rPr>
              <a:t>Người dạy: Huỳnh Thị Yến</a:t>
            </a:r>
            <a:endParaRPr lang="en-US" sz="3100" b="1" kern="10">
              <a:solidFill>
                <a:srgbClr val="0000FF"/>
              </a:solidFill>
              <a:latin typeface="Times New Roman"/>
              <a:cs typeface="Times New Roman"/>
            </a:endParaRPr>
          </a:p>
        </p:txBody>
      </p:sp>
    </p:spTree>
    <p:extLst>
      <p:ext uri="{BB962C8B-B14F-4D97-AF65-F5344CB8AC3E}">
        <p14:creationId xmlns:p14="http://schemas.microsoft.com/office/powerpoint/2010/main" val="3422225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0">
            <a:extLst>
              <a:ext uri="{FF2B5EF4-FFF2-40B4-BE49-F238E27FC236}">
                <a16:creationId xmlns:a16="http://schemas.microsoft.com/office/drawing/2014/main" xmlns="" id="{F72253C1-E166-357A-9FE0-B7AC299DD9CF}"/>
              </a:ext>
            </a:extLst>
          </p:cNvPr>
          <p:cNvSpPr txBox="1">
            <a:spLocks noChangeArrowheads="1"/>
          </p:cNvSpPr>
          <p:nvPr/>
        </p:nvSpPr>
        <p:spPr bwMode="auto">
          <a:xfrm>
            <a:off x="1107058" y="293717"/>
            <a:ext cx="10435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spcBef>
                <a:spcPct val="50000"/>
              </a:spcBef>
              <a:defRPr/>
            </a:pPr>
            <a:r>
              <a:rPr lang="vi-VN" sz="2400" b="1" dirty="0">
                <a:latin typeface="Times New Roman" panose="02020603050405020304" pitchFamily="18" charset="0"/>
                <a:cs typeface="Times New Roman" panose="02020603050405020304" pitchFamily="18"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kumimoji="0" lang="vi-VN" alt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EBE3F5F8-54F1-4257-7B87-217A55861511}"/>
              </a:ext>
            </a:extLst>
          </p:cNvPr>
          <p:cNvGrpSpPr/>
          <p:nvPr/>
        </p:nvGrpSpPr>
        <p:grpSpPr>
          <a:xfrm>
            <a:off x="483885" y="429857"/>
            <a:ext cx="543619" cy="614402"/>
            <a:chOff x="0" y="-15601"/>
            <a:chExt cx="252000" cy="300873"/>
          </a:xfrm>
        </p:grpSpPr>
        <p:sp>
          <p:nvSpPr>
            <p:cNvPr id="15" name="Oval 14">
              <a:extLst>
                <a:ext uri="{FF2B5EF4-FFF2-40B4-BE49-F238E27FC236}">
                  <a16:creationId xmlns:a16="http://schemas.microsoft.com/office/drawing/2014/main" xmlns="" id="{D9D99D47-DEEB-6042-C1A4-94A1A1D2384E}"/>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 Box 2">
              <a:extLst>
                <a:ext uri="{FF2B5EF4-FFF2-40B4-BE49-F238E27FC236}">
                  <a16:creationId xmlns:a16="http://schemas.microsoft.com/office/drawing/2014/main" xmlns="" id="{CB7FC571-465B-BF86-1A38-D021613C6C51}"/>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17" name="TextBox 16">
            <a:extLst>
              <a:ext uri="{FF2B5EF4-FFF2-40B4-BE49-F238E27FC236}">
                <a16:creationId xmlns:a16="http://schemas.microsoft.com/office/drawing/2014/main" xmlns="" id="{4C954BDD-DF08-AFD2-6165-8C1741DF6CE7}"/>
              </a:ext>
            </a:extLst>
          </p:cNvPr>
          <p:cNvSpPr txBox="1"/>
          <p:nvPr/>
        </p:nvSpPr>
        <p:spPr>
          <a:xfrm>
            <a:off x="619124" y="1676400"/>
            <a:ext cx="6315075" cy="4893647"/>
          </a:xfrm>
          <a:prstGeom prst="rect">
            <a:avLst/>
          </a:prstGeom>
          <a:noFill/>
        </p:spPr>
        <p:txBody>
          <a:bodyPr wrap="square" rtlCol="0">
            <a:spAutoFit/>
          </a:bodyPr>
          <a:lstStyle/>
          <a:p>
            <a:pPr algn="ctr"/>
            <a:r>
              <a:rPr lang="en-US" sz="2400" b="1" i="0" u="sng" dirty="0" err="1">
                <a:solidFill>
                  <a:srgbClr val="FF0000"/>
                </a:solidFill>
                <a:effectLst/>
                <a:latin typeface="Times New Roman" panose="02020603050405020304" pitchFamily="18" charset="0"/>
                <a:cs typeface="Times New Roman" panose="02020603050405020304" pitchFamily="18" charset="0"/>
              </a:rPr>
              <a:t>Bài</a:t>
            </a:r>
            <a:r>
              <a:rPr lang="en-US" sz="2400" b="1" i="0" u="sng" dirty="0">
                <a:solidFill>
                  <a:srgbClr val="FF0000"/>
                </a:solidFill>
                <a:effectLst/>
                <a:latin typeface="Times New Roman" panose="02020603050405020304" pitchFamily="18" charset="0"/>
                <a:cs typeface="Times New Roman" panose="02020603050405020304" pitchFamily="18" charset="0"/>
              </a:rPr>
              <a:t> </a:t>
            </a:r>
            <a:r>
              <a:rPr lang="en-US" sz="2400" b="1" i="0" u="sng" dirty="0" err="1">
                <a:solidFill>
                  <a:srgbClr val="FF0000"/>
                </a:solidFill>
                <a:effectLst/>
                <a:latin typeface="Times New Roman" panose="02020603050405020304" pitchFamily="18" charset="0"/>
                <a:cs typeface="Times New Roman" panose="02020603050405020304" pitchFamily="18" charset="0"/>
              </a:rPr>
              <a:t>giải</a:t>
            </a:r>
            <a:r>
              <a:rPr lang="en-US" sz="2400" b="1" i="0" u="sng" dirty="0">
                <a:solidFill>
                  <a:srgbClr val="FF0000"/>
                </a:solidFill>
                <a:effectLst/>
                <a:latin typeface="Times New Roman" panose="02020603050405020304" pitchFamily="18" charset="0"/>
                <a:cs typeface="Times New Roman" panose="02020603050405020304" pitchFamily="18" charset="0"/>
              </a:rPr>
              <a:t>:</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Chu vi </a:t>
            </a:r>
            <a:r>
              <a:rPr lang="en-US" sz="2400" b="1" i="0" dirty="0" err="1">
                <a:solidFill>
                  <a:srgbClr val="FF0000"/>
                </a:solidFill>
                <a:effectLst/>
                <a:latin typeface="Times New Roman" panose="02020603050405020304" pitchFamily="18" charset="0"/>
                <a:cs typeface="Times New Roman" panose="02020603050405020304" pitchFamily="18" charset="0"/>
              </a:rPr>
              <a:t>tờ</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giấy</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màu</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xanh</a:t>
            </a:r>
            <a:r>
              <a:rPr lang="en-US" sz="2400" b="1" i="0" dirty="0">
                <a:solidFill>
                  <a:srgbClr val="FF0000"/>
                </a:solidFill>
                <a:effectLst/>
                <a:latin typeface="Times New Roman" panose="02020603050405020304" pitchFamily="18" charset="0"/>
                <a:cs typeface="Times New Roman" panose="02020603050405020304" pitchFamily="18" charset="0"/>
              </a:rPr>
              <a:t> da </a:t>
            </a:r>
            <a:r>
              <a:rPr lang="en-US" sz="2400" b="1" i="0" dirty="0" err="1">
                <a:solidFill>
                  <a:srgbClr val="FF0000"/>
                </a:solidFill>
                <a:effectLst/>
                <a:latin typeface="Times New Roman" panose="02020603050405020304" pitchFamily="18" charset="0"/>
                <a:cs typeface="Times New Roman" panose="02020603050405020304" pitchFamily="18" charset="0"/>
              </a:rPr>
              <a:t>trời</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là</a:t>
            </a:r>
            <a:r>
              <a:rPr lang="en-US" sz="2400" b="1" i="0" dirty="0">
                <a:solidFill>
                  <a:srgbClr val="FF0000"/>
                </a:solidFill>
                <a:effectLst/>
                <a:latin typeface="Times New Roman" panose="02020603050405020304" pitchFamily="18" charset="0"/>
                <a:cs typeface="Times New Roman" panose="02020603050405020304" pitchFamily="18" charset="0"/>
              </a:rPr>
              <a:t>:</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(4 + 6) x 2 = 20 (cm)</a:t>
            </a:r>
          </a:p>
          <a:p>
            <a:pPr algn="ctr"/>
            <a:r>
              <a:rPr lang="en-US" sz="2400" b="1" i="0" dirty="0" err="1">
                <a:solidFill>
                  <a:srgbClr val="FF0000"/>
                </a:solidFill>
                <a:effectLst/>
                <a:latin typeface="Times New Roman" panose="02020603050405020304" pitchFamily="18" charset="0"/>
                <a:cs typeface="Times New Roman" panose="02020603050405020304" pitchFamily="18" charset="0"/>
              </a:rPr>
              <a:t>Diện</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tích</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tờ</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giấy</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màu</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xanh</a:t>
            </a:r>
            <a:r>
              <a:rPr lang="en-US" sz="2400" b="1" i="0" dirty="0">
                <a:solidFill>
                  <a:srgbClr val="FF0000"/>
                </a:solidFill>
                <a:effectLst/>
                <a:latin typeface="Times New Roman" panose="02020603050405020304" pitchFamily="18" charset="0"/>
                <a:cs typeface="Times New Roman" panose="02020603050405020304" pitchFamily="18" charset="0"/>
              </a:rPr>
              <a:t> da </a:t>
            </a:r>
            <a:r>
              <a:rPr lang="en-US" sz="2400" b="1" i="0" dirty="0" err="1">
                <a:solidFill>
                  <a:srgbClr val="FF0000"/>
                </a:solidFill>
                <a:effectLst/>
                <a:latin typeface="Times New Roman" panose="02020603050405020304" pitchFamily="18" charset="0"/>
                <a:cs typeface="Times New Roman" panose="02020603050405020304" pitchFamily="18" charset="0"/>
              </a:rPr>
              <a:t>trời</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là</a:t>
            </a:r>
            <a:r>
              <a:rPr lang="en-US" sz="2400" b="1" i="0" dirty="0">
                <a:solidFill>
                  <a:srgbClr val="FF0000"/>
                </a:solidFill>
                <a:effectLst/>
                <a:latin typeface="Times New Roman" panose="02020603050405020304" pitchFamily="18" charset="0"/>
                <a:cs typeface="Times New Roman" panose="02020603050405020304" pitchFamily="18" charset="0"/>
              </a:rPr>
              <a:t>:</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4 x 6 = 24 (cm</a:t>
            </a:r>
            <a:r>
              <a:rPr lang="en-US" sz="2400" b="1" i="0" baseline="30000" dirty="0">
                <a:solidFill>
                  <a:srgbClr val="FF0000"/>
                </a:solidFill>
                <a:effectLst/>
                <a:latin typeface="Times New Roman" panose="02020603050405020304" pitchFamily="18" charset="0"/>
                <a:cs typeface="Times New Roman" panose="02020603050405020304" pitchFamily="18" charset="0"/>
              </a:rPr>
              <a:t>2</a:t>
            </a:r>
            <a:r>
              <a:rPr lang="en-US" sz="2400" b="1" i="0" dirty="0">
                <a:solidFill>
                  <a:srgbClr val="FF0000"/>
                </a:solidFill>
                <a:effectLst/>
                <a:latin typeface="Times New Roman" panose="02020603050405020304" pitchFamily="18" charset="0"/>
                <a:cs typeface="Times New Roman" panose="02020603050405020304" pitchFamily="18" charset="0"/>
              </a:rPr>
              <a:t>)</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Chu vi </a:t>
            </a:r>
            <a:r>
              <a:rPr lang="en-US" sz="2400" b="1" i="0" dirty="0" err="1">
                <a:solidFill>
                  <a:srgbClr val="FF0000"/>
                </a:solidFill>
                <a:effectLst/>
                <a:latin typeface="Times New Roman" panose="02020603050405020304" pitchFamily="18" charset="0"/>
                <a:cs typeface="Times New Roman" panose="02020603050405020304" pitchFamily="18" charset="0"/>
              </a:rPr>
              <a:t>tờ</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giấy</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màu</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xanh</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lá</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cây</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là</a:t>
            </a:r>
            <a:r>
              <a:rPr lang="en-US" sz="2400" b="1" i="0" dirty="0">
                <a:solidFill>
                  <a:srgbClr val="FF0000"/>
                </a:solidFill>
                <a:effectLst/>
                <a:latin typeface="Times New Roman" panose="02020603050405020304" pitchFamily="18" charset="0"/>
                <a:cs typeface="Times New Roman" panose="02020603050405020304" pitchFamily="18" charset="0"/>
              </a:rPr>
              <a:t>:</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(4 + 7) x 2 = 22 (cm)</a:t>
            </a:r>
          </a:p>
          <a:p>
            <a:pPr algn="ctr"/>
            <a:r>
              <a:rPr lang="en-US" sz="2400" b="1" i="0" dirty="0" err="1">
                <a:solidFill>
                  <a:srgbClr val="FF0000"/>
                </a:solidFill>
                <a:effectLst/>
                <a:latin typeface="Times New Roman" panose="02020603050405020304" pitchFamily="18" charset="0"/>
                <a:cs typeface="Times New Roman" panose="02020603050405020304" pitchFamily="18" charset="0"/>
              </a:rPr>
              <a:t>Diện</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tích</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tờ</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giấy</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màu</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xanh</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lá</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cây</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là</a:t>
            </a:r>
            <a:r>
              <a:rPr lang="en-US" sz="2400" b="1" i="0" dirty="0">
                <a:solidFill>
                  <a:srgbClr val="FF0000"/>
                </a:solidFill>
                <a:effectLst/>
                <a:latin typeface="Times New Roman" panose="02020603050405020304" pitchFamily="18" charset="0"/>
                <a:cs typeface="Times New Roman" panose="02020603050405020304" pitchFamily="18" charset="0"/>
              </a:rPr>
              <a:t>: </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4 x 7 = 28 (cm</a:t>
            </a:r>
            <a:r>
              <a:rPr lang="en-US" sz="2400" b="1" i="0" baseline="30000" dirty="0">
                <a:solidFill>
                  <a:srgbClr val="FF0000"/>
                </a:solidFill>
                <a:effectLst/>
                <a:latin typeface="Times New Roman" panose="02020603050405020304" pitchFamily="18" charset="0"/>
                <a:cs typeface="Times New Roman" panose="02020603050405020304" pitchFamily="18" charset="0"/>
              </a:rPr>
              <a:t>2</a:t>
            </a:r>
            <a:r>
              <a:rPr lang="en-US" sz="2400" b="1" i="0" dirty="0">
                <a:solidFill>
                  <a:srgbClr val="FF0000"/>
                </a:solidFill>
                <a:effectLst/>
                <a:latin typeface="Times New Roman" panose="02020603050405020304" pitchFamily="18" charset="0"/>
                <a:cs typeface="Times New Roman" panose="02020603050405020304" pitchFamily="18" charset="0"/>
              </a:rPr>
              <a:t>)</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Chu vi </a:t>
            </a:r>
            <a:r>
              <a:rPr lang="en-US" sz="2400" b="1" i="0" dirty="0" err="1">
                <a:solidFill>
                  <a:srgbClr val="FF0000"/>
                </a:solidFill>
                <a:effectLst/>
                <a:latin typeface="Times New Roman" panose="02020603050405020304" pitchFamily="18" charset="0"/>
                <a:cs typeface="Times New Roman" panose="02020603050405020304" pitchFamily="18" charset="0"/>
              </a:rPr>
              <a:t>tờ</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giấy</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màu</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vàng</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là</a:t>
            </a:r>
            <a:r>
              <a:rPr lang="en-US" sz="2400" b="1" i="0" dirty="0">
                <a:solidFill>
                  <a:srgbClr val="FF0000"/>
                </a:solidFill>
                <a:effectLst/>
                <a:latin typeface="Times New Roman" panose="02020603050405020304" pitchFamily="18" charset="0"/>
                <a:cs typeface="Times New Roman" panose="02020603050405020304" pitchFamily="18" charset="0"/>
              </a:rPr>
              <a:t>:</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 (5 + 5) x 2 = 20 (cm)</a:t>
            </a:r>
          </a:p>
          <a:p>
            <a:pPr algn="ctr"/>
            <a:r>
              <a:rPr lang="en-US" sz="2400" b="1" i="0" dirty="0" err="1">
                <a:solidFill>
                  <a:srgbClr val="FF0000"/>
                </a:solidFill>
                <a:effectLst/>
                <a:latin typeface="Times New Roman" panose="02020603050405020304" pitchFamily="18" charset="0"/>
                <a:cs typeface="Times New Roman" panose="02020603050405020304" pitchFamily="18" charset="0"/>
              </a:rPr>
              <a:t>Diện</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tích</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tờ</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giấy</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màu</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vàng</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là</a:t>
            </a:r>
            <a:r>
              <a:rPr lang="en-US" sz="2400" b="1" i="0" dirty="0">
                <a:solidFill>
                  <a:srgbClr val="FF0000"/>
                </a:solidFill>
                <a:effectLst/>
                <a:latin typeface="Times New Roman" panose="02020603050405020304" pitchFamily="18" charset="0"/>
                <a:cs typeface="Times New Roman" panose="02020603050405020304" pitchFamily="18" charset="0"/>
              </a:rPr>
              <a:t>:</a:t>
            </a:r>
          </a:p>
          <a:p>
            <a:pPr algn="ctr"/>
            <a:r>
              <a:rPr lang="en-US" sz="2400" b="1" i="0" dirty="0">
                <a:solidFill>
                  <a:srgbClr val="FF0000"/>
                </a:solidFill>
                <a:effectLst/>
                <a:latin typeface="Times New Roman" panose="02020603050405020304" pitchFamily="18" charset="0"/>
                <a:cs typeface="Times New Roman" panose="02020603050405020304" pitchFamily="18" charset="0"/>
              </a:rPr>
              <a:t>5 x 5 = 25 (cm</a:t>
            </a:r>
            <a:r>
              <a:rPr lang="en-US" sz="2400" b="1" i="0" baseline="30000" dirty="0">
                <a:solidFill>
                  <a:srgbClr val="FF0000"/>
                </a:solidFill>
                <a:effectLst/>
                <a:latin typeface="Times New Roman" panose="02020603050405020304" pitchFamily="18" charset="0"/>
                <a:cs typeface="Times New Roman" panose="02020603050405020304" pitchFamily="18" charset="0"/>
              </a:rPr>
              <a:t>2</a:t>
            </a:r>
            <a:r>
              <a:rPr lang="en-US" sz="2400" b="1" i="0" dirty="0">
                <a:solidFill>
                  <a:srgbClr val="FF0000"/>
                </a:solidFill>
                <a:effectLst/>
                <a:latin typeface="Times New Roman" panose="02020603050405020304" pitchFamily="18" charset="0"/>
                <a:cs typeface="Times New Roman" panose="02020603050405020304" pitchFamily="18" charset="0"/>
              </a:rPr>
              <a:t>)</a:t>
            </a:r>
          </a:p>
        </p:txBody>
      </p:sp>
      <p:pic>
        <p:nvPicPr>
          <p:cNvPr id="18" name="Picture 17">
            <a:extLst>
              <a:ext uri="{FF2B5EF4-FFF2-40B4-BE49-F238E27FC236}">
                <a16:creationId xmlns:a16="http://schemas.microsoft.com/office/drawing/2014/main" xmlns="" id="{4A8784D9-2509-69F7-9C92-7B486480417F}"/>
              </a:ext>
            </a:extLst>
          </p:cNvPr>
          <p:cNvPicPr>
            <a:picLocks noChangeAspect="1"/>
          </p:cNvPicPr>
          <p:nvPr/>
        </p:nvPicPr>
        <p:blipFill>
          <a:blip r:embed="rId2"/>
          <a:stretch>
            <a:fillRect/>
          </a:stretch>
        </p:blipFill>
        <p:spPr>
          <a:xfrm>
            <a:off x="7183955" y="2533650"/>
            <a:ext cx="4598469" cy="2400300"/>
          </a:xfrm>
          <a:prstGeom prst="rect">
            <a:avLst/>
          </a:prstGeom>
        </p:spPr>
      </p:pic>
    </p:spTree>
    <p:extLst>
      <p:ext uri="{BB962C8B-B14F-4D97-AF65-F5344CB8AC3E}">
        <p14:creationId xmlns:p14="http://schemas.microsoft.com/office/powerpoint/2010/main" val="360970333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down)">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wipe(down)">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wipe(down)">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wipe(down)">
                                      <p:cBhvr>
                                        <p:cTn id="32" dur="500"/>
                                        <p:tgtEl>
                                          <p:spTgt spid="1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xEl>
                                              <p:pRg st="6" end="6"/>
                                            </p:txEl>
                                          </p:spTgt>
                                        </p:tgtEl>
                                        <p:attrNameLst>
                                          <p:attrName>style.visibility</p:attrName>
                                        </p:attrNameLst>
                                      </p:cBhvr>
                                      <p:to>
                                        <p:strVal val="visible"/>
                                      </p:to>
                                    </p:set>
                                    <p:animEffect transition="in" filter="wipe(down)">
                                      <p:cBhvr>
                                        <p:cTn id="37" dur="500"/>
                                        <p:tgtEl>
                                          <p:spTgt spid="1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xEl>
                                              <p:pRg st="7" end="7"/>
                                            </p:txEl>
                                          </p:spTgt>
                                        </p:tgtEl>
                                        <p:attrNameLst>
                                          <p:attrName>style.visibility</p:attrName>
                                        </p:attrNameLst>
                                      </p:cBhvr>
                                      <p:to>
                                        <p:strVal val="visible"/>
                                      </p:to>
                                    </p:set>
                                    <p:animEffect transition="in" filter="wipe(down)">
                                      <p:cBhvr>
                                        <p:cTn id="42" dur="500"/>
                                        <p:tgtEl>
                                          <p:spTgt spid="1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xEl>
                                              <p:pRg st="8" end="8"/>
                                            </p:txEl>
                                          </p:spTgt>
                                        </p:tgtEl>
                                        <p:attrNameLst>
                                          <p:attrName>style.visibility</p:attrName>
                                        </p:attrNameLst>
                                      </p:cBhvr>
                                      <p:to>
                                        <p:strVal val="visible"/>
                                      </p:to>
                                    </p:set>
                                    <p:animEffect transition="in" filter="wipe(down)">
                                      <p:cBhvr>
                                        <p:cTn id="47" dur="500"/>
                                        <p:tgtEl>
                                          <p:spTgt spid="1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7">
                                            <p:txEl>
                                              <p:pRg st="9" end="9"/>
                                            </p:txEl>
                                          </p:spTgt>
                                        </p:tgtEl>
                                        <p:attrNameLst>
                                          <p:attrName>style.visibility</p:attrName>
                                        </p:attrNameLst>
                                      </p:cBhvr>
                                      <p:to>
                                        <p:strVal val="visible"/>
                                      </p:to>
                                    </p:set>
                                    <p:animEffect transition="in" filter="wipe(down)">
                                      <p:cBhvr>
                                        <p:cTn id="52" dur="500"/>
                                        <p:tgtEl>
                                          <p:spTgt spid="1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7">
                                            <p:txEl>
                                              <p:pRg st="10" end="10"/>
                                            </p:txEl>
                                          </p:spTgt>
                                        </p:tgtEl>
                                        <p:attrNameLst>
                                          <p:attrName>style.visibility</p:attrName>
                                        </p:attrNameLst>
                                      </p:cBhvr>
                                      <p:to>
                                        <p:strVal val="visible"/>
                                      </p:to>
                                    </p:set>
                                    <p:animEffect transition="in" filter="wipe(down)">
                                      <p:cBhvr>
                                        <p:cTn id="57" dur="500"/>
                                        <p:tgtEl>
                                          <p:spTgt spid="1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7">
                                            <p:txEl>
                                              <p:pRg st="11" end="11"/>
                                            </p:txEl>
                                          </p:spTgt>
                                        </p:tgtEl>
                                        <p:attrNameLst>
                                          <p:attrName>style.visibility</p:attrName>
                                        </p:attrNameLst>
                                      </p:cBhvr>
                                      <p:to>
                                        <p:strVal val="visible"/>
                                      </p:to>
                                    </p:set>
                                    <p:animEffect transition="in" filter="wipe(down)">
                                      <p:cBhvr>
                                        <p:cTn id="62" dur="500"/>
                                        <p:tgtEl>
                                          <p:spTgt spid="17">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7">
                                            <p:txEl>
                                              <p:pRg st="12" end="12"/>
                                            </p:txEl>
                                          </p:spTgt>
                                        </p:tgtEl>
                                        <p:attrNameLst>
                                          <p:attrName>style.visibility</p:attrName>
                                        </p:attrNameLst>
                                      </p:cBhvr>
                                      <p:to>
                                        <p:strVal val="visible"/>
                                      </p:to>
                                    </p:set>
                                    <p:animEffect transition="in" filter="wipe(down)">
                                      <p:cBhvr>
                                        <p:cTn id="67" dur="500"/>
                                        <p:tgtEl>
                                          <p:spTgt spid="17">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3302798-3461-188F-2261-C3A736B7DC12}"/>
              </a:ext>
            </a:extLst>
          </p:cNvPr>
          <p:cNvPicPr>
            <a:picLocks noChangeAspect="1"/>
          </p:cNvPicPr>
          <p:nvPr/>
        </p:nvPicPr>
        <p:blipFill>
          <a:blip r:embed="rId2"/>
          <a:stretch>
            <a:fillRect/>
          </a:stretch>
        </p:blipFill>
        <p:spPr>
          <a:xfrm>
            <a:off x="7183955" y="1089164"/>
            <a:ext cx="4598469" cy="2400300"/>
          </a:xfrm>
          <a:prstGeom prst="rect">
            <a:avLst/>
          </a:prstGeom>
        </p:spPr>
      </p:pic>
      <p:sp>
        <p:nvSpPr>
          <p:cNvPr id="3" name="TextBox 2">
            <a:extLst>
              <a:ext uri="{FF2B5EF4-FFF2-40B4-BE49-F238E27FC236}">
                <a16:creationId xmlns:a16="http://schemas.microsoft.com/office/drawing/2014/main" xmlns="" id="{592CF448-7DCA-338A-21C2-74939B7B337D}"/>
              </a:ext>
            </a:extLst>
          </p:cNvPr>
          <p:cNvSpPr txBox="1"/>
          <p:nvPr/>
        </p:nvSpPr>
        <p:spPr>
          <a:xfrm>
            <a:off x="761999" y="1460639"/>
            <a:ext cx="6315075" cy="2308324"/>
          </a:xfrm>
          <a:prstGeom prst="rect">
            <a:avLst/>
          </a:prstGeom>
          <a:noFill/>
        </p:spPr>
        <p:txBody>
          <a:bodyPr wrap="square" rtlCol="0">
            <a:spAutoFit/>
          </a:bodyPr>
          <a:lstStyle/>
          <a:p>
            <a:pPr lvl="0" algn="just"/>
            <a:r>
              <a:rPr lang="vi-VN" sz="2400" b="1" dirty="0">
                <a:solidFill>
                  <a:srgbClr val="002060"/>
                </a:solidFill>
                <a:latin typeface="Calibri"/>
              </a:rPr>
              <a:t>Theo đề bài ta có:</a:t>
            </a:r>
          </a:p>
          <a:p>
            <a:pPr lvl="0" algn="just"/>
            <a:r>
              <a:rPr lang="vi-VN" sz="2400" b="1" dirty="0">
                <a:solidFill>
                  <a:srgbClr val="FF0000"/>
                </a:solidFill>
                <a:latin typeface="Calibri"/>
              </a:rPr>
              <a:t>- Tờ giấy màu của Nam có chu vi bằng tờ giấy màu của Việt nhưng có diện tích bé hơn nên tờ giấy màu xanh dương là của Nam.</a:t>
            </a:r>
          </a:p>
          <a:p>
            <a:pPr lvl="0" algn="just"/>
            <a:r>
              <a:rPr lang="vi-VN" sz="2400" b="1" dirty="0">
                <a:solidFill>
                  <a:srgbClr val="FF0000"/>
                </a:solidFill>
                <a:latin typeface="Calibri"/>
              </a:rPr>
              <a:t>- Tờ giấy màu vàng là của Việt.</a:t>
            </a:r>
          </a:p>
          <a:p>
            <a:pPr lvl="0" algn="just"/>
            <a:r>
              <a:rPr lang="vi-VN" sz="2400" b="1" dirty="0">
                <a:solidFill>
                  <a:srgbClr val="FF0000"/>
                </a:solidFill>
                <a:latin typeface="Calibri"/>
              </a:rPr>
              <a:t>- Tờ giấy màu xanh lá là của Mai.</a:t>
            </a:r>
          </a:p>
        </p:txBody>
      </p:sp>
    </p:spTree>
    <p:extLst>
      <p:ext uri="{BB962C8B-B14F-4D97-AF65-F5344CB8AC3E}">
        <p14:creationId xmlns:p14="http://schemas.microsoft.com/office/powerpoint/2010/main" val="13299027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xmlns=""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49175" y="4087799"/>
              <a:ext cx="3611547" cy="103505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Vật liệu: bảng đen, bàn giáo viên, bàn học sinh</a:t>
              </a:r>
              <a:endParaRPr lang="en-US" sz="3200" b="1" dirty="0">
                <a:effectLst/>
                <a:latin typeface="+mj-lt"/>
                <a:ea typeface="Times New Roman" panose="02020603050405020304" pitchFamily="18" charset="0"/>
              </a:endParaRPr>
            </a:p>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1 số thước kẻ có vạch cm</a:t>
              </a:r>
              <a:endParaRPr lang="en-US" sz="3200" b="1" dirty="0">
                <a:effectLst/>
                <a:latin typeface="+mj-lt"/>
                <a:ea typeface="Times New Roman" panose="02020603050405020304" pitchFamily="18" charset="0"/>
              </a:endParaRPr>
            </a:p>
          </p:txBody>
        </p:sp>
      </p:grpSp>
      <p:grpSp>
        <p:nvGrpSpPr>
          <p:cNvPr id="26" name="Group 25">
            <a:extLst>
              <a:ext uri="{FF2B5EF4-FFF2-40B4-BE49-F238E27FC236}">
                <a16:creationId xmlns:a16="http://schemas.microsoft.com/office/drawing/2014/main" xmlns=""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xmlns=""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xmlns=""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mj-lt"/>
                  <a:ea typeface="Times New Roman" panose="02020603050405020304" pitchFamily="18" charset="0"/>
                </a:rPr>
                <a:t>C</a:t>
              </a:r>
              <a:r>
                <a:rPr lang="nl-NL" sz="2800" b="1" dirty="0">
                  <a:effectLst/>
                  <a:latin typeface="+mj-lt"/>
                  <a:ea typeface="Times New Roman" panose="02020603050405020304" pitchFamily="18" charset="0"/>
                </a:rPr>
                <a:t>ác tổ để thực hành đo, tính diện tích của bảng đen, bàn giáo viên và bàn học sinh.</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clrChange>
              <a:clrFrom>
                <a:srgbClr val="7F8526"/>
              </a:clrFrom>
              <a:clrTo>
                <a:srgbClr val="7F8526">
                  <a:alpha val="0"/>
                </a:srgbClr>
              </a:clrTo>
            </a:clrChange>
            <a:extLst>
              <a:ext uri="{BEBA8EAE-BF5A-486C-A8C5-ECC9F3942E4B}">
                <a14:imgProps xmlns:a14="http://schemas.microsoft.com/office/drawing/2010/main">
                  <a14:imgLayer r:embed="rId6">
                    <a14:imgEffect>
                      <a14:backgroundRemoval t="0" b="98472" l="599" r="94611">
                        <a14:foregroundMark x1="23802" y1="86587" x2="23653" y2="83362"/>
                        <a14:foregroundMark x1="37725" y1="85739" x2="39371" y2="85229"/>
                        <a14:foregroundMark x1="50299" y1="93039" x2="53443" y2="92360"/>
                        <a14:foregroundMark x1="53892" y1="88455" x2="57485" y2="75552"/>
                        <a14:foregroundMark x1="62425" y1="77250" x2="63772" y2="82513"/>
                        <a14:foregroundMark x1="2695" y1="7131" x2="2695" y2="4075"/>
                        <a14:backgroundMark x1="7186" y1="17997" x2="13024" y2="21222"/>
                        <a14:backgroundMark x1="13174" y1="13582" x2="17814" y2="28183"/>
                        <a14:backgroundMark x1="1796" y1="11205" x2="7635" y2="7640"/>
                        <a14:backgroundMark x1="13174" y1="849" x2="19760" y2="6961"/>
                        <a14:backgroundMark x1="2246" y1="1868" x2="5988" y2="509"/>
                        <a14:backgroundMark x1="6287" y1="4584" x2="13922" y2="9168"/>
                        <a14:backgroundMark x1="23653" y1="6282" x2="33084" y2="6282"/>
                        <a14:backgroundMark x1="41916" y1="12903" x2="46257" y2="20204"/>
                        <a14:backgroundMark x1="46557" y1="21053" x2="62126" y2="19355"/>
                        <a14:backgroundMark x1="40569" y1="12733" x2="42964" y2="14941"/>
                        <a14:backgroundMark x1="43862" y1="60951" x2="43862" y2="61800"/>
                      </a14:backgroundRemoval>
                    </a14:imgEffect>
                  </a14:imgLayer>
                </a14:imgProps>
              </a:ext>
            </a:extLst>
          </a:blip>
          <a:stretch>
            <a:fillRect/>
          </a:stretch>
        </p:blipFill>
        <p:spPr>
          <a:xfrm>
            <a:off x="3332103" y="3420314"/>
            <a:ext cx="3269054" cy="288244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822408" y="3933905"/>
            <a:ext cx="2018641" cy="2098448"/>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8223907" y="3278282"/>
            <a:ext cx="3068348"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48578" y="1139157"/>
            <a:ext cx="487363" cy="487363"/>
          </a:xfrm>
          <a:prstGeom prst="rect">
            <a:avLst/>
          </a:prstGeom>
        </p:spPr>
      </p:pic>
      <p:grpSp>
        <p:nvGrpSpPr>
          <p:cNvPr id="8" name="Group 7">
            <a:extLst>
              <a:ext uri="{FF2B5EF4-FFF2-40B4-BE49-F238E27FC236}">
                <a16:creationId xmlns:a16="http://schemas.microsoft.com/office/drawing/2014/main" xmlns="" id="{95A6443C-F5CB-42D3-BD79-16BA421FD553}"/>
              </a:ext>
            </a:extLst>
          </p:cNvPr>
          <p:cNvGrpSpPr/>
          <p:nvPr/>
        </p:nvGrpSpPr>
        <p:grpSpPr>
          <a:xfrm>
            <a:off x="1861241" y="-361531"/>
            <a:ext cx="7926148" cy="4393976"/>
            <a:chOff x="1861241" y="-361531"/>
            <a:chExt cx="7926148" cy="4393976"/>
          </a:xfrm>
        </p:grpSpPr>
        <p:pic>
          <p:nvPicPr>
            <p:cNvPr id="9" name="Picture 2" descr="Hộp Thoại Hình ảnh | Định dạng hình ảnh PNG 400225035| vn.lovepik.com">
              <a:extLst>
                <a:ext uri="{FF2B5EF4-FFF2-40B4-BE49-F238E27FC236}">
                  <a16:creationId xmlns:a16="http://schemas.microsoft.com/office/drawing/2014/main" xmlns="" id="{550A9E7D-ACF2-4F4E-A0A2-D4740753887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38" b="89888" l="6163" r="97326"/>
                      </a14:imgEffect>
                    </a14:imgLayer>
                  </a14:imgProps>
                </a:ext>
                <a:ext uri="{28A0092B-C50C-407E-A947-70E740481C1C}">
                  <a14:useLocalDpi xmlns:a14="http://schemas.microsoft.com/office/drawing/2010/main" val="0"/>
                </a:ext>
              </a:extLst>
            </a:blip>
            <a:srcRect/>
            <a:stretch>
              <a:fillRect/>
            </a:stretch>
          </p:blipFill>
          <p:spPr bwMode="auto">
            <a:xfrm rot="21434921">
              <a:off x="1861241" y="-361531"/>
              <a:ext cx="7926148" cy="43939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a:extLst>
                <a:ext uri="{FF2B5EF4-FFF2-40B4-BE49-F238E27FC236}">
                  <a16:creationId xmlns:a16="http://schemas.microsoft.com/office/drawing/2014/main" xmlns="" id="{63D8A89E-FA9B-42FA-9B95-73F54208A80D}"/>
                </a:ext>
              </a:extLst>
            </p:cNvPr>
            <p:cNvSpPr txBox="1">
              <a:spLocks noChangeArrowheads="1"/>
            </p:cNvSpPr>
            <p:nvPr/>
          </p:nvSpPr>
          <p:spPr bwMode="auto">
            <a:xfrm>
              <a:off x="3096555" y="1184292"/>
              <a:ext cx="6083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Cảm</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các</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bạn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đã</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giúp</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mẹ</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con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mình</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đoàn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tụ</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nhé</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a:t>
              </a:r>
            </a:p>
          </p:txBody>
        </p:sp>
      </p:grpSp>
    </p:spTree>
    <p:extLst>
      <p:ext uri="{BB962C8B-B14F-4D97-AF65-F5344CB8AC3E}">
        <p14:creationId xmlns:p14="http://schemas.microsoft.com/office/powerpoint/2010/main" val="17824690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0.27813 0.08981 L -0.30977 -0.01343 " pathEditMode="relative" rAng="0" ptsTypes="AA">
                                      <p:cBhvr>
                                        <p:cTn id="20" dur="3000" fill="hold"/>
                                        <p:tgtEl>
                                          <p:spTgt spid="3"/>
                                        </p:tgtEl>
                                        <p:attrNameLst>
                                          <p:attrName>ppt_x</p:attrName>
                                          <p:attrName>ppt_y</p:attrName>
                                        </p:attrNameLst>
                                      </p:cBhvr>
                                      <p:rCtr x="-29401" y="-5162"/>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xmlns="" id="{9BD29C4D-6855-48C0-9657-25D02B3FFA91}"/>
              </a:ext>
            </a:extLst>
          </p:cNvPr>
          <p:cNvGrpSpPr>
            <a:grpSpLocks/>
          </p:cNvGrpSpPr>
          <p:nvPr/>
        </p:nvGrpSpPr>
        <p:grpSpPr bwMode="auto">
          <a:xfrm>
            <a:off x="827401" y="335706"/>
            <a:ext cx="10537198" cy="5382806"/>
            <a:chOff x="1034431" y="684437"/>
            <a:chExt cx="10536445" cy="5620679"/>
          </a:xfrm>
        </p:grpSpPr>
        <p:sp>
          <p:nvSpPr>
            <p:cNvPr id="4" name="矩形: 圆角 14">
              <a:extLst>
                <a:ext uri="{FF2B5EF4-FFF2-40B4-BE49-F238E27FC236}">
                  <a16:creationId xmlns:a16="http://schemas.microsoft.com/office/drawing/2014/main" xmlns=""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lt"/>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xmlns=""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xmlns="" id="{5FB7AEC1-7A74-4621-BF8C-912B0D4F4366}"/>
                </a:ext>
              </a:extLst>
            </p:cNvPr>
            <p:cNvSpPr txBox="1">
              <a:spLocks noChangeArrowheads="1"/>
            </p:cNvSpPr>
            <p:nvPr/>
          </p:nvSpPr>
          <p:spPr bwMode="auto">
            <a:xfrm>
              <a:off x="4078971" y="684437"/>
              <a:ext cx="4637445" cy="125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72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rPr>
                <a:t>Dặn dò</a:t>
              </a:r>
              <a:endParaRPr kumimoji="0" lang="zh-CN" altLang="en-US" sz="72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sym typeface="Arial"/>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xmlns=""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xmlns=""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7B22FA13-2E40-690F-33B6-36FD18F16475}"/>
              </a:ext>
            </a:extLst>
          </p:cNvPr>
          <p:cNvSpPr txBox="1"/>
          <p:nvPr/>
        </p:nvSpPr>
        <p:spPr>
          <a:xfrm>
            <a:off x="2741700" y="231432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xmlns="" id="{927458B0-2F54-5EB2-E1AB-36ED0F74E621}"/>
              </a:ext>
            </a:extLst>
          </p:cNvPr>
          <p:cNvPicPr>
            <a:picLocks noChangeAspect="1"/>
          </p:cNvPicPr>
          <p:nvPr/>
        </p:nvPicPr>
        <p:blipFill>
          <a:blip r:embed="rId11"/>
          <a:stretch>
            <a:fillRect/>
          </a:stretch>
        </p:blipFill>
        <p:spPr>
          <a:xfrm rot="737208" flipH="1">
            <a:off x="1549586" y="2231676"/>
            <a:ext cx="919996" cy="919996"/>
          </a:xfrm>
          <a:prstGeom prst="rect">
            <a:avLst/>
          </a:prstGeom>
        </p:spPr>
      </p:pic>
      <p:sp>
        <p:nvSpPr>
          <p:cNvPr id="18" name="TextBox 17">
            <a:extLst>
              <a:ext uri="{FF2B5EF4-FFF2-40B4-BE49-F238E27FC236}">
                <a16:creationId xmlns:a16="http://schemas.microsoft.com/office/drawing/2014/main" xmlns="" id="{17BC3E23-B34D-E1EA-58C5-BD1E6D0795FF}"/>
              </a:ext>
            </a:extLst>
          </p:cNvPr>
          <p:cNvSpPr txBox="1"/>
          <p:nvPr/>
        </p:nvSpPr>
        <p:spPr>
          <a:xfrm>
            <a:off x="2741700" y="329533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19" name="Picture 18">
            <a:extLst>
              <a:ext uri="{FF2B5EF4-FFF2-40B4-BE49-F238E27FC236}">
                <a16:creationId xmlns:a16="http://schemas.microsoft.com/office/drawing/2014/main" xmlns="" id="{CD09E003-CED6-77B8-0C0C-C2DA987A9CB3}"/>
              </a:ext>
            </a:extLst>
          </p:cNvPr>
          <p:cNvPicPr>
            <a:picLocks noChangeAspect="1"/>
          </p:cNvPicPr>
          <p:nvPr/>
        </p:nvPicPr>
        <p:blipFill>
          <a:blip r:embed="rId11"/>
          <a:stretch>
            <a:fillRect/>
          </a:stretch>
        </p:blipFill>
        <p:spPr>
          <a:xfrm rot="737208" flipH="1">
            <a:off x="1549586" y="3212688"/>
            <a:ext cx="919996" cy="919996"/>
          </a:xfrm>
          <a:prstGeom prst="rect">
            <a:avLst/>
          </a:prstGeom>
        </p:spPr>
      </p:pic>
      <p:sp>
        <p:nvSpPr>
          <p:cNvPr id="20" name="TextBox 19">
            <a:extLst>
              <a:ext uri="{FF2B5EF4-FFF2-40B4-BE49-F238E27FC236}">
                <a16:creationId xmlns:a16="http://schemas.microsoft.com/office/drawing/2014/main" xmlns="" id="{438654D5-7940-623C-B5ED-5319C973BD57}"/>
              </a:ext>
            </a:extLst>
          </p:cNvPr>
          <p:cNvSpPr txBox="1"/>
          <p:nvPr/>
        </p:nvSpPr>
        <p:spPr>
          <a:xfrm>
            <a:off x="2741700" y="427635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21" name="Picture 20">
            <a:extLst>
              <a:ext uri="{FF2B5EF4-FFF2-40B4-BE49-F238E27FC236}">
                <a16:creationId xmlns:a16="http://schemas.microsoft.com/office/drawing/2014/main" xmlns="" id="{98BAE8B5-FD7C-7D75-C12A-A472FBDBBB58}"/>
              </a:ext>
            </a:extLst>
          </p:cNvPr>
          <p:cNvPicPr>
            <a:picLocks noChangeAspect="1"/>
          </p:cNvPicPr>
          <p:nvPr/>
        </p:nvPicPr>
        <p:blipFill>
          <a:blip r:embed="rId11"/>
          <a:stretch>
            <a:fillRect/>
          </a:stretch>
        </p:blipFill>
        <p:spPr>
          <a:xfrm rot="737208" flipH="1">
            <a:off x="1549586" y="4193700"/>
            <a:ext cx="919996" cy="919996"/>
          </a:xfrm>
          <a:prstGeom prst="rect">
            <a:avLst/>
          </a:prstGeom>
        </p:spPr>
      </p:pic>
    </p:spTree>
    <p:extLst>
      <p:ext uri="{BB962C8B-B14F-4D97-AF65-F5344CB8AC3E}">
        <p14:creationId xmlns:p14="http://schemas.microsoft.com/office/powerpoint/2010/main" val="42862672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left)">
                                      <p:cBhvr>
                                        <p:cTn id="2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P spid="20"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xmlns=""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xmlns=""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2" name="Picture 1">
            <a:extLst>
              <a:ext uri="{FF2B5EF4-FFF2-40B4-BE49-F238E27FC236}">
                <a16:creationId xmlns:a16="http://schemas.microsoft.com/office/drawing/2014/main" xmlns="" id="{F479CACC-4C78-44DD-835D-A2182A6FF4E7}"/>
              </a:ext>
            </a:extLst>
          </p:cNvPr>
          <p:cNvPicPr>
            <a:picLocks noChangeAspect="1"/>
          </p:cNvPicPr>
          <p:nvPr/>
        </p:nvPicPr>
        <p:blipFill>
          <a:blip r:embed="rId7"/>
          <a:stretch>
            <a:fillRect/>
          </a:stretch>
        </p:blipFill>
        <p:spPr>
          <a:xfrm>
            <a:off x="1374592" y="2147248"/>
            <a:ext cx="10071465" cy="1572904"/>
          </a:xfrm>
          <a:prstGeom prst="rect">
            <a:avLst/>
          </a:prstGeom>
        </p:spPr>
      </p:pic>
    </p:spTree>
    <p:extLst>
      <p:ext uri="{BB962C8B-B14F-4D97-AF65-F5344CB8AC3E}">
        <p14:creationId xmlns:p14="http://schemas.microsoft.com/office/powerpoint/2010/main" val="380947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4" name="Group 3"/>
          <p:cNvGrpSpPr/>
          <p:nvPr/>
        </p:nvGrpSpPr>
        <p:grpSpPr>
          <a:xfrm>
            <a:off x="-77736" y="-1046445"/>
            <a:ext cx="6950485" cy="2933410"/>
            <a:chOff x="-77736" y="-1046445"/>
            <a:chExt cx="6950485" cy="2933410"/>
          </a:xfrm>
        </p:grpSpPr>
        <p:pic>
          <p:nvPicPr>
            <p:cNvPr id="2" name="Picture 1"/>
            <p:cNvPicPr>
              <a:picLocks noChangeAspect="1"/>
            </p:cNvPicPr>
            <p:nvPr/>
          </p:nvPicPr>
          <p:blipFill>
            <a:blip r:embed="rId5"/>
            <a:stretch>
              <a:fillRect/>
            </a:stretch>
          </p:blipFill>
          <p:spPr>
            <a:xfrm>
              <a:off x="-77736" y="-1046445"/>
              <a:ext cx="6950485" cy="2933410"/>
            </a:xfrm>
            <a:prstGeom prst="rect">
              <a:avLst/>
            </a:prstGeom>
          </p:spPr>
        </p:pic>
        <p:sp>
          <p:nvSpPr>
            <p:cNvPr id="14" name="TextBox 13">
              <a:extLst>
                <a:ext uri="{FF2B5EF4-FFF2-40B4-BE49-F238E27FC236}">
                  <a16:creationId xmlns:a16="http://schemas.microsoft.com/office/drawing/2014/main" xmlns="" id="{B6EC7235-D9B4-BAB5-129D-128EC8617C29}"/>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3" name="cute + soft aesthetic sound effects pack 2021 (no copyr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6" name="Picture 5">
            <a:extLst>
              <a:ext uri="{FF2B5EF4-FFF2-40B4-BE49-F238E27FC236}">
                <a16:creationId xmlns:a16="http://schemas.microsoft.com/office/drawing/2014/main" xmlns="" id="{67597194-9AE4-40CF-A294-1E54C6819E52}"/>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9531225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xmlns=""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xmlns=""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mj-lt"/>
                  <a:ea typeface="Times New Roman" panose="02020603050405020304" pitchFamily="18" charset="0"/>
                </a:rPr>
                <a:t>Hình vuông có cạnh 5 cm thì chu bằng bao nhiêu?</a:t>
              </a:r>
              <a:endParaRPr lang="en-US" sz="4000" dirty="0">
                <a:solidFill>
                  <a:srgbClr val="00B050"/>
                </a:solidFill>
                <a:effectLst/>
                <a:latin typeface="+mj-lt"/>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xmlns=""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20 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xmlns=""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xmlns=""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56489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xmlns=""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xmlns=""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chiều dài 8 cm và chiều rộng 6 cm thì diện tích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xmlns=""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lang="nl-NL" sz="4400" dirty="0">
                  <a:solidFill>
                    <a:srgbClr val="002060"/>
                  </a:solidFill>
                  <a:effectLst/>
                  <a:latin typeface="+mj-lt"/>
                  <a:ea typeface="Times New Roman" panose="02020603050405020304" pitchFamily="18" charset="0"/>
                </a:rPr>
                <a:t>48 cm</a:t>
              </a:r>
              <a:r>
                <a:rPr lang="nl-NL" sz="4400" baseline="30000" dirty="0">
                  <a:solidFill>
                    <a:srgbClr val="002060"/>
                  </a:solidFill>
                  <a:effectLst/>
                  <a:latin typeface="+mj-lt"/>
                  <a:ea typeface="Times New Roman" panose="02020603050405020304" pitchFamily="18" charset="0"/>
                </a:rPr>
                <a:t>2</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xmlns=""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xmlns=""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03496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1E43920-8D00-A8D0-BE86-7C4418FF4F8D}"/>
              </a:ext>
            </a:extLst>
          </p:cNvPr>
          <p:cNvSpPr txBox="1"/>
          <p:nvPr/>
        </p:nvSpPr>
        <p:spPr>
          <a:xfrm>
            <a:off x="2656093" y="645499"/>
            <a:ext cx="6085320" cy="1107996"/>
          </a:xfrm>
          <a:prstGeom prst="rect">
            <a:avLst/>
          </a:prstGeom>
          <a:noFill/>
        </p:spPr>
        <p:txBody>
          <a:bodyPr wrap="none" rtlCol="0">
            <a:spAutoFit/>
          </a:bodyPr>
          <a:lstStyle/>
          <a:p>
            <a:r>
              <a:rPr lang="en-US" sz="6600" dirty="0" err="1">
                <a:solidFill>
                  <a:srgbClr val="FF0000"/>
                </a:solidFill>
                <a:latin typeface="Times New Roman" panose="02020603050405020304" pitchFamily="18" charset="0"/>
                <a:cs typeface="Times New Roman" panose="02020603050405020304" pitchFamily="18" charset="0"/>
              </a:rPr>
              <a:t>Luyện</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tập</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tiết</a:t>
            </a:r>
            <a:r>
              <a:rPr lang="en-US" sz="6600" dirty="0">
                <a:solidFill>
                  <a:srgbClr val="FF000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4156692019"/>
      </p:ext>
    </p:extLst>
  </p:cSld>
  <p:clrMapOvr>
    <a:masterClrMapping/>
  </p:clrMapOvr>
  <p:transition spd="slow">
    <p:random/>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4578" y="3625335"/>
            <a:ext cx="2021388" cy="3129213"/>
          </a:xfrm>
          <a:prstGeom prst="rect">
            <a:avLst/>
          </a:prstGeom>
        </p:spPr>
      </p:pic>
      <p:pic>
        <p:nvPicPr>
          <p:cNvPr id="3" name="Picture 2"/>
          <p:cNvPicPr>
            <a:picLocks noChangeAspect="1"/>
          </p:cNvPicPr>
          <p:nvPr/>
        </p:nvPicPr>
        <p:blipFill>
          <a:blip r:embed="rId5"/>
          <a:stretch>
            <a:fillRect/>
          </a:stretch>
        </p:blipFill>
        <p:spPr>
          <a:xfrm>
            <a:off x="1827167" y="-80129"/>
            <a:ext cx="8681456" cy="1780186"/>
          </a:xfrm>
          <a:prstGeom prst="rect">
            <a:avLst/>
          </a:prstGeom>
        </p:spPr>
      </p:pic>
      <p:grpSp>
        <p:nvGrpSpPr>
          <p:cNvPr id="9" name="Group 8">
            <a:extLst>
              <a:ext uri="{FF2B5EF4-FFF2-40B4-BE49-F238E27FC236}">
                <a16:creationId xmlns:a16="http://schemas.microsoft.com/office/drawing/2014/main" xmlns="" id="{1376A909-E8B2-4D51-991B-96BE64624D95}"/>
              </a:ext>
            </a:extLst>
          </p:cNvPr>
          <p:cNvGrpSpPr/>
          <p:nvPr/>
        </p:nvGrpSpPr>
        <p:grpSpPr>
          <a:xfrm>
            <a:off x="2765966" y="1767166"/>
            <a:ext cx="5292290" cy="3082939"/>
            <a:chOff x="3541215" y="312506"/>
            <a:chExt cx="7018390" cy="5350476"/>
          </a:xfrm>
        </p:grpSpPr>
        <p:pic>
          <p:nvPicPr>
            <p:cNvPr id="10" name="Picture 19">
              <a:extLst>
                <a:ext uri="{FF2B5EF4-FFF2-40B4-BE49-F238E27FC236}">
                  <a16:creationId xmlns:a16="http://schemas.microsoft.com/office/drawing/2014/main" xmlns="" id="{BC85CA39-A908-4B5D-98B0-93DD5CEF055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541215" y="312506"/>
              <a:ext cx="7018390" cy="5350476"/>
            </a:xfrm>
            <a:prstGeom prst="rect">
              <a:avLst/>
            </a:prstGeom>
          </p:spPr>
        </p:pic>
        <p:sp>
          <p:nvSpPr>
            <p:cNvPr id="11" name="TextBox 10">
              <a:extLst>
                <a:ext uri="{FF2B5EF4-FFF2-40B4-BE49-F238E27FC236}">
                  <a16:creationId xmlns:a16="http://schemas.microsoft.com/office/drawing/2014/main" xmlns="" id="{D6594883-8141-43F4-A456-A3505747E739}"/>
                </a:ext>
              </a:extLst>
            </p:cNvPr>
            <p:cNvSpPr txBox="1"/>
            <p:nvPr/>
          </p:nvSpPr>
          <p:spPr>
            <a:xfrm>
              <a:off x="3656000" y="1461304"/>
              <a:ext cx="5871065" cy="2724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Mình bị lạc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giờ không biết đường về nhà T.T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xmlns="" id="{482E531C-2548-4F46-91EE-6335D1E2D3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0304887" y="1175795"/>
            <a:ext cx="1952787" cy="2449540"/>
          </a:xfrm>
          <a:prstGeom prst="rect">
            <a:avLst/>
          </a:prstGeom>
        </p:spPr>
      </p:pic>
      <p:pic>
        <p:nvPicPr>
          <p:cNvPr id="8" name="Picture 7">
            <a:extLst>
              <a:ext uri="{FF2B5EF4-FFF2-40B4-BE49-F238E27FC236}">
                <a16:creationId xmlns:a16="http://schemas.microsoft.com/office/drawing/2014/main" xmlns="" id="{6C5BB2EE-8E45-424B-B468-6CF5F24FC0B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9054649" y="968681"/>
            <a:ext cx="2186336" cy="2920842"/>
          </a:xfrm>
          <a:prstGeom prst="rect">
            <a:avLst/>
          </a:prstGeom>
        </p:spPr>
      </p:pic>
      <p:grpSp>
        <p:nvGrpSpPr>
          <p:cNvPr id="12" name="Group 11">
            <a:extLst>
              <a:ext uri="{FF2B5EF4-FFF2-40B4-BE49-F238E27FC236}">
                <a16:creationId xmlns:a16="http://schemas.microsoft.com/office/drawing/2014/main" xmlns="" id="{1376A909-E8B2-4D51-991B-96BE64624D95}"/>
              </a:ext>
            </a:extLst>
          </p:cNvPr>
          <p:cNvGrpSpPr/>
          <p:nvPr/>
        </p:nvGrpSpPr>
        <p:grpSpPr>
          <a:xfrm flipH="1">
            <a:off x="4016204" y="1365776"/>
            <a:ext cx="3137284" cy="2858029"/>
            <a:chOff x="3541215" y="-643778"/>
            <a:chExt cx="8272779" cy="6306760"/>
          </a:xfrm>
        </p:grpSpPr>
        <p:pic>
          <p:nvPicPr>
            <p:cNvPr id="13" name="Picture 19">
              <a:extLst>
                <a:ext uri="{FF2B5EF4-FFF2-40B4-BE49-F238E27FC236}">
                  <a16:creationId xmlns:a16="http://schemas.microsoft.com/office/drawing/2014/main" xmlns="" id="{BC85CA39-A908-4B5D-98B0-93DD5CEF055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3541215" y="-643778"/>
              <a:ext cx="8272779" cy="6306760"/>
            </a:xfrm>
            <a:prstGeom prst="rect">
              <a:avLst/>
            </a:prstGeom>
          </p:spPr>
        </p:pic>
        <p:sp>
          <p:nvSpPr>
            <p:cNvPr id="14" name="TextBox 13">
              <a:extLst>
                <a:ext uri="{FF2B5EF4-FFF2-40B4-BE49-F238E27FC236}">
                  <a16:creationId xmlns:a16="http://schemas.microsoft.com/office/drawing/2014/main" xmlns="" id="{D6594883-8141-43F4-A456-A3505747E739}"/>
                </a:ext>
              </a:extLst>
            </p:cNvPr>
            <p:cNvSpPr txBox="1"/>
            <p:nvPr/>
          </p:nvSpPr>
          <p:spPr>
            <a:xfrm>
              <a:off x="4162171" y="1281386"/>
              <a:ext cx="6903604" cy="2377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bị sao vậy, Bọ Rùa?</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846845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3.33333E-6 L -2.70833E-6 3.33333E-6 C -0.00247 0.00555 -0.00429 0.01157 -0.00664 0.01736 C -0.00729 0.01898 -0.00859 0.02037 -0.00924 0.02176 C -0.01393 0.0331 -0.01198 0.03102 -0.01562 0.04189 C -0.01627 0.04421 -0.01745 0.04606 -0.01823 0.04861 C -0.01914 0.05139 -0.01979 0.05486 -0.0207 0.05764 C -0.02226 0.06227 -0.02565 0.07083 -0.02565 0.07129 C -0.0263 0.07407 -0.02656 0.07685 -0.02721 0.08009 C -0.02747 0.08194 -0.02799 0.08449 -0.02838 0.0868 C -0.02929 0.09236 -0.03021 0.09861 -0.03073 0.10439 C -0.03138 0.1074 -0.0319 0.11041 -0.03216 0.11342 C -0.03372 0.13078 -0.03255 0.12314 -0.03606 0.13819 C -0.03646 0.14236 -0.0362 0.14722 -0.03737 0.15115 C -0.03789 0.15416 -0.03984 0.15578 -0.04114 0.1581 C -0.04205 0.16018 -0.04284 0.16227 -0.04349 0.16458 C -0.04466 0.16852 -0.04492 0.17268 -0.04622 0.17592 C -0.05963 0.21273 -0.04987 0.1868 -0.05885 0.20069 C -0.0612 0.2037 -0.06289 0.20879 -0.06523 0.21157 L -0.07291 0.22106 C -0.07565 0.22361 -0.07799 0.22685 -0.0806 0.22963 C -0.08476 0.23402 -0.08867 0.24004 -0.09336 0.24352 C -0.09544 0.24444 -0.09791 0.2456 -0.09961 0.24768 C -0.10169 0.24953 -0.10299 0.25231 -0.10481 0.25439 C -0.10599 0.25555 -0.10729 0.25555 -0.10859 0.25625 C -0.11028 0.25787 -0.11211 0.25902 -0.11367 0.26111 C -0.11627 0.26389 -0.11836 0.26828 -0.12148 0.26967 C -0.12552 0.27245 -0.12565 0.27176 -0.12916 0.27662 C -0.1319 0.28055 -0.13593 0.29074 -0.13672 0.29444 C -0.13711 0.29699 -0.13724 0.29907 -0.13802 0.30115 C -0.1388 0.30393 -0.13984 0.30532 -0.14049 0.3081 C -0.14388 0.31967 -0.13945 0.31018 -0.14427 0.31921 C -0.14505 0.32361 -0.14596 0.33032 -0.14687 0.33472 C -0.14765 0.33796 -0.14817 0.34143 -0.14948 0.34398 C -0.15169 0.34745 -0.15508 0.34884 -0.15716 0.35277 C -0.16224 0.36203 -0.15937 0.35787 -0.16601 0.36365 C -0.16692 0.36551 -0.16771 0.36736 -0.16862 0.36828 C -0.17239 0.37129 -0.17409 0.36805 -0.1763 0.375 C -0.17669 0.37662 -0.1763 0.37801 -0.1763 0.38009 " pathEditMode="relative" rAng="0" ptsTypes="AAAAAAAAAAAAAAAAAAAAAAAAAAAAAAAAAAAAAAA">
                                      <p:cBhvr>
                                        <p:cTn id="6" dur="2000" fill="hold"/>
                                        <p:tgtEl>
                                          <p:spTgt spid="8"/>
                                        </p:tgtEl>
                                        <p:attrNameLst>
                                          <p:attrName>ppt_x</p:attrName>
                                          <p:attrName>ppt_y</p:attrName>
                                        </p:attrNameLst>
                                      </p:cBhvr>
                                      <p:rCtr x="-8828" y="19005"/>
                                    </p:animMotion>
                                  </p:childTnLst>
                                </p:cTn>
                              </p:par>
                              <p:par>
                                <p:cTn id="7" presetID="0" presetClass="path" presetSubtype="0" accel="50000" decel="50000" fill="hold" nodeType="withEffect">
                                  <p:stCondLst>
                                    <p:cond delay="0"/>
                                  </p:stCondLst>
                                  <p:childTnLst>
                                    <p:animMotion origin="layout" path="M 2.91667E-6 3.33333E-6 L 2.91667E-6 0.00578 C -0.00352 0.00578 -0.00352 0.01227 -0.00703 0.01227 C -0.00703 0.00578 -0.00703 0.01227 -0.00703 0.01828 C -0.01042 0.02453 -0.01042 0.01828 -0.01394 0.03078 C -0.01394 0.02453 -0.01394 0.03078 -0.01394 0.02453 C -0.01394 0.0368 -0.01394 0.03078 -0.01719 0.0368 C -0.01719 0.04305 -0.02071 0.04305 -0.02071 0.0368 C -0.02071 0.04907 -0.02071 0.04305 -0.02071 0.04907 C -0.02071 0.05532 -0.02071 0.04907 -0.02071 0.05532 C -0.02071 0.06157 -0.02071 0.05532 -0.02409 0.06782 C -0.02409 0.06157 -0.02409 0.06782 -0.02409 0.07407 C -0.02409 0.08032 -0.02409 0.07407 -0.02761 0.08634 C -0.02761 0.08032 -0.02761 0.09259 -0.02761 0.08634 C -0.02761 0.09861 -0.02761 0.09259 -0.03086 0.09861 C -0.03086 0.09259 -0.03086 0.09861 -0.03086 0.10486 C -0.03086 0.09861 -0.03086 0.10486 -0.03438 0.11111 C -0.04128 0.12986 -0.03438 0.11736 -0.04128 0.12338 C -0.04479 0.12338 -0.04479 0.12986 -0.04479 0.12338 L -0.05157 0.13588 C -0.05157 0.12986 -0.05495 0.14189 -0.05495 0.13588 C -0.05847 0.14189 -0.06172 0.14814 -0.06524 0.14814 C -0.06524 0.14189 -0.06862 0.14814 -0.06862 0.15439 C -0.07214 0.15439 -0.07214 0.14814 -0.07214 0.15439 C -0.07565 0.15439 -0.07565 0.14814 -0.07565 0.16064 C -0.07565 0.15439 -0.07891 0.16064 -0.07891 0.15439 C -0.08242 0.16064 -0.08242 0.16666 -0.08581 0.16666 C -0.08581 0.16064 -0.08581 0.16666 -0.0892 0.16666 C -0.09258 0.17291 -0.09258 0.17939 -0.09597 0.17939 C -0.09597 0.17291 -0.09597 0.18518 -0.09597 0.17939 C -0.09597 0.18518 -0.09597 0.17939 -0.09597 0.19166 C -0.09948 0.19768 -0.09597 0.19166 -0.09948 0.19768 C -0.09948 0.19166 -0.09948 0.20393 -0.10287 0.20393 C -0.10287 0.19768 -0.10287 0.21018 -0.10287 0.20393 C -0.10638 0.21018 -0.10638 0.2162 -0.10964 0.2162 C -0.11315 0.22245 -0.10964 0.2162 -0.11315 0.22245 C -0.11654 0.22245 -0.11654 0.2162 -0.11654 0.22245 C -0.12005 0.22893 -0.12005 0.22245 -0.12005 0.22893 C -0.12344 0.22893 -0.12005 0.22893 -0.12005 0.22245 " pathEditMode="relative" rAng="0" ptsTypes="AAAAAAAAAAAAAAAAAAAAAAAAAAAAAAAAAAAAAAA">
                                      <p:cBhvr>
                                        <p:cTn id="8" dur="2000" fill="hold"/>
                                        <p:tgtEl>
                                          <p:spTgt spid="7"/>
                                        </p:tgtEl>
                                        <p:attrNameLst>
                                          <p:attrName>ppt_x</p:attrName>
                                          <p:attrName>ppt_y</p:attrName>
                                        </p:attrNameLst>
                                      </p:cBhvr>
                                      <p:rCtr x="-6081" y="11435"/>
                                    </p:animMotion>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2" presetClass="emph" presetSubtype="0" repeatCount="1000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par>
                                <p:cTn id="21" presetID="32" presetClass="emph" presetSubtype="0" repeatCount="10000" fill="hold"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32" presetClass="emph" presetSubtype="0" repeatCount="1000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10">
            <a:extLst>
              <a:ext uri="{FF2B5EF4-FFF2-40B4-BE49-F238E27FC236}">
                <a16:creationId xmlns:a16="http://schemas.microsoft.com/office/drawing/2014/main" xmlns="" id="{8E2A8FC4-114D-382D-4251-3C90AAD40E67}"/>
              </a:ext>
            </a:extLst>
          </p:cNvPr>
          <p:cNvSpPr txBox="1">
            <a:spLocks noChangeArrowheads="1"/>
          </p:cNvSpPr>
          <p:nvPr/>
        </p:nvSpPr>
        <p:spPr bwMode="auto">
          <a:xfrm>
            <a:off x="1204470" y="214160"/>
            <a:ext cx="10054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sz="2400" b="1" i="0" dirty="0">
                <a:solidFill>
                  <a:srgbClr val="000000"/>
                </a:solidFill>
                <a:effectLst/>
                <a:latin typeface="Times New Roman" panose="02020603050405020304" pitchFamily="18" charset="0"/>
                <a:cs typeface="Times New Roman" panose="02020603050405020304" pitchFamily="18" charset="0"/>
              </a:rPr>
              <a:t>1.Để </a:t>
            </a:r>
            <a:r>
              <a:rPr lang="en-US" sz="2400" b="1" i="0" dirty="0" err="1">
                <a:solidFill>
                  <a:srgbClr val="000000"/>
                </a:solidFill>
                <a:effectLst/>
                <a:latin typeface="Times New Roman" panose="02020603050405020304" pitchFamily="18" charset="0"/>
                <a:cs typeface="Times New Roman" panose="02020603050405020304" pitchFamily="18" charset="0"/>
              </a:rPr>
              <a:t>sửa</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một</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mảng</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nền</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nhà</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cần</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dùng</a:t>
            </a:r>
            <a:r>
              <a:rPr lang="en-US" sz="2400" b="1" i="0" dirty="0">
                <a:solidFill>
                  <a:srgbClr val="000000"/>
                </a:solidFill>
                <a:effectLst/>
                <a:latin typeface="Times New Roman" panose="02020603050405020304" pitchFamily="18" charset="0"/>
                <a:cs typeface="Times New Roman" panose="02020603050405020304" pitchFamily="18" charset="0"/>
              </a:rPr>
              <a:t> 9 </a:t>
            </a:r>
            <a:r>
              <a:rPr lang="en-US" sz="2400" b="1" i="0" dirty="0" err="1">
                <a:solidFill>
                  <a:srgbClr val="000000"/>
                </a:solidFill>
                <a:effectLst/>
                <a:latin typeface="Times New Roman" panose="02020603050405020304" pitchFamily="18" charset="0"/>
                <a:cs typeface="Times New Roman" panose="02020603050405020304" pitchFamily="18" charset="0"/>
              </a:rPr>
              <a:t>tấm</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gỗ</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lát</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sàn</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mỗi</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tấm</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có</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dạng</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hình</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chữ</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nhật</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với</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chiều</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dài</a:t>
            </a:r>
            <a:r>
              <a:rPr lang="en-US" sz="2400" b="1" i="0" dirty="0">
                <a:solidFill>
                  <a:srgbClr val="000000"/>
                </a:solidFill>
                <a:effectLst/>
                <a:latin typeface="Times New Roman" panose="02020603050405020304" pitchFamily="18" charset="0"/>
                <a:cs typeface="Times New Roman" panose="02020603050405020304" pitchFamily="18" charset="0"/>
              </a:rPr>
              <a:t> 45 cm </a:t>
            </a:r>
            <a:r>
              <a:rPr lang="en-US" sz="2400" b="1" i="0" dirty="0" err="1">
                <a:solidFill>
                  <a:srgbClr val="000000"/>
                </a:solidFill>
                <a:effectLst/>
                <a:latin typeface="Times New Roman" panose="02020603050405020304" pitchFamily="18" charset="0"/>
                <a:cs typeface="Times New Roman" panose="02020603050405020304" pitchFamily="18" charset="0"/>
              </a:rPr>
              <a:t>và</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chiều</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rộng</a:t>
            </a:r>
            <a:r>
              <a:rPr lang="en-US" sz="2400" b="1" i="0" dirty="0">
                <a:solidFill>
                  <a:srgbClr val="000000"/>
                </a:solidFill>
                <a:effectLst/>
                <a:latin typeface="Times New Roman" panose="02020603050405020304" pitchFamily="18" charset="0"/>
                <a:cs typeface="Times New Roman" panose="02020603050405020304" pitchFamily="18" charset="0"/>
              </a:rPr>
              <a:t> 9 cm. </a:t>
            </a:r>
            <a:r>
              <a:rPr lang="en-US" sz="2400" b="1" i="0" dirty="0" err="1">
                <a:solidFill>
                  <a:srgbClr val="000000"/>
                </a:solidFill>
                <a:effectLst/>
                <a:latin typeface="Times New Roman" panose="02020603050405020304" pitchFamily="18" charset="0"/>
                <a:cs typeface="Times New Roman" panose="02020603050405020304" pitchFamily="18" charset="0"/>
              </a:rPr>
              <a:t>Hỏi</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diện</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tích</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mảng</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nền</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nhà</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cần</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sửa</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chữa</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là</a:t>
            </a:r>
            <a:r>
              <a:rPr lang="en-US" sz="2400" b="1" i="0" dirty="0">
                <a:solidFill>
                  <a:srgbClr val="000000"/>
                </a:solidFill>
                <a:effectLst/>
                <a:latin typeface="Times New Roman" panose="02020603050405020304" pitchFamily="18" charset="0"/>
                <a:cs typeface="Times New Roman" panose="02020603050405020304" pitchFamily="18" charset="0"/>
              </a:rPr>
              <a:t> bao </a:t>
            </a:r>
            <a:r>
              <a:rPr lang="en-US" sz="2400" b="1" i="0" dirty="0" err="1">
                <a:solidFill>
                  <a:srgbClr val="000000"/>
                </a:solidFill>
                <a:effectLst/>
                <a:latin typeface="Times New Roman" panose="02020603050405020304" pitchFamily="18" charset="0"/>
                <a:cs typeface="Times New Roman" panose="02020603050405020304" pitchFamily="18" charset="0"/>
              </a:rPr>
              <a:t>nhiêu</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xăng</a:t>
            </a:r>
            <a:r>
              <a:rPr lang="en-US" sz="2400" b="1" i="0" dirty="0">
                <a:solidFill>
                  <a:srgbClr val="000000"/>
                </a:solidFill>
                <a:effectLst/>
                <a:latin typeface="Times New Roman" panose="02020603050405020304" pitchFamily="18" charset="0"/>
                <a:cs typeface="Times New Roman" panose="02020603050405020304" pitchFamily="18" charset="0"/>
              </a:rPr>
              <a:t> – </a:t>
            </a:r>
            <a:r>
              <a:rPr lang="en-US" sz="2400" b="1" i="0" dirty="0" err="1">
                <a:solidFill>
                  <a:srgbClr val="000000"/>
                </a:solidFill>
                <a:effectLst/>
                <a:latin typeface="Times New Roman" panose="02020603050405020304" pitchFamily="18" charset="0"/>
                <a:cs typeface="Times New Roman" panose="02020603050405020304" pitchFamily="18" charset="0"/>
              </a:rPr>
              <a:t>ti</a:t>
            </a:r>
            <a:r>
              <a:rPr lang="en-US" sz="2400" b="1" i="0" dirty="0">
                <a:solidFill>
                  <a:srgbClr val="000000"/>
                </a:solidFill>
                <a:effectLst/>
                <a:latin typeface="Times New Roman" panose="02020603050405020304" pitchFamily="18" charset="0"/>
                <a:cs typeface="Times New Roman" panose="02020603050405020304" pitchFamily="18" charset="0"/>
              </a:rPr>
              <a:t> – </a:t>
            </a:r>
            <a:r>
              <a:rPr lang="en-US" sz="2400" b="1" i="0" dirty="0" err="1">
                <a:solidFill>
                  <a:srgbClr val="000000"/>
                </a:solidFill>
                <a:effectLst/>
                <a:latin typeface="Times New Roman" panose="02020603050405020304" pitchFamily="18" charset="0"/>
                <a:cs typeface="Times New Roman" panose="02020603050405020304" pitchFamily="18" charset="0"/>
              </a:rPr>
              <a:t>mét</a:t>
            </a:r>
            <a:r>
              <a:rPr lang="en-US" sz="2400" b="1" i="0" dirty="0">
                <a:solidFill>
                  <a:srgbClr val="000000"/>
                </a:solidFill>
                <a:effectLst/>
                <a:latin typeface="Times New Roman" panose="020206030504050203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cs typeface="Times New Roman" panose="02020603050405020304" pitchFamily="18" charset="0"/>
              </a:rPr>
              <a:t>vuông</a:t>
            </a:r>
            <a:r>
              <a:rPr lang="en-US" sz="2400" b="1" i="0" dirty="0">
                <a:solidFill>
                  <a:srgbClr val="000000"/>
                </a:solidFill>
                <a:effectLst/>
                <a:latin typeface="Times New Roman" panose="02020603050405020304" pitchFamily="18" charset="0"/>
                <a:cs typeface="Times New Roman" panose="02020603050405020304" pitchFamily="18" charset="0"/>
              </a:rPr>
              <a:t>?</a:t>
            </a:r>
            <a:endParaRPr kumimoji="0" lang="vi-VN" alt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3" name="Text Box 2">
            <a:extLst>
              <a:ext uri="{FF2B5EF4-FFF2-40B4-BE49-F238E27FC236}">
                <a16:creationId xmlns:a16="http://schemas.microsoft.com/office/drawing/2014/main" xmlns="" id="{413F59B9-563B-6984-87DF-7598EBB072A0}"/>
              </a:ext>
            </a:extLst>
          </p:cNvPr>
          <p:cNvSpPr txBox="1">
            <a:spLocks noChangeArrowheads="1"/>
          </p:cNvSpPr>
          <p:nvPr/>
        </p:nvSpPr>
        <p:spPr bwMode="auto">
          <a:xfrm>
            <a:off x="540697" y="219999"/>
            <a:ext cx="524907" cy="614402"/>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6" name="Rectangle: Folded Corner 25">
            <a:extLst>
              <a:ext uri="{FF2B5EF4-FFF2-40B4-BE49-F238E27FC236}">
                <a16:creationId xmlns:a16="http://schemas.microsoft.com/office/drawing/2014/main" xmlns="" id="{8A03A73A-7064-0063-C206-DCA1B0461286}"/>
              </a:ext>
            </a:extLst>
          </p:cNvPr>
          <p:cNvSpPr/>
          <p:nvPr/>
        </p:nvSpPr>
        <p:spPr>
          <a:xfrm>
            <a:off x="347133" y="1866900"/>
            <a:ext cx="10880922" cy="4288983"/>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27" name="Group 26">
            <a:extLst>
              <a:ext uri="{FF2B5EF4-FFF2-40B4-BE49-F238E27FC236}">
                <a16:creationId xmlns:a16="http://schemas.microsoft.com/office/drawing/2014/main" xmlns="" id="{F66C9C94-1E02-36F5-F20B-52C0654288CA}"/>
              </a:ext>
            </a:extLst>
          </p:cNvPr>
          <p:cNvGrpSpPr/>
          <p:nvPr/>
        </p:nvGrpSpPr>
        <p:grpSpPr>
          <a:xfrm>
            <a:off x="8115300" y="2438400"/>
            <a:ext cx="2705100" cy="1247775"/>
            <a:chOff x="8115300" y="2438400"/>
            <a:chExt cx="2705100" cy="1247775"/>
          </a:xfrm>
        </p:grpSpPr>
        <p:cxnSp>
          <p:nvCxnSpPr>
            <p:cNvPr id="28" name="Straight Connector 27">
              <a:extLst>
                <a:ext uri="{FF2B5EF4-FFF2-40B4-BE49-F238E27FC236}">
                  <a16:creationId xmlns:a16="http://schemas.microsoft.com/office/drawing/2014/main" xmlns="" id="{F2D49888-6EE7-845A-C142-B50B666D3F6B}"/>
                </a:ext>
              </a:extLst>
            </p:cNvPr>
            <p:cNvCxnSpPr/>
            <p:nvPr/>
          </p:nvCxnSpPr>
          <p:spPr>
            <a:xfrm>
              <a:off x="8115300" y="2466975"/>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xmlns="" id="{D2D9FE62-4C22-E702-8DC4-1D7ECF47F121}"/>
                </a:ext>
              </a:extLst>
            </p:cNvPr>
            <p:cNvCxnSpPr/>
            <p:nvPr/>
          </p:nvCxnSpPr>
          <p:spPr>
            <a:xfrm>
              <a:off x="8124825" y="3657600"/>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xmlns="" id="{06C8A096-933A-7766-4463-1E251C0C6829}"/>
                </a:ext>
              </a:extLst>
            </p:cNvPr>
            <p:cNvCxnSpPr>
              <a:cxnSpLocks/>
            </p:cNvCxnSpPr>
            <p:nvPr/>
          </p:nvCxnSpPr>
          <p:spPr>
            <a:xfrm flipV="1">
              <a:off x="8115300" y="2438400"/>
              <a:ext cx="0" cy="1247775"/>
            </a:xfrm>
            <a:prstGeom prst="line">
              <a:avLst/>
            </a:prstGeom>
            <a:ln w="5715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xmlns="" id="{232EDF34-92D1-72BE-D2ED-384192266A7C}"/>
                </a:ext>
              </a:extLst>
            </p:cNvPr>
            <p:cNvCxnSpPr>
              <a:cxnSpLocks/>
            </p:cNvCxnSpPr>
            <p:nvPr/>
          </p:nvCxnSpPr>
          <p:spPr>
            <a:xfrm flipV="1">
              <a:off x="10791825" y="2438400"/>
              <a:ext cx="0" cy="1247775"/>
            </a:xfrm>
            <a:prstGeom prst="line">
              <a:avLst/>
            </a:prstGeom>
            <a:ln w="57150"/>
          </p:spPr>
          <p:style>
            <a:lnRef idx="1">
              <a:schemeClr val="dk1"/>
            </a:lnRef>
            <a:fillRef idx="0">
              <a:schemeClr val="dk1"/>
            </a:fillRef>
            <a:effectRef idx="0">
              <a:schemeClr val="dk1"/>
            </a:effectRef>
            <a:fontRef idx="minor">
              <a:schemeClr val="tx1"/>
            </a:fontRef>
          </p:style>
        </p:cxnSp>
      </p:grpSp>
      <p:sp>
        <p:nvSpPr>
          <p:cNvPr id="32" name="TextBox 31">
            <a:extLst>
              <a:ext uri="{FF2B5EF4-FFF2-40B4-BE49-F238E27FC236}">
                <a16:creationId xmlns:a16="http://schemas.microsoft.com/office/drawing/2014/main" xmlns="" id="{2592370F-6F41-5EE8-0E88-3B554D51CAFD}"/>
              </a:ext>
            </a:extLst>
          </p:cNvPr>
          <p:cNvSpPr txBox="1"/>
          <p:nvPr/>
        </p:nvSpPr>
        <p:spPr>
          <a:xfrm>
            <a:off x="8858250" y="1866900"/>
            <a:ext cx="1628775" cy="584775"/>
          </a:xfrm>
          <a:prstGeom prst="rect">
            <a:avLst/>
          </a:prstGeom>
          <a:noFill/>
        </p:spPr>
        <p:txBody>
          <a:bodyPr wrap="square" rtlCol="0">
            <a:spAutoFit/>
          </a:bodyPr>
          <a:lstStyle/>
          <a:p>
            <a:r>
              <a:rPr lang="en-US" sz="3200" b="1" dirty="0"/>
              <a:t>45 cm</a:t>
            </a:r>
          </a:p>
        </p:txBody>
      </p:sp>
      <p:sp>
        <p:nvSpPr>
          <p:cNvPr id="33" name="TextBox 32">
            <a:extLst>
              <a:ext uri="{FF2B5EF4-FFF2-40B4-BE49-F238E27FC236}">
                <a16:creationId xmlns:a16="http://schemas.microsoft.com/office/drawing/2014/main" xmlns="" id="{07FB780E-BC9A-961F-0B34-0496121B7728}"/>
              </a:ext>
            </a:extLst>
          </p:cNvPr>
          <p:cNvSpPr txBox="1"/>
          <p:nvPr/>
        </p:nvSpPr>
        <p:spPr>
          <a:xfrm>
            <a:off x="7134225" y="2781300"/>
            <a:ext cx="1276350" cy="584775"/>
          </a:xfrm>
          <a:prstGeom prst="rect">
            <a:avLst/>
          </a:prstGeom>
          <a:noFill/>
        </p:spPr>
        <p:txBody>
          <a:bodyPr wrap="square" rtlCol="0">
            <a:spAutoFit/>
          </a:bodyPr>
          <a:lstStyle/>
          <a:p>
            <a:r>
              <a:rPr lang="en-US" sz="3200" b="1" dirty="0"/>
              <a:t>9 cm</a:t>
            </a:r>
          </a:p>
        </p:txBody>
      </p:sp>
      <p:sp>
        <p:nvSpPr>
          <p:cNvPr id="34" name="TextBox 33">
            <a:extLst>
              <a:ext uri="{FF2B5EF4-FFF2-40B4-BE49-F238E27FC236}">
                <a16:creationId xmlns:a16="http://schemas.microsoft.com/office/drawing/2014/main" xmlns="" id="{93BE0545-AA30-505C-A007-258F2AC93AF2}"/>
              </a:ext>
            </a:extLst>
          </p:cNvPr>
          <p:cNvSpPr txBox="1"/>
          <p:nvPr/>
        </p:nvSpPr>
        <p:spPr>
          <a:xfrm>
            <a:off x="600074" y="2343150"/>
            <a:ext cx="6534147" cy="3046988"/>
          </a:xfrm>
          <a:prstGeom prst="rect">
            <a:avLst/>
          </a:prstGeom>
          <a:noFill/>
        </p:spPr>
        <p:txBody>
          <a:bodyPr wrap="square" rtlCol="0">
            <a:spAutoFit/>
          </a:bodyPr>
          <a:lstStyle/>
          <a:p>
            <a:pPr algn="ctr"/>
            <a:r>
              <a:rPr lang="en-US" sz="3200" b="1" i="0" u="sng" dirty="0" err="1">
                <a:solidFill>
                  <a:srgbClr val="008000"/>
                </a:solidFill>
                <a:effectLst/>
                <a:latin typeface="Times New Roman" panose="02020603050405020304" pitchFamily="18" charset="0"/>
                <a:cs typeface="Times New Roman" panose="02020603050405020304" pitchFamily="18" charset="0"/>
              </a:rPr>
              <a:t>Bài</a:t>
            </a:r>
            <a:r>
              <a:rPr lang="en-US" sz="3200" b="1" i="0" u="sng" dirty="0">
                <a:solidFill>
                  <a:srgbClr val="008000"/>
                </a:solidFill>
                <a:effectLst/>
                <a:latin typeface="Times New Roman" panose="02020603050405020304" pitchFamily="18" charset="0"/>
                <a:cs typeface="Times New Roman" panose="02020603050405020304" pitchFamily="18" charset="0"/>
              </a:rPr>
              <a:t> </a:t>
            </a:r>
            <a:r>
              <a:rPr lang="en-US" sz="3200" b="1" i="0" u="sng" dirty="0" err="1">
                <a:solidFill>
                  <a:srgbClr val="008000"/>
                </a:solidFill>
                <a:effectLst/>
                <a:latin typeface="Times New Roman" panose="02020603050405020304" pitchFamily="18" charset="0"/>
                <a:cs typeface="Times New Roman" panose="02020603050405020304" pitchFamily="18" charset="0"/>
              </a:rPr>
              <a:t>giải</a:t>
            </a:r>
            <a:r>
              <a:rPr lang="en-US" sz="3200" b="1" i="0" u="sng" dirty="0">
                <a:solidFill>
                  <a:srgbClr val="008000"/>
                </a:solidFill>
                <a:effectLst/>
                <a:latin typeface="Times New Roman" panose="02020603050405020304" pitchFamily="18" charset="0"/>
                <a:cs typeface="Times New Roman" panose="02020603050405020304" pitchFamily="18" charset="0"/>
              </a:rPr>
              <a:t>:</a:t>
            </a:r>
            <a:endParaRPr lang="en-US" sz="3200" b="0" i="0" u="sng" dirty="0">
              <a:solidFill>
                <a:srgbClr val="000000"/>
              </a:solidFill>
              <a:effectLst/>
              <a:latin typeface="Times New Roman" panose="02020603050405020304" pitchFamily="18" charset="0"/>
              <a:cs typeface="Times New Roman" panose="02020603050405020304" pitchFamily="18" charset="0"/>
            </a:endParaRPr>
          </a:p>
          <a:p>
            <a:pPr algn="just"/>
            <a:r>
              <a:rPr lang="en-US" sz="3200" b="1" i="0" dirty="0" err="1">
                <a:solidFill>
                  <a:srgbClr val="FF0000"/>
                </a:solidFill>
                <a:effectLst/>
                <a:latin typeface="Times New Roman" panose="02020603050405020304" pitchFamily="18" charset="0"/>
                <a:cs typeface="Times New Roman" panose="02020603050405020304" pitchFamily="18" charset="0"/>
              </a:rPr>
              <a:t>Diện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tích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một</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tấm</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gỗ</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lát</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sàn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là</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ctr"/>
            <a:r>
              <a:rPr lang="en-US" sz="3200" b="1" i="0" dirty="0">
                <a:solidFill>
                  <a:srgbClr val="FF0000"/>
                </a:solidFill>
                <a:effectLst/>
                <a:latin typeface="Times New Roman" panose="02020603050405020304" pitchFamily="18" charset="0"/>
                <a:cs typeface="Times New Roman" panose="02020603050405020304" pitchFamily="18" charset="0"/>
              </a:rPr>
              <a:t>45 x 9 = 405 (cm</a:t>
            </a:r>
            <a:r>
              <a:rPr lang="en-US" sz="3200" b="1" i="0" baseline="30000" dirty="0">
                <a:solidFill>
                  <a:srgbClr val="FF0000"/>
                </a:solidFill>
                <a:effectLst/>
                <a:latin typeface="Times New Roman" panose="02020603050405020304" pitchFamily="18" charset="0"/>
                <a:cs typeface="Times New Roman" panose="02020603050405020304" pitchFamily="18" charset="0"/>
              </a:rPr>
              <a:t>2</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just"/>
            <a:r>
              <a:rPr lang="en-US" sz="3200" b="1" i="0" dirty="0" err="1">
                <a:solidFill>
                  <a:srgbClr val="FF0000"/>
                </a:solidFill>
                <a:effectLst/>
                <a:latin typeface="Times New Roman" panose="02020603050405020304" pitchFamily="18" charset="0"/>
                <a:cs typeface="Times New Roman" panose="02020603050405020304" pitchFamily="18" charset="0"/>
              </a:rPr>
              <a:t>Diện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tích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mảng</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nền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nhà</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cần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sửa</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là</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ctr"/>
            <a:r>
              <a:rPr lang="en-US" sz="3200" b="1" i="0" dirty="0">
                <a:solidFill>
                  <a:srgbClr val="FF0000"/>
                </a:solidFill>
                <a:effectLst/>
                <a:latin typeface="Times New Roman" panose="02020603050405020304" pitchFamily="18" charset="0"/>
                <a:cs typeface="Times New Roman" panose="02020603050405020304" pitchFamily="18" charset="0"/>
              </a:rPr>
              <a:t>405 x 9 = 3645 (cm</a:t>
            </a:r>
            <a:r>
              <a:rPr lang="en-US" sz="3200" b="1" i="0" baseline="30000" dirty="0">
                <a:solidFill>
                  <a:srgbClr val="FF0000"/>
                </a:solidFill>
                <a:effectLst/>
                <a:latin typeface="Times New Roman" panose="02020603050405020304" pitchFamily="18" charset="0"/>
                <a:cs typeface="Times New Roman" panose="02020603050405020304" pitchFamily="18" charset="0"/>
              </a:rPr>
              <a:t>2</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r"/>
            <a:r>
              <a:rPr lang="en-US" sz="3200" b="1" i="0" dirty="0" err="1">
                <a:solidFill>
                  <a:srgbClr val="FF0000"/>
                </a:solidFill>
                <a:effectLst/>
                <a:latin typeface="Times New Roman" panose="02020603050405020304" pitchFamily="18" charset="0"/>
                <a:cs typeface="Times New Roman" panose="02020603050405020304" pitchFamily="18" charset="0"/>
              </a:rPr>
              <a:t>Đáp</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số</a:t>
            </a:r>
            <a:r>
              <a:rPr lang="en-US" sz="3200" b="1" i="0" dirty="0">
                <a:solidFill>
                  <a:srgbClr val="FF0000"/>
                </a:solidFill>
                <a:effectLst/>
                <a:latin typeface="Times New Roman" panose="02020603050405020304" pitchFamily="18" charset="0"/>
                <a:cs typeface="Times New Roman" panose="02020603050405020304" pitchFamily="18" charset="0"/>
              </a:rPr>
              <a:t>: 3645 cm</a:t>
            </a:r>
            <a:r>
              <a:rPr lang="en-US" sz="3200" b="1" i="0" baseline="30000" dirty="0">
                <a:solidFill>
                  <a:srgbClr val="FF0000"/>
                </a:solidFill>
                <a:effectLst/>
                <a:latin typeface="Times New Roman" panose="02020603050405020304" pitchFamily="18" charset="0"/>
                <a:cs typeface="Times New Roman" panose="02020603050405020304" pitchFamily="18" charset="0"/>
              </a:rPr>
              <a:t>2</a:t>
            </a:r>
            <a:endParaRPr lang="en-US" sz="3200" b="1"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103786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animEffect transition="in" filter="wipe(down)">
                                      <p:cBhvr>
                                        <p:cTn id="23" dur="500"/>
                                        <p:tgtEl>
                                          <p:spTgt spid="3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4">
                                            <p:txEl>
                                              <p:pRg st="1" end="1"/>
                                            </p:txEl>
                                          </p:spTgt>
                                        </p:tgtEl>
                                        <p:attrNameLst>
                                          <p:attrName>style.visibility</p:attrName>
                                        </p:attrNameLst>
                                      </p:cBhvr>
                                      <p:to>
                                        <p:strVal val="visible"/>
                                      </p:to>
                                    </p:set>
                                    <p:animEffect transition="in" filter="wipe(down)">
                                      <p:cBhvr>
                                        <p:cTn id="28" dur="500"/>
                                        <p:tgtEl>
                                          <p:spTgt spid="3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4">
                                            <p:txEl>
                                              <p:pRg st="2" end="2"/>
                                            </p:txEl>
                                          </p:spTgt>
                                        </p:tgtEl>
                                        <p:attrNameLst>
                                          <p:attrName>style.visibility</p:attrName>
                                        </p:attrNameLst>
                                      </p:cBhvr>
                                      <p:to>
                                        <p:strVal val="visible"/>
                                      </p:to>
                                    </p:set>
                                    <p:animEffect transition="in" filter="wipe(down)">
                                      <p:cBhvr>
                                        <p:cTn id="33" dur="500"/>
                                        <p:tgtEl>
                                          <p:spTgt spid="3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4">
                                            <p:txEl>
                                              <p:pRg st="3" end="3"/>
                                            </p:txEl>
                                          </p:spTgt>
                                        </p:tgtEl>
                                        <p:attrNameLst>
                                          <p:attrName>style.visibility</p:attrName>
                                        </p:attrNameLst>
                                      </p:cBhvr>
                                      <p:to>
                                        <p:strVal val="visible"/>
                                      </p:to>
                                    </p:set>
                                    <p:animEffect transition="in" filter="wipe(down)">
                                      <p:cBhvr>
                                        <p:cTn id="38" dur="500"/>
                                        <p:tgtEl>
                                          <p:spTgt spid="3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4">
                                            <p:txEl>
                                              <p:pRg st="4" end="4"/>
                                            </p:txEl>
                                          </p:spTgt>
                                        </p:tgtEl>
                                        <p:attrNameLst>
                                          <p:attrName>style.visibility</p:attrName>
                                        </p:attrNameLst>
                                      </p:cBhvr>
                                      <p:to>
                                        <p:strVal val="visible"/>
                                      </p:to>
                                    </p:set>
                                    <p:animEffect transition="in" filter="wipe(down)">
                                      <p:cBhvr>
                                        <p:cTn id="43" dur="500"/>
                                        <p:tgtEl>
                                          <p:spTgt spid="34">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4">
                                            <p:txEl>
                                              <p:pRg st="5" end="5"/>
                                            </p:txEl>
                                          </p:spTgt>
                                        </p:tgtEl>
                                        <p:attrNameLst>
                                          <p:attrName>style.visibility</p:attrName>
                                        </p:attrNameLst>
                                      </p:cBhvr>
                                      <p:to>
                                        <p:strVal val="visible"/>
                                      </p:to>
                                    </p:set>
                                    <p:animEffect transition="in" filter="wipe(down)">
                                      <p:cBhvr>
                                        <p:cTn id="48" dur="500"/>
                                        <p:tgtEl>
                                          <p:spTgt spid="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p:bldP spid="33" grpId="0"/>
      <p:bldP spid="34"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0" y="-30750"/>
            <a:ext cx="12192000" cy="6888750"/>
          </a:xfrm>
          <a:prstGeom prst="rect">
            <a:avLst/>
          </a:prstGeom>
        </p:spPr>
      </p:pic>
      <p:grpSp>
        <p:nvGrpSpPr>
          <p:cNvPr id="3" name="Group 2"/>
          <p:cNvGrpSpPr/>
          <p:nvPr/>
        </p:nvGrpSpPr>
        <p:grpSpPr>
          <a:xfrm>
            <a:off x="237366" y="1447800"/>
            <a:ext cx="11354559" cy="5276849"/>
            <a:chOff x="237366" y="1219696"/>
            <a:chExt cx="2867341" cy="4670741"/>
          </a:xfrm>
        </p:grpSpPr>
        <p:pic>
          <p:nvPicPr>
            <p:cNvPr id="50" name="Picture 49"/>
            <p:cNvPicPr>
              <a:picLocks noChangeAspect="1"/>
            </p:cNvPicPr>
            <p:nvPr/>
          </p:nvPicPr>
          <p:blipFill>
            <a:blip r:embed="rId4"/>
            <a:stretch>
              <a:fillRect/>
            </a:stretch>
          </p:blipFill>
          <p:spPr>
            <a:xfrm>
              <a:off x="237366" y="1219696"/>
              <a:ext cx="2867341" cy="4670741"/>
            </a:xfrm>
            <a:prstGeom prst="rect">
              <a:avLst/>
            </a:prstGeom>
          </p:spPr>
        </p:pic>
        <p:cxnSp>
          <p:nvCxnSpPr>
            <p:cNvPr id="51" name="Straight Connector 50"/>
            <p:cNvCxnSpPr/>
            <p:nvPr/>
          </p:nvCxnSpPr>
          <p:spPr>
            <a:xfrm>
              <a:off x="527698" y="3005280"/>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32790" y="4032751"/>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7883" y="5060222"/>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xmlns="" id="{1B3027E1-D1ED-4B31-A648-65285D7EC963}"/>
              </a:ext>
            </a:extLst>
          </p:cNvPr>
          <p:cNvGrpSpPr/>
          <p:nvPr/>
        </p:nvGrpSpPr>
        <p:grpSpPr>
          <a:xfrm>
            <a:off x="237365" y="145924"/>
            <a:ext cx="11878435" cy="1145454"/>
            <a:chOff x="237365" y="145924"/>
            <a:chExt cx="11878435" cy="1145454"/>
          </a:xfrm>
        </p:grpSpPr>
        <p:sp>
          <p:nvSpPr>
            <p:cNvPr id="42" name="Rounded Rectangle 3">
              <a:extLst>
                <a:ext uri="{FF2B5EF4-FFF2-40B4-BE49-F238E27FC236}">
                  <a16:creationId xmlns:a16="http://schemas.microsoft.com/office/drawing/2014/main" xmlns="" id="{A14244B3-4D66-4EB7-B314-955C51042FB5}"/>
                </a:ext>
              </a:extLst>
            </p:cNvPr>
            <p:cNvSpPr/>
            <p:nvPr/>
          </p:nvSpPr>
          <p:spPr>
            <a:xfrm>
              <a:off x="237365" y="145924"/>
              <a:ext cx="11878435" cy="1130426"/>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xmlns="" id="{020F52E1-E6CB-4863-BD90-056184E3C25B}"/>
                </a:ext>
              </a:extLst>
            </p:cNvPr>
            <p:cNvGrpSpPr/>
            <p:nvPr/>
          </p:nvGrpSpPr>
          <p:grpSpPr>
            <a:xfrm>
              <a:off x="521985" y="229832"/>
              <a:ext cx="543619" cy="614402"/>
              <a:chOff x="0" y="-15601"/>
              <a:chExt cx="252000" cy="300873"/>
            </a:xfrm>
          </p:grpSpPr>
          <p:sp>
            <p:nvSpPr>
              <p:cNvPr id="45" name="Oval 44">
                <a:extLst>
                  <a:ext uri="{FF2B5EF4-FFF2-40B4-BE49-F238E27FC236}">
                    <a16:creationId xmlns:a16="http://schemas.microsoft.com/office/drawing/2014/main" xmlns="" id="{F433D023-436E-4360-B024-7B713AFAC032}"/>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 Box 2">
                <a:extLst>
                  <a:ext uri="{FF2B5EF4-FFF2-40B4-BE49-F238E27FC236}">
                    <a16:creationId xmlns:a16="http://schemas.microsoft.com/office/drawing/2014/main" xmlns="" id="{3073914E-B147-4EBA-8ED6-6570644BAB1F}"/>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Text Box 10">
              <a:extLst>
                <a:ext uri="{FF2B5EF4-FFF2-40B4-BE49-F238E27FC236}">
                  <a16:creationId xmlns:a16="http://schemas.microsoft.com/office/drawing/2014/main" xmlns="" id="{8F139226-DAAE-4116-956F-7CB97C92873D}"/>
                </a:ext>
              </a:extLst>
            </p:cNvPr>
            <p:cNvSpPr txBox="1">
              <a:spLocks noChangeArrowheads="1"/>
            </p:cNvSpPr>
            <p:nvPr/>
          </p:nvSpPr>
          <p:spPr bwMode="auto">
            <a:xfrm>
              <a:off x="1080646" y="214160"/>
              <a:ext cx="108732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vi-VN" sz="3200" b="1" i="0" dirty="0">
                  <a:solidFill>
                    <a:srgbClr val="000000"/>
                  </a:solidFill>
                  <a:effectLst/>
                  <a:latin typeface="+mj-lt"/>
                  <a:cs typeface="Calibri" panose="020F0502020204030204" pitchFamily="34" charset="0"/>
                </a:rPr>
                <a:t>Hình H gồm hình chữ nhật ABCD và hình chữ nhật DMNP như hình bên.</a:t>
              </a:r>
              <a:endParaRPr kumimoji="0" lang="vi-VN" altLang="en-US" sz="3200" b="1" i="0" u="none" strike="noStrike" kern="1200" cap="none" spc="0" normalizeH="0" baseline="0" noProof="0" dirty="0">
                <a:ln>
                  <a:noFill/>
                </a:ln>
                <a:solidFill>
                  <a:srgbClr val="FF0000"/>
                </a:solidFill>
                <a:effectLst/>
                <a:uLnTx/>
                <a:uFillTx/>
                <a:latin typeface="+mj-lt"/>
                <a:cs typeface="Calibri" panose="020F0502020204030204" pitchFamily="34" charset="0"/>
              </a:endParaRPr>
            </a:p>
          </p:txBody>
        </p:sp>
      </p:grpSp>
      <p:pic>
        <p:nvPicPr>
          <p:cNvPr id="9" name="Picture 8">
            <a:extLst>
              <a:ext uri="{FF2B5EF4-FFF2-40B4-BE49-F238E27FC236}">
                <a16:creationId xmlns:a16="http://schemas.microsoft.com/office/drawing/2014/main" xmlns="" id="{7C1E2CE6-C163-4E48-B44A-D5F1809F2C68}"/>
              </a:ext>
            </a:extLst>
          </p:cNvPr>
          <p:cNvPicPr>
            <a:picLocks noChangeAspect="1"/>
          </p:cNvPicPr>
          <p:nvPr/>
        </p:nvPicPr>
        <p:blipFill>
          <a:blip r:embed="rId5"/>
          <a:stretch>
            <a:fillRect/>
          </a:stretch>
        </p:blipFill>
        <p:spPr>
          <a:xfrm>
            <a:off x="8528285" y="2733675"/>
            <a:ext cx="2658828" cy="3524250"/>
          </a:xfrm>
          <a:prstGeom prst="rect">
            <a:avLst/>
          </a:prstGeom>
        </p:spPr>
      </p:pic>
      <p:sp>
        <p:nvSpPr>
          <p:cNvPr id="10" name="TextBox 9">
            <a:extLst>
              <a:ext uri="{FF2B5EF4-FFF2-40B4-BE49-F238E27FC236}">
                <a16:creationId xmlns:a16="http://schemas.microsoft.com/office/drawing/2014/main" xmlns="" id="{63B19FCF-13E0-4710-9731-50E1EEEF12EC}"/>
              </a:ext>
            </a:extLst>
          </p:cNvPr>
          <p:cNvSpPr txBox="1"/>
          <p:nvPr/>
        </p:nvSpPr>
        <p:spPr>
          <a:xfrm>
            <a:off x="800100" y="2847975"/>
            <a:ext cx="7648575" cy="2246769"/>
          </a:xfrm>
          <a:prstGeom prst="rect">
            <a:avLst/>
          </a:prstGeom>
          <a:noFill/>
        </p:spPr>
        <p:txBody>
          <a:bodyPr wrap="square" rtlCol="0">
            <a:spAutoFit/>
          </a:bodyPr>
          <a:lstStyle/>
          <a:p>
            <a:pPr algn="just">
              <a:lnSpc>
                <a:spcPct val="150000"/>
              </a:lnSpc>
            </a:pPr>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mỗi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vẽ</a:t>
            </a:r>
            <a:r>
              <a:rPr lang="en-US" sz="3200" b="1" dirty="0">
                <a:latin typeface="Times New Roman" panose="02020603050405020304" pitchFamily="18" charset="0"/>
                <a:cs typeface="Times New Roman" panose="02020603050405020304" pitchFamily="18" charset="0"/>
              </a:rPr>
              <a:t>.</a:t>
            </a:r>
          </a:p>
          <a:p>
            <a:pPr algn="just">
              <a:lnSpc>
                <a:spcPct val="150000"/>
              </a:lnSpc>
            </a:pPr>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H.</a:t>
            </a:r>
          </a:p>
        </p:txBody>
      </p:sp>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2AC3C64-0FC9-08AD-A3D8-F80DE5AE2E9B}"/>
              </a:ext>
            </a:extLst>
          </p:cNvPr>
          <p:cNvSpPr txBox="1"/>
          <p:nvPr/>
        </p:nvSpPr>
        <p:spPr>
          <a:xfrm>
            <a:off x="742950" y="1343025"/>
            <a:ext cx="7724775" cy="4524315"/>
          </a:xfrm>
          <a:prstGeom prst="rect">
            <a:avLst/>
          </a:prstGeom>
          <a:noFill/>
        </p:spPr>
        <p:txBody>
          <a:bodyPr wrap="square" rtlCol="0">
            <a:spAutoFit/>
          </a:bodyPr>
          <a:lstStyle/>
          <a:p>
            <a:pPr algn="ctr"/>
            <a:r>
              <a:rPr lang="en-US" sz="3200" b="1" i="0" dirty="0" err="1">
                <a:solidFill>
                  <a:srgbClr val="FF0000"/>
                </a:solidFill>
                <a:effectLst/>
                <a:latin typeface="Times New Roman" panose="02020603050405020304" pitchFamily="18" charset="0"/>
                <a:cs typeface="Times New Roman" panose="02020603050405020304" pitchFamily="18" charset="0"/>
              </a:rPr>
              <a:t>Bài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giải</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ctr"/>
            <a:r>
              <a:rPr lang="en-US" sz="3200" b="1" i="0" dirty="0">
                <a:solidFill>
                  <a:srgbClr val="FF0000"/>
                </a:solidFill>
                <a:effectLst/>
                <a:latin typeface="Times New Roman" panose="02020603050405020304" pitchFamily="18" charset="0"/>
                <a:cs typeface="Times New Roman" panose="02020603050405020304" pitchFamily="18" charset="0"/>
              </a:rPr>
              <a:t>a) </a:t>
            </a:r>
            <a:r>
              <a:rPr lang="en-US" sz="3200" b="1" i="0" dirty="0" err="1">
                <a:solidFill>
                  <a:srgbClr val="FF0000"/>
                </a:solidFill>
                <a:effectLst/>
                <a:latin typeface="Times New Roman" panose="02020603050405020304" pitchFamily="18" charset="0"/>
                <a:cs typeface="Times New Roman" panose="02020603050405020304" pitchFamily="18" charset="0"/>
              </a:rPr>
              <a:t>Diện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tích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hình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chữ</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nhật</a:t>
            </a:r>
            <a:r>
              <a:rPr lang="en-US" sz="3200" b="1" i="0" dirty="0">
                <a:solidFill>
                  <a:srgbClr val="FF0000"/>
                </a:solidFill>
                <a:effectLst/>
                <a:latin typeface="Times New Roman" panose="02020603050405020304" pitchFamily="18" charset="0"/>
                <a:cs typeface="Times New Roman" panose="02020603050405020304" pitchFamily="18" charset="0"/>
              </a:rPr>
              <a:t> ABCD </a:t>
            </a:r>
            <a:r>
              <a:rPr lang="en-US" sz="3200" b="1" i="0" dirty="0" err="1">
                <a:solidFill>
                  <a:srgbClr val="FF0000"/>
                </a:solidFill>
                <a:effectLst/>
                <a:latin typeface="Times New Roman" panose="02020603050405020304" pitchFamily="18" charset="0"/>
                <a:cs typeface="Times New Roman" panose="02020603050405020304" pitchFamily="18" charset="0"/>
              </a:rPr>
              <a:t>là</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ctr"/>
            <a:r>
              <a:rPr lang="en-US" sz="3200" b="1" i="0" dirty="0">
                <a:solidFill>
                  <a:srgbClr val="FF0000"/>
                </a:solidFill>
                <a:effectLst/>
                <a:latin typeface="Times New Roman" panose="02020603050405020304" pitchFamily="18" charset="0"/>
                <a:cs typeface="Times New Roman" panose="02020603050405020304" pitchFamily="18" charset="0"/>
              </a:rPr>
              <a:t>8 x 6 = 48 (cm</a:t>
            </a:r>
            <a:r>
              <a:rPr lang="en-US" sz="3200" b="1" i="0" baseline="30000" dirty="0">
                <a:solidFill>
                  <a:srgbClr val="FF0000"/>
                </a:solidFill>
                <a:effectLst/>
                <a:latin typeface="Times New Roman" panose="02020603050405020304" pitchFamily="18" charset="0"/>
                <a:cs typeface="Times New Roman" panose="02020603050405020304" pitchFamily="18" charset="0"/>
              </a:rPr>
              <a:t>2</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ctr"/>
            <a:r>
              <a:rPr lang="en-US" sz="3200" b="1" i="0" dirty="0" err="1">
                <a:solidFill>
                  <a:srgbClr val="FF0000"/>
                </a:solidFill>
                <a:effectLst/>
                <a:latin typeface="Times New Roman" panose="02020603050405020304" pitchFamily="18" charset="0"/>
                <a:cs typeface="Times New Roman" panose="02020603050405020304" pitchFamily="18" charset="0"/>
              </a:rPr>
              <a:t>Diện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tích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hình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chữ</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nhật</a:t>
            </a:r>
            <a:r>
              <a:rPr lang="en-US" sz="3200" b="1" i="0" dirty="0">
                <a:solidFill>
                  <a:srgbClr val="FF0000"/>
                </a:solidFill>
                <a:effectLst/>
                <a:latin typeface="Times New Roman" panose="02020603050405020304" pitchFamily="18" charset="0"/>
                <a:cs typeface="Times New Roman" panose="02020603050405020304" pitchFamily="18" charset="0"/>
              </a:rPr>
              <a:t> DMNP </a:t>
            </a:r>
            <a:r>
              <a:rPr lang="en-US" sz="3200" b="1" i="0" dirty="0" err="1">
                <a:solidFill>
                  <a:srgbClr val="FF0000"/>
                </a:solidFill>
                <a:effectLst/>
                <a:latin typeface="Times New Roman" panose="02020603050405020304" pitchFamily="18" charset="0"/>
                <a:cs typeface="Times New Roman" panose="02020603050405020304" pitchFamily="18" charset="0"/>
              </a:rPr>
              <a:t>là</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ctr"/>
            <a:r>
              <a:rPr lang="en-US" sz="3200" b="1" i="0" dirty="0">
                <a:solidFill>
                  <a:srgbClr val="FF0000"/>
                </a:solidFill>
                <a:effectLst/>
                <a:latin typeface="Times New Roman" panose="02020603050405020304" pitchFamily="18" charset="0"/>
                <a:cs typeface="Times New Roman" panose="02020603050405020304" pitchFamily="18" charset="0"/>
              </a:rPr>
              <a:t>7 x 10 = 70 (cm</a:t>
            </a:r>
            <a:r>
              <a:rPr lang="en-US" sz="3200" b="1" i="0" baseline="30000" dirty="0">
                <a:solidFill>
                  <a:srgbClr val="FF0000"/>
                </a:solidFill>
                <a:effectLst/>
                <a:latin typeface="Times New Roman" panose="02020603050405020304" pitchFamily="18" charset="0"/>
                <a:cs typeface="Times New Roman" panose="02020603050405020304" pitchFamily="18" charset="0"/>
              </a:rPr>
              <a:t>2</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ctr"/>
            <a:r>
              <a:rPr lang="en-US" sz="3200" b="1" i="0" dirty="0">
                <a:solidFill>
                  <a:srgbClr val="FF0000"/>
                </a:solidFill>
                <a:effectLst/>
                <a:latin typeface="Times New Roman" panose="02020603050405020304" pitchFamily="18" charset="0"/>
                <a:cs typeface="Times New Roman" panose="02020603050405020304" pitchFamily="18" charset="0"/>
              </a:rPr>
              <a:t>b) </a:t>
            </a:r>
            <a:r>
              <a:rPr lang="en-US" sz="3200" b="1" i="0" dirty="0" err="1">
                <a:solidFill>
                  <a:srgbClr val="FF0000"/>
                </a:solidFill>
                <a:effectLst/>
                <a:latin typeface="Times New Roman" panose="02020603050405020304" pitchFamily="18" charset="0"/>
                <a:cs typeface="Times New Roman" panose="02020603050405020304" pitchFamily="18" charset="0"/>
              </a:rPr>
              <a:t>Diện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tích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hình</a:t>
            </a:r>
            <a:r>
              <a:rPr lang="en-US" sz="3200" b="1" i="0" dirty="0">
                <a:solidFill>
                  <a:srgbClr val="FF0000"/>
                </a:solidFill>
                <a:effectLst/>
                <a:latin typeface="Times New Roman" panose="02020603050405020304" pitchFamily="18" charset="0"/>
                <a:cs typeface="Times New Roman" panose="02020603050405020304" pitchFamily="18" charset="0"/>
              </a:rPr>
              <a:t> H </a:t>
            </a:r>
            <a:r>
              <a:rPr lang="en-US" sz="3200" b="1" i="0" dirty="0" err="1">
                <a:solidFill>
                  <a:srgbClr val="FF0000"/>
                </a:solidFill>
                <a:effectLst/>
                <a:latin typeface="Times New Roman" panose="02020603050405020304" pitchFamily="18" charset="0"/>
                <a:cs typeface="Times New Roman" panose="02020603050405020304" pitchFamily="18" charset="0"/>
              </a:rPr>
              <a:t>là</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ctr"/>
            <a:r>
              <a:rPr lang="en-US" sz="3200" b="1" i="0" dirty="0">
                <a:solidFill>
                  <a:srgbClr val="FF0000"/>
                </a:solidFill>
                <a:effectLst/>
                <a:latin typeface="Times New Roman" panose="02020603050405020304" pitchFamily="18" charset="0"/>
                <a:cs typeface="Times New Roman" panose="02020603050405020304" pitchFamily="18" charset="0"/>
              </a:rPr>
              <a:t>48 + 70 = 118 (cm</a:t>
            </a:r>
            <a:r>
              <a:rPr lang="en-US" sz="3200" b="1" i="0" baseline="30000" dirty="0">
                <a:solidFill>
                  <a:srgbClr val="FF0000"/>
                </a:solidFill>
                <a:effectLst/>
                <a:latin typeface="Times New Roman" panose="02020603050405020304" pitchFamily="18" charset="0"/>
                <a:cs typeface="Times New Roman" panose="02020603050405020304" pitchFamily="18" charset="0"/>
              </a:rPr>
              <a:t>2</a:t>
            </a:r>
            <a:r>
              <a:rPr lang="en-US" sz="3200" b="1" i="0" dirty="0">
                <a:solidFill>
                  <a:srgbClr val="FF0000"/>
                </a:solidFill>
                <a:effectLst/>
                <a:latin typeface="Times New Roman" panose="02020603050405020304" pitchFamily="18" charset="0"/>
                <a:cs typeface="Times New Roman" panose="02020603050405020304" pitchFamily="18" charset="0"/>
              </a:rPr>
              <a:t>)</a:t>
            </a:r>
          </a:p>
          <a:p>
            <a:pPr algn="r"/>
            <a:r>
              <a:rPr lang="en-US" sz="3200" b="1" i="0" dirty="0" err="1">
                <a:solidFill>
                  <a:srgbClr val="FF0000"/>
                </a:solidFill>
                <a:effectLst/>
                <a:latin typeface="Times New Roman" panose="02020603050405020304" pitchFamily="18" charset="0"/>
                <a:cs typeface="Times New Roman" panose="02020603050405020304" pitchFamily="18" charset="0"/>
              </a:rPr>
              <a:t>Đáp</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số</a:t>
            </a:r>
            <a:r>
              <a:rPr lang="en-US" sz="3200" b="1" i="0" dirty="0">
                <a:solidFill>
                  <a:srgbClr val="FF0000"/>
                </a:solidFill>
                <a:effectLst/>
                <a:latin typeface="Times New Roman" panose="02020603050405020304" pitchFamily="18" charset="0"/>
                <a:cs typeface="Times New Roman" panose="02020603050405020304" pitchFamily="18" charset="0"/>
              </a:rPr>
              <a:t>: a) 48 cm</a:t>
            </a:r>
            <a:r>
              <a:rPr lang="en-US" sz="3200" b="1" i="0" baseline="30000" dirty="0">
                <a:solidFill>
                  <a:srgbClr val="FF0000"/>
                </a:solidFill>
                <a:effectLst/>
                <a:latin typeface="Times New Roman" panose="02020603050405020304" pitchFamily="18" charset="0"/>
                <a:cs typeface="Times New Roman" panose="02020603050405020304" pitchFamily="18" charset="0"/>
              </a:rPr>
              <a:t>2</a:t>
            </a:r>
            <a:r>
              <a:rPr lang="en-US" sz="3200" b="1" i="0" dirty="0">
                <a:solidFill>
                  <a:srgbClr val="FF0000"/>
                </a:solidFill>
                <a:effectLst/>
                <a:latin typeface="Times New Roman" panose="02020603050405020304" pitchFamily="18" charset="0"/>
                <a:cs typeface="Times New Roman" panose="02020603050405020304" pitchFamily="18" charset="0"/>
              </a:rPr>
              <a:t>; 70 cm</a:t>
            </a:r>
            <a:r>
              <a:rPr lang="en-US" sz="3200" b="1" i="0" baseline="30000" dirty="0">
                <a:solidFill>
                  <a:srgbClr val="FF0000"/>
                </a:solidFill>
                <a:effectLst/>
                <a:latin typeface="Times New Roman" panose="02020603050405020304" pitchFamily="18" charset="0"/>
                <a:cs typeface="Times New Roman" panose="02020603050405020304" pitchFamily="18" charset="0"/>
              </a:rPr>
              <a:t>2</a:t>
            </a:r>
            <a:br>
              <a:rPr lang="en-US" sz="3200" b="1" i="0" baseline="30000" dirty="0">
                <a:solidFill>
                  <a:srgbClr val="FF0000"/>
                </a:solidFill>
                <a:effectLst/>
                <a:latin typeface="Times New Roman" panose="02020603050405020304" pitchFamily="18" charset="0"/>
                <a:cs typeface="Times New Roman" panose="02020603050405020304" pitchFamily="18" charset="0"/>
              </a:rPr>
            </a:br>
            <a:r>
              <a:rPr lang="en-US" sz="3200" b="1" i="0" baseline="30000" dirty="0">
                <a:solidFill>
                  <a:srgbClr val="FF0000"/>
                </a:solidFill>
                <a:effectLst/>
                <a:latin typeface="Times New Roman" panose="02020603050405020304" pitchFamily="18" charset="0"/>
                <a:cs typeface="Times New Roman" panose="02020603050405020304" pitchFamily="18" charset="0"/>
              </a:rPr>
              <a:t> </a:t>
            </a:r>
            <a:r>
              <a:rPr lang="en-US" sz="3200" b="1" i="0" dirty="0">
                <a:solidFill>
                  <a:srgbClr val="FF0000"/>
                </a:solidFill>
                <a:effectLst/>
                <a:latin typeface="Times New Roman" panose="02020603050405020304" pitchFamily="18" charset="0"/>
                <a:cs typeface="Times New Roman" panose="02020603050405020304" pitchFamily="18" charset="0"/>
              </a:rPr>
              <a:t>b) 118 cm</a:t>
            </a:r>
            <a:r>
              <a:rPr lang="en-US" sz="3200" b="1" i="0" baseline="30000" dirty="0">
                <a:solidFill>
                  <a:srgbClr val="FF0000"/>
                </a:solidFill>
                <a:effectLst/>
                <a:latin typeface="Times New Roman" panose="02020603050405020304" pitchFamily="18" charset="0"/>
                <a:cs typeface="Times New Roman" panose="02020603050405020304" pitchFamily="18" charset="0"/>
              </a:rPr>
              <a:t>2</a:t>
            </a:r>
            <a:endParaRPr lang="en-US" sz="3200" b="1" i="0" dirty="0">
              <a:solidFill>
                <a:srgbClr val="FF0000"/>
              </a:solidFill>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212B9F92-FD66-8736-AFE8-C071C1130CFB}"/>
              </a:ext>
            </a:extLst>
          </p:cNvPr>
          <p:cNvPicPr>
            <a:picLocks noChangeAspect="1"/>
          </p:cNvPicPr>
          <p:nvPr/>
        </p:nvPicPr>
        <p:blipFill>
          <a:blip r:embed="rId2"/>
          <a:stretch>
            <a:fillRect/>
          </a:stretch>
        </p:blipFill>
        <p:spPr>
          <a:xfrm>
            <a:off x="8537810" y="2314575"/>
            <a:ext cx="2658828" cy="3524250"/>
          </a:xfrm>
          <a:prstGeom prst="rect">
            <a:avLst/>
          </a:prstGeom>
        </p:spPr>
      </p:pic>
    </p:spTree>
    <p:extLst>
      <p:ext uri="{BB962C8B-B14F-4D97-AF65-F5344CB8AC3E}">
        <p14:creationId xmlns:p14="http://schemas.microsoft.com/office/powerpoint/2010/main" val="10392160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down)">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503</Words>
  <Application>Microsoft Office PowerPoint</Application>
  <PresentationFormat>Custom</PresentationFormat>
  <Paragraphs>66</Paragraphs>
  <Slides>15</Slides>
  <Notes>4</Notes>
  <HiddenSlides>0</HiddenSlides>
  <MMClips>2</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1_Office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PHONG VU</cp:lastModifiedBy>
  <cp:revision>37</cp:revision>
  <dcterms:created xsi:type="dcterms:W3CDTF">2022-11-07T11:41:10Z</dcterms:created>
  <dcterms:modified xsi:type="dcterms:W3CDTF">2024-02-03T01:30:01Z</dcterms:modified>
</cp:coreProperties>
</file>