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media/audio2.wav" ContentType="audio/x-wav"/>
  <Override PartName="/ppt/tags/tag2.xml" ContentType="application/vnd.openxmlformats-officedocument.presentationml.tags+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703" r:id="rId3"/>
    <p:sldMasterId id="2147483725" r:id="rId4"/>
    <p:sldMasterId id="2147483738" r:id="rId5"/>
  </p:sldMasterIdLst>
  <p:notesMasterIdLst>
    <p:notesMasterId r:id="rId24"/>
  </p:notesMasterIdLst>
  <p:sldIdLst>
    <p:sldId id="2641" r:id="rId6"/>
    <p:sldId id="293" r:id="rId7"/>
    <p:sldId id="315" r:id="rId8"/>
    <p:sldId id="2632" r:id="rId9"/>
    <p:sldId id="291" r:id="rId10"/>
    <p:sldId id="2642" r:id="rId11"/>
    <p:sldId id="301" r:id="rId12"/>
    <p:sldId id="302" r:id="rId13"/>
    <p:sldId id="306" r:id="rId14"/>
    <p:sldId id="2643" r:id="rId15"/>
    <p:sldId id="307" r:id="rId16"/>
    <p:sldId id="327" r:id="rId17"/>
    <p:sldId id="2638" r:id="rId18"/>
    <p:sldId id="288" r:id="rId19"/>
    <p:sldId id="2637" r:id="rId20"/>
    <p:sldId id="292" r:id="rId21"/>
    <p:sldId id="2639" r:id="rId22"/>
    <p:sldId id="35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457D2-D2C0-4613-A69C-D2A7DAC5C695}" type="datetimeFigureOut">
              <a:rPr lang="en-US" smtClean="0"/>
              <a:t>03/02/2024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7AAD49-5A2A-4B76-BFA7-793C8162D702}" type="slidenum">
              <a:rPr lang="en-US" smtClean="0"/>
              <a:t>‹#›</a:t>
            </a:fld>
            <a:endParaRPr lang="en-US"/>
          </a:p>
        </p:txBody>
      </p:sp>
    </p:spTree>
    <p:extLst>
      <p:ext uri="{BB962C8B-B14F-4D97-AF65-F5344CB8AC3E}">
        <p14:creationId xmlns:p14="http://schemas.microsoft.com/office/powerpoint/2010/main" val="524699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3795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00707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359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635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64836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microsoft.com/office/2007/relationships/hdphoto" Target="../media/hdphoto1.wdp"/><Relationship Id="rId9"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025357690"/>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42740094"/>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170875231"/>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52810597"/>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105351357"/>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957471159"/>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4876003"/>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708944561"/>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306655094"/>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353206027"/>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55225107"/>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476561"/>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4352742"/>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09031798"/>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09866" y="6245490"/>
            <a:ext cx="2844271" cy="47625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4165866" y="6245490"/>
            <a:ext cx="3860271" cy="47625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8737866" y="6245490"/>
            <a:ext cx="2844271" cy="476250"/>
          </a:xfrm>
          <a:prstGeom prst="rect">
            <a:avLst/>
          </a:prstGeom>
          <a:ln/>
        </p:spPr>
        <p:txBody>
          <a:bodyPr/>
          <a:lstStyle>
            <a:lvl1pPr>
              <a:defRPr/>
            </a:lvl1pPr>
          </a:lstStyle>
          <a:p>
            <a:pPr>
              <a:defRPr/>
            </a:pPr>
            <a:fld id="{DA182705-8A55-4896-BC6F-D1E9DEF446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87404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24232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70271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3064635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351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288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377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03/02/2024</a:t>
            </a:fld>
            <a:endParaRPr lang="en-US"/>
          </a:p>
        </p:txBody>
      </p:sp>
      <p:sp>
        <p:nvSpPr>
          <p:cNvPr id="8" name="Footer Placeholder 7">
            <a:extLst>
              <a:ext uri="{FF2B5EF4-FFF2-40B4-BE49-F238E27FC236}">
                <a16:creationId xmlns=""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325250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791147547"/>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03/02/2024</a:t>
            </a:fld>
            <a:endParaRPr lang="en-US"/>
          </a:p>
        </p:txBody>
      </p:sp>
      <p:sp>
        <p:nvSpPr>
          <p:cNvPr id="4" name="Footer Placeholder 3">
            <a:extLst>
              <a:ext uri="{FF2B5EF4-FFF2-40B4-BE49-F238E27FC236}">
                <a16:creationId xmlns=""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688902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03/02/2024</a:t>
            </a:fld>
            <a:endParaRPr lang="en-US"/>
          </a:p>
        </p:txBody>
      </p:sp>
      <p:sp>
        <p:nvSpPr>
          <p:cNvPr id="3" name="Footer Placeholder 2">
            <a:extLst>
              <a:ext uri="{FF2B5EF4-FFF2-40B4-BE49-F238E27FC236}">
                <a16:creationId xmlns=""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679386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03/02/2024</a:t>
            </a:fld>
            <a:endParaRPr lang="en-US"/>
          </a:p>
        </p:txBody>
      </p:sp>
      <p:sp>
        <p:nvSpPr>
          <p:cNvPr id="6" name="Footer Placeholder 5">
            <a:extLst>
              <a:ext uri="{FF2B5EF4-FFF2-40B4-BE49-F238E27FC236}">
                <a16:creationId xmlns=""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150723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03/02/2024</a:t>
            </a:fld>
            <a:endParaRPr lang="en-US"/>
          </a:p>
        </p:txBody>
      </p:sp>
      <p:sp>
        <p:nvSpPr>
          <p:cNvPr id="6" name="Footer Placeholder 5">
            <a:extLst>
              <a:ext uri="{FF2B5EF4-FFF2-40B4-BE49-F238E27FC236}">
                <a16:creationId xmlns=""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868933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03/02/2024</a:t>
            </a:fld>
            <a:endParaRPr lang="en-US"/>
          </a:p>
        </p:txBody>
      </p:sp>
      <p:sp>
        <p:nvSpPr>
          <p:cNvPr id="5" name="Footer Placeholder 4">
            <a:extLst>
              <a:ext uri="{FF2B5EF4-FFF2-40B4-BE49-F238E27FC236}">
                <a16:creationId xmlns=""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816671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03/02/2024</a:t>
            </a:fld>
            <a:endParaRPr lang="en-US"/>
          </a:p>
        </p:txBody>
      </p:sp>
      <p:sp>
        <p:nvSpPr>
          <p:cNvPr id="5" name="Footer Placeholder 4">
            <a:extLst>
              <a:ext uri="{FF2B5EF4-FFF2-40B4-BE49-F238E27FC236}">
                <a16:creationId xmlns=""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426771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458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4513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695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29632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314012730"/>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8182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58463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848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1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1A74AA-C306-48E7-A3B3-42B62A1F7534}" type="datetimeFigureOut">
              <a:rPr lang="en-US"/>
              <a:pPr>
                <a:defRPr/>
              </a:pPr>
              <a:t>03/02/2024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B21184-2B4E-47CF-9D6E-508CF8157CC4}" type="slidenum">
              <a:rPr lang="en-US" altLang="en-US"/>
              <a:pPr/>
              <a:t>‹#›</a:t>
            </a:fld>
            <a:endParaRPr lang="en-US" altLang="en-US"/>
          </a:p>
        </p:txBody>
      </p:sp>
    </p:spTree>
    <p:extLst>
      <p:ext uri="{BB962C8B-B14F-4D97-AF65-F5344CB8AC3E}">
        <p14:creationId xmlns:p14="http://schemas.microsoft.com/office/powerpoint/2010/main" val="22328966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98617D9-A0B0-4A35-8CE8-69600290BA11}" type="datetimeFigureOut">
              <a:rPr lang="en-US"/>
              <a:pPr>
                <a:defRPr/>
              </a:pPr>
              <a:t>03/02/2024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5D7E543-86EA-4D38-95AC-96DB991EB7ED}" type="slidenum">
              <a:rPr lang="en-US" altLang="en-US"/>
              <a:pPr/>
              <a:t>‹#›</a:t>
            </a:fld>
            <a:endParaRPr lang="en-US" altLang="en-US"/>
          </a:p>
        </p:txBody>
      </p:sp>
    </p:spTree>
    <p:extLst>
      <p:ext uri="{BB962C8B-B14F-4D97-AF65-F5344CB8AC3E}">
        <p14:creationId xmlns:p14="http://schemas.microsoft.com/office/powerpoint/2010/main" val="3278710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05D352B-8010-4E46-ABB8-84462D133B0B}" type="datetimeFigureOut">
              <a:rPr lang="en-US"/>
              <a:pPr>
                <a:defRPr/>
              </a:pPr>
              <a:t>03/02/2024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331BFCC-33D1-413A-8D27-91B08FAE0BCD}" type="slidenum">
              <a:rPr lang="en-US" altLang="en-US"/>
              <a:pPr/>
              <a:t>‹#›</a:t>
            </a:fld>
            <a:endParaRPr lang="en-US" altLang="en-US"/>
          </a:p>
        </p:txBody>
      </p:sp>
    </p:spTree>
    <p:extLst>
      <p:ext uri="{BB962C8B-B14F-4D97-AF65-F5344CB8AC3E}">
        <p14:creationId xmlns:p14="http://schemas.microsoft.com/office/powerpoint/2010/main" val="17229821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2811D088-08DC-432B-95DC-E6999FE718AD}" type="datetimeFigureOut">
              <a:rPr lang="en-US"/>
              <a:pPr>
                <a:defRPr/>
              </a:pPr>
              <a:t>03/02/2024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D5BDDA-C05A-4CC4-9CB1-5E874A3797DB}" type="slidenum">
              <a:rPr lang="en-US" altLang="en-US"/>
              <a:pPr/>
              <a:t>‹#›</a:t>
            </a:fld>
            <a:endParaRPr lang="en-US" altLang="en-US"/>
          </a:p>
        </p:txBody>
      </p:sp>
    </p:spTree>
    <p:extLst>
      <p:ext uri="{BB962C8B-B14F-4D97-AF65-F5344CB8AC3E}">
        <p14:creationId xmlns:p14="http://schemas.microsoft.com/office/powerpoint/2010/main" val="16800861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E44F5BF-0EC9-454B-8497-09827FA94D49}" type="datetimeFigureOut">
              <a:rPr lang="en-US"/>
              <a:pPr>
                <a:defRPr/>
              </a:pPr>
              <a:t>03/02/2024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B6628EB-25FD-4EA1-9780-FD02AAC5DCAE}" type="slidenum">
              <a:rPr lang="en-US" altLang="en-US"/>
              <a:pPr/>
              <a:t>‹#›</a:t>
            </a:fld>
            <a:endParaRPr lang="en-US" altLang="en-US"/>
          </a:p>
        </p:txBody>
      </p:sp>
    </p:spTree>
    <p:extLst>
      <p:ext uri="{BB962C8B-B14F-4D97-AF65-F5344CB8AC3E}">
        <p14:creationId xmlns:p14="http://schemas.microsoft.com/office/powerpoint/2010/main" val="16018562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B14D0D1C-10A3-4F22-B041-FA819F9BFEBE}" type="datetimeFigureOut">
              <a:rPr lang="en-US"/>
              <a:pPr>
                <a:defRPr/>
              </a:pPr>
              <a:t>03/02/2024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ACF0DDA-A0A0-470E-99F7-A0AA017595D9}" type="slidenum">
              <a:rPr lang="en-US" altLang="en-US"/>
              <a:pPr/>
              <a:t>‹#›</a:t>
            </a:fld>
            <a:endParaRPr lang="en-US" altLang="en-US"/>
          </a:p>
        </p:txBody>
      </p:sp>
    </p:spTree>
    <p:extLst>
      <p:ext uri="{BB962C8B-B14F-4D97-AF65-F5344CB8AC3E}">
        <p14:creationId xmlns:p14="http://schemas.microsoft.com/office/powerpoint/2010/main" val="2834050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19168939"/>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7939D04-3B76-41F4-BDCC-28724554464B}" type="datetimeFigureOut">
              <a:rPr lang="en-US"/>
              <a:pPr>
                <a:defRPr/>
              </a:pPr>
              <a:t>03/02/2024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7C5BAA3-931E-4A78-AD44-83A4B6AB941C}" type="slidenum">
              <a:rPr lang="en-US" altLang="en-US"/>
              <a:pPr/>
              <a:t>‹#›</a:t>
            </a:fld>
            <a:endParaRPr lang="en-US" altLang="en-US"/>
          </a:p>
        </p:txBody>
      </p:sp>
    </p:spTree>
    <p:extLst>
      <p:ext uri="{BB962C8B-B14F-4D97-AF65-F5344CB8AC3E}">
        <p14:creationId xmlns:p14="http://schemas.microsoft.com/office/powerpoint/2010/main" val="18200380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C2D4702-9A33-43C1-BC0D-5B5CEF43F806}" type="datetimeFigureOut">
              <a:rPr lang="en-US"/>
              <a:pPr>
                <a:defRPr/>
              </a:pPr>
              <a:t>03/02/2024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DC50C40-6F7A-4332-9A5D-3AF1065D3041}" type="slidenum">
              <a:rPr lang="en-US" altLang="en-US"/>
              <a:pPr/>
              <a:t>‹#›</a:t>
            </a:fld>
            <a:endParaRPr lang="en-US" altLang="en-US"/>
          </a:p>
        </p:txBody>
      </p:sp>
    </p:spTree>
    <p:extLst>
      <p:ext uri="{BB962C8B-B14F-4D97-AF65-F5344CB8AC3E}">
        <p14:creationId xmlns:p14="http://schemas.microsoft.com/office/powerpoint/2010/main" val="8644009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F254222-361B-4BFB-AC00-A8BDEC2B8238}" type="datetimeFigureOut">
              <a:rPr lang="en-US"/>
              <a:pPr>
                <a:defRPr/>
              </a:pPr>
              <a:t>03/02/2024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23AB698-246E-491F-B59B-3866BAE2D095}" type="slidenum">
              <a:rPr lang="en-US" altLang="en-US"/>
              <a:pPr/>
              <a:t>‹#›</a:t>
            </a:fld>
            <a:endParaRPr lang="en-US" altLang="en-US"/>
          </a:p>
        </p:txBody>
      </p:sp>
    </p:spTree>
    <p:extLst>
      <p:ext uri="{BB962C8B-B14F-4D97-AF65-F5344CB8AC3E}">
        <p14:creationId xmlns:p14="http://schemas.microsoft.com/office/powerpoint/2010/main" val="19863439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4CE417E-EBC4-483E-AFC5-D122EB9AD811}" type="datetimeFigureOut">
              <a:rPr lang="en-US"/>
              <a:pPr>
                <a:defRPr/>
              </a:pPr>
              <a:t>03/02/2024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A653BCC-0453-4A54-919C-AF650779EBD3}" type="slidenum">
              <a:rPr lang="en-US" altLang="en-US"/>
              <a:pPr/>
              <a:t>‹#›</a:t>
            </a:fld>
            <a:endParaRPr lang="en-US" altLang="en-US"/>
          </a:p>
        </p:txBody>
      </p:sp>
    </p:spTree>
    <p:extLst>
      <p:ext uri="{BB962C8B-B14F-4D97-AF65-F5344CB8AC3E}">
        <p14:creationId xmlns:p14="http://schemas.microsoft.com/office/powerpoint/2010/main" val="7227390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01EC99F-726A-4662-85C5-9FB81837691B}" type="datetimeFigureOut">
              <a:rPr lang="en-US"/>
              <a:pPr>
                <a:defRPr/>
              </a:pPr>
              <a:t>03/02/2024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4374413-6164-40D1-8D8A-30B2FE6B9E23}" type="slidenum">
              <a:rPr lang="en-US" altLang="en-US"/>
              <a:pPr/>
              <a:t>‹#›</a:t>
            </a:fld>
            <a:endParaRPr lang="en-US" altLang="en-US"/>
          </a:p>
        </p:txBody>
      </p:sp>
    </p:spTree>
    <p:extLst>
      <p:ext uri="{BB962C8B-B14F-4D97-AF65-F5344CB8AC3E}">
        <p14:creationId xmlns:p14="http://schemas.microsoft.com/office/powerpoint/2010/main" val="30115613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6150" indent="0" algn="ctr">
              <a:buNone/>
              <a:defRPr sz="2000"/>
            </a:lvl2pPr>
            <a:lvl3pPr marL="912297" indent="0" algn="ctr">
              <a:buNone/>
              <a:defRPr sz="1800"/>
            </a:lvl3pPr>
            <a:lvl4pPr marL="1368450" indent="0" algn="ctr">
              <a:buNone/>
              <a:defRPr sz="1600"/>
            </a:lvl4pPr>
            <a:lvl5pPr marL="1824597" indent="0" algn="ctr">
              <a:buNone/>
              <a:defRPr sz="1600"/>
            </a:lvl5pPr>
            <a:lvl6pPr marL="2280749" indent="0" algn="ctr">
              <a:buNone/>
              <a:defRPr sz="1600"/>
            </a:lvl6pPr>
            <a:lvl7pPr marL="2736898" indent="0" algn="ctr">
              <a:buNone/>
              <a:defRPr sz="1600"/>
            </a:lvl7pPr>
            <a:lvl8pPr marL="3193051" indent="0" algn="ctr">
              <a:buNone/>
              <a:defRPr sz="1600"/>
            </a:lvl8pPr>
            <a:lvl9pPr marL="3649197"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EB01423-D198-4896-B996-AF6CD71AA325}"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2079414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100BA3F-51CF-473C-BBC7-9F80CB3FD932}"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5457497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74"/>
            <a:ext cx="10515600" cy="1500187"/>
          </a:xfrm>
        </p:spPr>
        <p:txBody>
          <a:bodyPr/>
          <a:lstStyle>
            <a:lvl1pPr marL="0" indent="0">
              <a:buNone/>
              <a:defRPr sz="2400">
                <a:solidFill>
                  <a:schemeClr val="tx1">
                    <a:tint val="75000"/>
                  </a:schemeClr>
                </a:solidFill>
              </a:defRPr>
            </a:lvl1pPr>
            <a:lvl2pPr marL="456150" indent="0">
              <a:buNone/>
              <a:defRPr sz="2000">
                <a:solidFill>
                  <a:schemeClr val="tx1">
                    <a:tint val="75000"/>
                  </a:schemeClr>
                </a:solidFill>
              </a:defRPr>
            </a:lvl2pPr>
            <a:lvl3pPr marL="912297" indent="0">
              <a:buNone/>
              <a:defRPr sz="1800">
                <a:solidFill>
                  <a:schemeClr val="tx1">
                    <a:tint val="75000"/>
                  </a:schemeClr>
                </a:solidFill>
              </a:defRPr>
            </a:lvl3pPr>
            <a:lvl4pPr marL="1368450" indent="0">
              <a:buNone/>
              <a:defRPr sz="1600">
                <a:solidFill>
                  <a:schemeClr val="tx1">
                    <a:tint val="75000"/>
                  </a:schemeClr>
                </a:solidFill>
              </a:defRPr>
            </a:lvl4pPr>
            <a:lvl5pPr marL="1824597" indent="0">
              <a:buNone/>
              <a:defRPr sz="1600">
                <a:solidFill>
                  <a:schemeClr val="tx1">
                    <a:tint val="75000"/>
                  </a:schemeClr>
                </a:solidFill>
              </a:defRPr>
            </a:lvl5pPr>
            <a:lvl6pPr marL="2280749" indent="0">
              <a:buNone/>
              <a:defRPr sz="1600">
                <a:solidFill>
                  <a:schemeClr val="tx1">
                    <a:tint val="75000"/>
                  </a:schemeClr>
                </a:solidFill>
              </a:defRPr>
            </a:lvl6pPr>
            <a:lvl7pPr marL="2736898" indent="0">
              <a:buNone/>
              <a:defRPr sz="1600">
                <a:solidFill>
                  <a:schemeClr val="tx1">
                    <a:tint val="75000"/>
                  </a:schemeClr>
                </a:solidFill>
              </a:defRPr>
            </a:lvl7pPr>
            <a:lvl8pPr marL="3193051" indent="0">
              <a:buNone/>
              <a:defRPr sz="1600">
                <a:solidFill>
                  <a:schemeClr val="tx1">
                    <a:tint val="75000"/>
                  </a:schemeClr>
                </a:solidFill>
              </a:defRPr>
            </a:lvl8pPr>
            <a:lvl9pPr marL="3649197"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5E9DFC9-E0D6-4E70-95EC-EE956DA6257B}"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3316618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EEE0E17-1536-48C6-87E3-A861F0C00F04}"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873331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90" y="1681164"/>
            <a:ext cx="5157787" cy="823912"/>
          </a:xfrm>
        </p:spPr>
        <p:txBody>
          <a:bodyPr anchor="b"/>
          <a:lstStyle>
            <a:lvl1pPr marL="0" indent="0">
              <a:buNone/>
              <a:defRPr sz="2400" b="1"/>
            </a:lvl1pPr>
            <a:lvl2pPr marL="456150" indent="0">
              <a:buNone/>
              <a:defRPr sz="2000" b="1"/>
            </a:lvl2pPr>
            <a:lvl3pPr marL="912297" indent="0">
              <a:buNone/>
              <a:defRPr sz="1800" b="1"/>
            </a:lvl3pPr>
            <a:lvl4pPr marL="1368450" indent="0">
              <a:buNone/>
              <a:defRPr sz="1600" b="1"/>
            </a:lvl4pPr>
            <a:lvl5pPr marL="1824597" indent="0">
              <a:buNone/>
              <a:defRPr sz="1600" b="1"/>
            </a:lvl5pPr>
            <a:lvl6pPr marL="2280749" indent="0">
              <a:buNone/>
              <a:defRPr sz="1600" b="1"/>
            </a:lvl6pPr>
            <a:lvl7pPr marL="2736898" indent="0">
              <a:buNone/>
              <a:defRPr sz="1600" b="1"/>
            </a:lvl7pPr>
            <a:lvl8pPr marL="3193051" indent="0">
              <a:buNone/>
              <a:defRPr sz="1600" b="1"/>
            </a:lvl8pPr>
            <a:lvl9pPr marL="3649197"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400" b="1"/>
            </a:lvl1pPr>
            <a:lvl2pPr marL="456150" indent="0">
              <a:buNone/>
              <a:defRPr sz="2000" b="1"/>
            </a:lvl2pPr>
            <a:lvl3pPr marL="912297" indent="0">
              <a:buNone/>
              <a:defRPr sz="1800" b="1"/>
            </a:lvl3pPr>
            <a:lvl4pPr marL="1368450" indent="0">
              <a:buNone/>
              <a:defRPr sz="1600" b="1"/>
            </a:lvl4pPr>
            <a:lvl5pPr marL="1824597" indent="0">
              <a:buNone/>
              <a:defRPr sz="1600" b="1"/>
            </a:lvl5pPr>
            <a:lvl6pPr marL="2280749" indent="0">
              <a:buNone/>
              <a:defRPr sz="1600" b="1"/>
            </a:lvl6pPr>
            <a:lvl7pPr marL="2736898" indent="0">
              <a:buNone/>
              <a:defRPr sz="1600" b="1"/>
            </a:lvl7pPr>
            <a:lvl8pPr marL="3193051" indent="0">
              <a:buNone/>
              <a:defRPr sz="1600" b="1"/>
            </a:lvl8pPr>
            <a:lvl9pPr marL="3649197"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8830A47B-B3AA-4408-B89E-78641CC5715A}"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597709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964489469"/>
      </p:ext>
    </p:extLst>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58D8FA65-B14B-4883-88C7-F7A3A55E9A2F}"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2748477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C38BE4F5-A3A4-4A0F-A638-D990D725B4CA}"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1781865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9"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99" y="2057400"/>
            <a:ext cx="3932237" cy="3811588"/>
          </a:xfrm>
        </p:spPr>
        <p:txBody>
          <a:bodyPr/>
          <a:lstStyle>
            <a:lvl1pPr marL="0" indent="0">
              <a:buNone/>
              <a:defRPr sz="1600"/>
            </a:lvl1pPr>
            <a:lvl2pPr marL="456150" indent="0">
              <a:buNone/>
              <a:defRPr sz="1400"/>
            </a:lvl2pPr>
            <a:lvl3pPr marL="912297" indent="0">
              <a:buNone/>
              <a:defRPr sz="1200"/>
            </a:lvl3pPr>
            <a:lvl4pPr marL="1368450" indent="0">
              <a:buNone/>
              <a:defRPr sz="1000"/>
            </a:lvl4pPr>
            <a:lvl5pPr marL="1824597" indent="0">
              <a:buNone/>
              <a:defRPr sz="1000"/>
            </a:lvl5pPr>
            <a:lvl6pPr marL="2280749" indent="0">
              <a:buNone/>
              <a:defRPr sz="1000"/>
            </a:lvl6pPr>
            <a:lvl7pPr marL="2736898" indent="0">
              <a:buNone/>
              <a:defRPr sz="1000"/>
            </a:lvl7pPr>
            <a:lvl8pPr marL="3193051" indent="0">
              <a:buNone/>
              <a:defRPr sz="1000"/>
            </a:lvl8pPr>
            <a:lvl9pPr marL="3649197"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C99C05A-73D7-488D-87AE-9FA1D515BA90}"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1385857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9"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33"/>
            <a:ext cx="6172200" cy="4873625"/>
          </a:xfrm>
        </p:spPr>
        <p:txBody>
          <a:bodyPr/>
          <a:lstStyle>
            <a:lvl1pPr marL="0" indent="0">
              <a:buNone/>
              <a:defRPr sz="3200"/>
            </a:lvl1pPr>
            <a:lvl2pPr marL="456150" indent="0">
              <a:buNone/>
              <a:defRPr sz="2800"/>
            </a:lvl2pPr>
            <a:lvl3pPr marL="912297" indent="0">
              <a:buNone/>
              <a:defRPr sz="2400"/>
            </a:lvl3pPr>
            <a:lvl4pPr marL="1368450" indent="0">
              <a:buNone/>
              <a:defRPr sz="2000"/>
            </a:lvl4pPr>
            <a:lvl5pPr marL="1824597" indent="0">
              <a:buNone/>
              <a:defRPr sz="2000"/>
            </a:lvl5pPr>
            <a:lvl6pPr marL="2280749" indent="0">
              <a:buNone/>
              <a:defRPr sz="2000"/>
            </a:lvl6pPr>
            <a:lvl7pPr marL="2736898" indent="0">
              <a:buNone/>
              <a:defRPr sz="2000"/>
            </a:lvl7pPr>
            <a:lvl8pPr marL="3193051" indent="0">
              <a:buNone/>
              <a:defRPr sz="2000"/>
            </a:lvl8pPr>
            <a:lvl9pPr marL="3649197" indent="0">
              <a:buNone/>
              <a:defRPr sz="2000"/>
            </a:lvl9pPr>
          </a:lstStyle>
          <a:p>
            <a:endParaRPr lang="en-US"/>
          </a:p>
        </p:txBody>
      </p:sp>
      <p:sp>
        <p:nvSpPr>
          <p:cNvPr id="4" name="Text Placeholder 3"/>
          <p:cNvSpPr>
            <a:spLocks noGrp="1"/>
          </p:cNvSpPr>
          <p:nvPr>
            <p:ph type="body" sz="half" idx="2"/>
          </p:nvPr>
        </p:nvSpPr>
        <p:spPr>
          <a:xfrm>
            <a:off x="839799" y="2057400"/>
            <a:ext cx="3932237" cy="3811588"/>
          </a:xfrm>
        </p:spPr>
        <p:txBody>
          <a:bodyPr/>
          <a:lstStyle>
            <a:lvl1pPr marL="0" indent="0">
              <a:buNone/>
              <a:defRPr sz="1600"/>
            </a:lvl1pPr>
            <a:lvl2pPr marL="456150" indent="0">
              <a:buNone/>
              <a:defRPr sz="1400"/>
            </a:lvl2pPr>
            <a:lvl3pPr marL="912297" indent="0">
              <a:buNone/>
              <a:defRPr sz="1200"/>
            </a:lvl3pPr>
            <a:lvl4pPr marL="1368450" indent="0">
              <a:buNone/>
              <a:defRPr sz="1000"/>
            </a:lvl4pPr>
            <a:lvl5pPr marL="1824597" indent="0">
              <a:buNone/>
              <a:defRPr sz="1000"/>
            </a:lvl5pPr>
            <a:lvl6pPr marL="2280749" indent="0">
              <a:buNone/>
              <a:defRPr sz="1000"/>
            </a:lvl6pPr>
            <a:lvl7pPr marL="2736898" indent="0">
              <a:buNone/>
              <a:defRPr sz="1000"/>
            </a:lvl7pPr>
            <a:lvl8pPr marL="3193051" indent="0">
              <a:buNone/>
              <a:defRPr sz="1000"/>
            </a:lvl8pPr>
            <a:lvl9pPr marL="3649197"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2090DF4-68DF-4AAF-98F9-EB3836BAB8B4}"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975343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9D28DD1-89CB-4A9B-8160-1008CEEB8C29}"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4433368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7"/>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7"/>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74A9502-423E-4957-ACD4-EFEAFA456813}"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7967866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49"/>
            <a:ext cx="11902401" cy="1965961"/>
          </a:xfrm>
          <a:prstGeom prst="rect">
            <a:avLst/>
          </a:prstGeom>
        </p:spPr>
      </p:pic>
      <p:pic>
        <p:nvPicPr>
          <p:cNvPr id="5" name="图片 4">
            <a:extLst>
              <a:ext uri="{FF2B5EF4-FFF2-40B4-BE49-F238E27FC236}">
                <a16:creationId xmlns=""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70" y="0"/>
            <a:ext cx="2567901" cy="6858000"/>
          </a:xfrm>
          <a:prstGeom prst="rect">
            <a:avLst/>
          </a:prstGeom>
        </p:spPr>
      </p:pic>
      <p:pic>
        <p:nvPicPr>
          <p:cNvPr id="16" name="图片 15">
            <a:extLst>
              <a:ext uri="{FF2B5EF4-FFF2-40B4-BE49-F238E27FC236}">
                <a16:creationId xmlns=""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40" y="4892040"/>
            <a:ext cx="2141181" cy="1965960"/>
          </a:xfrm>
          <a:prstGeom prst="rect">
            <a:avLst/>
          </a:prstGeom>
        </p:spPr>
      </p:pic>
    </p:spTree>
    <p:extLst>
      <p:ext uri="{BB962C8B-B14F-4D97-AF65-F5344CB8AC3E}">
        <p14:creationId xmlns:p14="http://schemas.microsoft.com/office/powerpoint/2010/main" val="2402030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1777399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918876211"/>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309439317"/>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1.png"/><Relationship Id="rId5" Type="http://schemas.openxmlformats.org/officeDocument/2006/relationships/slideLayout" Target="../slideLayouts/slideLayout40.xml"/><Relationship Id="rId10" Type="http://schemas.openxmlformats.org/officeDocument/2006/relationships/image" Target="../media/image13.jpg"/><Relationship Id="rId4" Type="http://schemas.openxmlformats.org/officeDocument/2006/relationships/slideLayout" Target="../slideLayouts/slideLayout3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5.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pic>
        <p:nvPicPr>
          <p:cNvPr id="3" name="Picture 2">
            <a:extLst>
              <a:ext uri="{FF2B5EF4-FFF2-40B4-BE49-F238E27FC236}">
                <a16:creationId xmlns="" xmlns:a16="http://schemas.microsoft.com/office/drawing/2014/main" id="{9906F798-E4B2-4A0E-885F-0DF0BB3F89B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2215689366"/>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737"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9141369-8A15-450C-B9C5-6F493AB62AC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44915454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F0FB07F-8BFD-499E-A12C-2A244DFD386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327536074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latin typeface="Arial" charset="0"/>
              </a:defRPr>
            </a:lvl1pPr>
          </a:lstStyle>
          <a:p>
            <a:pPr fontAlgn="base">
              <a:spcAft>
                <a:spcPct val="0"/>
              </a:spcAft>
              <a:defRPr/>
            </a:pPr>
            <a:fld id="{D6431B26-A2FD-4065-83C3-B04C2FDAD4BD}" type="datetimeFigureOut">
              <a:rPr lang="en-US"/>
              <a:pPr fontAlgn="base">
                <a:spcAft>
                  <a:spcPct val="0"/>
                </a:spcAft>
                <a:defRPr/>
              </a:pPr>
              <a:t>03/02/2024</a:t>
            </a:fld>
            <a:endParaRPr lang="en-US"/>
          </a:p>
        </p:txBody>
      </p:sp>
      <p:sp>
        <p:nvSpPr>
          <p:cNvPr id="553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latin typeface="Arial" charset="0"/>
              </a:defRPr>
            </a:lvl1pPr>
          </a:lstStyle>
          <a:p>
            <a:pPr fontAlgn="base">
              <a:spcAft>
                <a:spcPct val="0"/>
              </a:spcAft>
              <a:defRPr/>
            </a:pPr>
            <a:endParaRPr lang="en-US"/>
          </a:p>
        </p:txBody>
      </p:sp>
      <p:sp>
        <p:nvSpPr>
          <p:cNvPr id="553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itchFamily="34" charset="0"/>
              </a:defRPr>
            </a:lvl1pPr>
          </a:lstStyle>
          <a:p>
            <a:pPr fontAlgn="base">
              <a:spcBef>
                <a:spcPct val="0"/>
              </a:spcBef>
              <a:spcAft>
                <a:spcPct val="0"/>
              </a:spcAft>
            </a:pPr>
            <a:fld id="{27DE6ADE-A0A0-4119-AD82-AF0AC1820848}"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40873820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68426" tIns="34213" rIns="68426" bIns="3421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68426" tIns="34213" rIns="68426" bIns="34213"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61"/>
            <a:ext cx="2743200" cy="365125"/>
          </a:xfrm>
          <a:prstGeom prst="rect">
            <a:avLst/>
          </a:prstGeom>
        </p:spPr>
        <p:txBody>
          <a:bodyPr vert="horz" lIns="68426" tIns="34213" rIns="68426" bIns="34213"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Arial" charset="0"/>
            </a:endParaRPr>
          </a:p>
        </p:txBody>
      </p:sp>
      <p:sp>
        <p:nvSpPr>
          <p:cNvPr id="5" name="Footer Placeholder 4"/>
          <p:cNvSpPr>
            <a:spLocks noGrp="1"/>
          </p:cNvSpPr>
          <p:nvPr>
            <p:ph type="ftr" sz="quarter" idx="3"/>
          </p:nvPr>
        </p:nvSpPr>
        <p:spPr>
          <a:xfrm>
            <a:off x="4038601" y="6356361"/>
            <a:ext cx="4114800" cy="365125"/>
          </a:xfrm>
          <a:prstGeom prst="rect">
            <a:avLst/>
          </a:prstGeom>
        </p:spPr>
        <p:txBody>
          <a:bodyPr vert="horz" lIns="68426" tIns="34213" rIns="68426" bIns="34213"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Arial" charset="0"/>
            </a:endParaRPr>
          </a:p>
        </p:txBody>
      </p:sp>
      <p:sp>
        <p:nvSpPr>
          <p:cNvPr id="6" name="Slide Number Placeholder 5"/>
          <p:cNvSpPr>
            <a:spLocks noGrp="1"/>
          </p:cNvSpPr>
          <p:nvPr>
            <p:ph type="sldNum" sz="quarter" idx="4"/>
          </p:nvPr>
        </p:nvSpPr>
        <p:spPr>
          <a:xfrm>
            <a:off x="8610600" y="6356361"/>
            <a:ext cx="2743200" cy="365125"/>
          </a:xfrm>
          <a:prstGeom prst="rect">
            <a:avLst/>
          </a:prstGeom>
        </p:spPr>
        <p:txBody>
          <a:bodyPr vert="horz" lIns="68426" tIns="34213" rIns="68426" bIns="34213" rtlCol="0" anchor="ctr"/>
          <a:lstStyle>
            <a:lvl1pPr algn="r">
              <a:defRPr sz="1200">
                <a:solidFill>
                  <a:schemeClr val="tx1">
                    <a:tint val="75000"/>
                  </a:schemeClr>
                </a:solidFill>
              </a:defRPr>
            </a:lvl1pPr>
          </a:lstStyle>
          <a:p>
            <a:pPr eaLnBrk="0" fontAlgn="base" hangingPunct="0">
              <a:spcBef>
                <a:spcPct val="0"/>
              </a:spcBef>
              <a:spcAft>
                <a:spcPct val="0"/>
              </a:spcAft>
              <a:defRPr/>
            </a:pPr>
            <a:fld id="{F4264759-E7CE-4A8C-955C-20DA2A50E45F}" type="slidenum">
              <a:rPr lang="en-US" altLang="en-US" smtClean="0">
                <a:solidFill>
                  <a:prstClr val="black">
                    <a:tint val="75000"/>
                  </a:prstClr>
                </a:solidFill>
                <a:latin typeface="Arial" charset="0"/>
              </a:rPr>
              <a:pPr eaLnBrk="0" fontAlgn="base" hangingPunct="0">
                <a:spcBef>
                  <a:spcPct val="0"/>
                </a:spcBef>
                <a:spcAft>
                  <a:spcPct val="0"/>
                </a:spcAft>
                <a:defRPr/>
              </a:pPr>
              <a:t>‹#›</a:t>
            </a:fld>
            <a:endParaRPr lang="en-US" altLang="en-US">
              <a:solidFill>
                <a:prstClr val="black">
                  <a:tint val="75000"/>
                </a:prstClr>
              </a:solidFill>
              <a:latin typeface="Arial" charset="0"/>
            </a:endParaRPr>
          </a:p>
        </p:txBody>
      </p:sp>
    </p:spTree>
    <p:extLst>
      <p:ext uri="{BB962C8B-B14F-4D97-AF65-F5344CB8AC3E}">
        <p14:creationId xmlns:p14="http://schemas.microsoft.com/office/powerpoint/2010/main" val="32423417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l" defTabSz="91229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079" indent="-228079" algn="l" defTabSz="912297" rtl="0" eaLnBrk="1" latinLnBrk="0" hangingPunct="1">
        <a:lnSpc>
          <a:spcPct val="90000"/>
        </a:lnSpc>
        <a:spcBef>
          <a:spcPts val="999"/>
        </a:spcBef>
        <a:buFont typeface="Arial" panose="020B0604020202020204" pitchFamily="34" charset="0"/>
        <a:buChar char="•"/>
        <a:defRPr sz="2800" kern="1200">
          <a:solidFill>
            <a:schemeClr val="tx1"/>
          </a:solidFill>
          <a:latin typeface="+mn-lt"/>
          <a:ea typeface="+mn-ea"/>
          <a:cs typeface="+mn-cs"/>
        </a:defRPr>
      </a:lvl1pPr>
      <a:lvl2pPr marL="684226" indent="-228079" algn="l" defTabSz="91229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375" indent="-228079" algn="l" defTabSz="91229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523" indent="-228079" algn="l" defTabSz="9122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2677" indent="-228079" algn="l" defTabSz="9122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8823" indent="-228079" algn="l" defTabSz="9122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4973" indent="-228079" algn="l" defTabSz="9122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124" indent="-228079" algn="l" defTabSz="9122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7275" indent="-228079" algn="l" defTabSz="9122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2297" rtl="0" eaLnBrk="1" latinLnBrk="0" hangingPunct="1">
        <a:defRPr sz="1800" kern="1200">
          <a:solidFill>
            <a:schemeClr val="tx1"/>
          </a:solidFill>
          <a:latin typeface="+mn-lt"/>
          <a:ea typeface="+mn-ea"/>
          <a:cs typeface="+mn-cs"/>
        </a:defRPr>
      </a:lvl1pPr>
      <a:lvl2pPr marL="456150" algn="l" defTabSz="912297" rtl="0" eaLnBrk="1" latinLnBrk="0" hangingPunct="1">
        <a:defRPr sz="1800" kern="1200">
          <a:solidFill>
            <a:schemeClr val="tx1"/>
          </a:solidFill>
          <a:latin typeface="+mn-lt"/>
          <a:ea typeface="+mn-ea"/>
          <a:cs typeface="+mn-cs"/>
        </a:defRPr>
      </a:lvl2pPr>
      <a:lvl3pPr marL="912297" algn="l" defTabSz="912297" rtl="0" eaLnBrk="1" latinLnBrk="0" hangingPunct="1">
        <a:defRPr sz="1800" kern="1200">
          <a:solidFill>
            <a:schemeClr val="tx1"/>
          </a:solidFill>
          <a:latin typeface="+mn-lt"/>
          <a:ea typeface="+mn-ea"/>
          <a:cs typeface="+mn-cs"/>
        </a:defRPr>
      </a:lvl3pPr>
      <a:lvl4pPr marL="1368450" algn="l" defTabSz="912297" rtl="0" eaLnBrk="1" latinLnBrk="0" hangingPunct="1">
        <a:defRPr sz="1800" kern="1200">
          <a:solidFill>
            <a:schemeClr val="tx1"/>
          </a:solidFill>
          <a:latin typeface="+mn-lt"/>
          <a:ea typeface="+mn-ea"/>
          <a:cs typeface="+mn-cs"/>
        </a:defRPr>
      </a:lvl4pPr>
      <a:lvl5pPr marL="1824597" algn="l" defTabSz="912297" rtl="0" eaLnBrk="1" latinLnBrk="0" hangingPunct="1">
        <a:defRPr sz="1800" kern="1200">
          <a:solidFill>
            <a:schemeClr val="tx1"/>
          </a:solidFill>
          <a:latin typeface="+mn-lt"/>
          <a:ea typeface="+mn-ea"/>
          <a:cs typeface="+mn-cs"/>
        </a:defRPr>
      </a:lvl5pPr>
      <a:lvl6pPr marL="2280749" algn="l" defTabSz="912297" rtl="0" eaLnBrk="1" latinLnBrk="0" hangingPunct="1">
        <a:defRPr sz="1800" kern="1200">
          <a:solidFill>
            <a:schemeClr val="tx1"/>
          </a:solidFill>
          <a:latin typeface="+mn-lt"/>
          <a:ea typeface="+mn-ea"/>
          <a:cs typeface="+mn-cs"/>
        </a:defRPr>
      </a:lvl6pPr>
      <a:lvl7pPr marL="2736898" algn="l" defTabSz="912297" rtl="0" eaLnBrk="1" latinLnBrk="0" hangingPunct="1">
        <a:defRPr sz="1800" kern="1200">
          <a:solidFill>
            <a:schemeClr val="tx1"/>
          </a:solidFill>
          <a:latin typeface="+mn-lt"/>
          <a:ea typeface="+mn-ea"/>
          <a:cs typeface="+mn-cs"/>
        </a:defRPr>
      </a:lvl7pPr>
      <a:lvl8pPr marL="3193051" algn="l" defTabSz="912297" rtl="0" eaLnBrk="1" latinLnBrk="0" hangingPunct="1">
        <a:defRPr sz="1800" kern="1200">
          <a:solidFill>
            <a:schemeClr val="tx1"/>
          </a:solidFill>
          <a:latin typeface="+mn-lt"/>
          <a:ea typeface="+mn-ea"/>
          <a:cs typeface="+mn-cs"/>
        </a:defRPr>
      </a:lvl8pPr>
      <a:lvl9pPr marL="3649197" algn="l" defTabSz="91229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50.xml"/><Relationship Id="rId1" Type="http://schemas.openxmlformats.org/officeDocument/2006/relationships/tags" Target="../tags/tag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50.xml"/><Relationship Id="rId1" Type="http://schemas.openxmlformats.org/officeDocument/2006/relationships/tags" Target="../tags/tag2.xml"/><Relationship Id="rId6" Type="http://schemas.openxmlformats.org/officeDocument/2006/relationships/image" Target="../media/image49.jpeg"/><Relationship Id="rId5" Type="http://schemas.openxmlformats.org/officeDocument/2006/relationships/image" Target="../media/image50.jpe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9.jpeg"/><Relationship Id="rId2" Type="http://schemas.openxmlformats.org/officeDocument/2006/relationships/slideLayout" Target="../slideLayouts/slideLayout50.xml"/><Relationship Id="rId1" Type="http://schemas.openxmlformats.org/officeDocument/2006/relationships/tags" Target="../tags/tag3.xml"/><Relationship Id="rId6" Type="http://schemas.openxmlformats.org/officeDocument/2006/relationships/image" Target="../media/image50.jpeg"/><Relationship Id="rId5" Type="http://schemas.openxmlformats.org/officeDocument/2006/relationships/image" Target="../media/image51.gif"/><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36.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41.png"/><Relationship Id="rId4" Type="http://schemas.openxmlformats.org/officeDocument/2006/relationships/image" Target="../media/image40.jpe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13"/>
          <p:cNvPicPr>
            <a:picLocks noChangeAspect="1" noChangeArrowheads="1"/>
          </p:cNvPicPr>
          <p:nvPr/>
        </p:nvPicPr>
        <p:blipFill>
          <a:blip r:embed="rId2">
            <a:extLst>
              <a:ext uri="{28A0092B-C50C-407E-A947-70E740481C1C}">
                <a14:useLocalDpi xmlns:a14="http://schemas.microsoft.com/office/drawing/2010/main" val="0"/>
              </a:ext>
            </a:extLst>
          </a:blip>
          <a:srcRect t="155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WordArt 14"/>
          <p:cNvSpPr>
            <a:spLocks noChangeArrowheads="1" noChangeShapeType="1" noTextEdit="1"/>
          </p:cNvSpPr>
          <p:nvPr/>
        </p:nvSpPr>
        <p:spPr bwMode="auto">
          <a:xfrm>
            <a:off x="3708400" y="438683"/>
            <a:ext cx="4927600" cy="399521"/>
          </a:xfrm>
          <a:prstGeom prst="rect">
            <a:avLst/>
          </a:prstGeom>
        </p:spPr>
        <p:txBody>
          <a:bodyPr wrap="none" lIns="76176" tIns="38088" rIns="76176" bIns="38088" fromWordArt="1">
            <a:prstTxWarp prst="textFadeUp">
              <a:avLst>
                <a:gd name="adj" fmla="val 0"/>
              </a:avLst>
            </a:prstTxWarp>
          </a:bodyPr>
          <a:lstStyle/>
          <a:p>
            <a:pPr algn="ctr" defTabSz="609417" fontAlgn="base">
              <a:spcBef>
                <a:spcPct val="0"/>
              </a:spcBef>
              <a:spcAft>
                <a:spcPct val="0"/>
              </a:spcAft>
            </a:pPr>
            <a:r>
              <a:rPr lang="vi-VN" sz="300" b="1" kern="10" dirty="0">
                <a:ln w="9525">
                  <a:solidFill>
                    <a:srgbClr val="0000FF"/>
                  </a:solidFill>
                  <a:round/>
                  <a:headEnd/>
                  <a:tailEnd/>
                </a:ln>
                <a:solidFill>
                  <a:srgbClr val="0000FF"/>
                </a:solidFill>
                <a:latin typeface="Times New Roman"/>
                <a:cs typeface="Times New Roman"/>
              </a:rPr>
              <a:t> TRƯỜNG TIỂU HỌC </a:t>
            </a:r>
            <a:r>
              <a:rPr lang="en-US" sz="300" b="1" kern="10" dirty="0">
                <a:ln w="9525">
                  <a:solidFill>
                    <a:srgbClr val="0000FF"/>
                  </a:solidFill>
                  <a:round/>
                  <a:headEnd/>
                  <a:tailEnd/>
                </a:ln>
                <a:solidFill>
                  <a:srgbClr val="0000FF"/>
                </a:solidFill>
                <a:latin typeface="Times New Roman"/>
                <a:cs typeface="Times New Roman"/>
              </a:rPr>
              <a:t>ĐẠI QUA</a:t>
            </a:r>
            <a:r>
              <a:rPr lang="vi-VN" sz="300" b="1" kern="10" dirty="0">
                <a:ln w="9525">
                  <a:solidFill>
                    <a:srgbClr val="0000FF"/>
                  </a:solidFill>
                  <a:round/>
                  <a:headEnd/>
                  <a:tailEnd/>
                </a:ln>
                <a:solidFill>
                  <a:srgbClr val="0000FF"/>
                </a:solidFill>
                <a:latin typeface="Times New Roman"/>
                <a:cs typeface="Times New Roman"/>
              </a:rPr>
              <a:t>NG</a:t>
            </a:r>
            <a:endParaRPr lang="en-US" sz="300" b="1" kern="10" dirty="0">
              <a:ln w="9525">
                <a:solidFill>
                  <a:srgbClr val="0000FF"/>
                </a:solidFill>
                <a:round/>
                <a:headEnd/>
                <a:tailEnd/>
              </a:ln>
              <a:solidFill>
                <a:srgbClr val="0000FF"/>
              </a:solidFill>
              <a:latin typeface="Times New Roman"/>
              <a:cs typeface="Times New Roman"/>
            </a:endParaRPr>
          </a:p>
        </p:txBody>
      </p:sp>
      <p:sp>
        <p:nvSpPr>
          <p:cNvPr id="2053" name="WordArt 16"/>
          <p:cNvSpPr>
            <a:spLocks noChangeArrowheads="1" noChangeShapeType="1" noTextEdit="1"/>
          </p:cNvSpPr>
          <p:nvPr/>
        </p:nvSpPr>
        <p:spPr bwMode="auto">
          <a:xfrm>
            <a:off x="3454136" y="2526775"/>
            <a:ext cx="5588000" cy="521229"/>
          </a:xfrm>
          <a:prstGeom prst="rect">
            <a:avLst/>
          </a:prstGeom>
        </p:spPr>
        <p:txBody>
          <a:bodyPr wrap="none" lIns="76176" tIns="38088" rIns="76176" bIns="38088" fromWordArt="1">
            <a:prstTxWarp prst="textPlain">
              <a:avLst>
                <a:gd name="adj" fmla="val 50000"/>
              </a:avLst>
            </a:prstTxWarp>
          </a:bodyPr>
          <a:lstStyle/>
          <a:p>
            <a:pPr algn="ctr" defTabSz="609417" fontAlgn="base">
              <a:spcBef>
                <a:spcPct val="0"/>
              </a:spcBef>
              <a:spcAft>
                <a:spcPct val="0"/>
              </a:spcAft>
            </a:pPr>
            <a:r>
              <a:rPr lang="en-US" sz="6300" kern="10" dirty="0">
                <a:ln w="9525">
                  <a:solidFill>
                    <a:srgbClr val="FF0000"/>
                  </a:solidFill>
                  <a:round/>
                  <a:headEnd/>
                  <a:tailEnd/>
                </a:ln>
                <a:solidFill>
                  <a:srgbClr val="0000FF"/>
                </a:solidFill>
                <a:latin typeface="Times New Roman"/>
                <a:cs typeface="Times New Roman"/>
              </a:rPr>
              <a:t>MÔN: </a:t>
            </a:r>
            <a:r>
              <a:rPr lang="en-US" sz="6300" kern="10" dirty="0" err="1" smtClean="0">
                <a:ln w="9525">
                  <a:solidFill>
                    <a:srgbClr val="FF0000"/>
                  </a:solidFill>
                  <a:round/>
                  <a:headEnd/>
                  <a:tailEnd/>
                </a:ln>
                <a:solidFill>
                  <a:srgbClr val="0000FF"/>
                </a:solidFill>
                <a:latin typeface="Times New Roman"/>
                <a:cs typeface="Times New Roman"/>
              </a:rPr>
              <a:t>TOÁN</a:t>
            </a:r>
            <a:r>
              <a:rPr lang="en-US" sz="6300" kern="10" dirty="0" smtClean="0">
                <a:ln w="9525">
                  <a:solidFill>
                    <a:srgbClr val="FF0000"/>
                  </a:solidFill>
                  <a:round/>
                  <a:headEnd/>
                  <a:tailEnd/>
                </a:ln>
                <a:solidFill>
                  <a:srgbClr val="0000FF"/>
                </a:solidFill>
                <a:latin typeface="Times New Roman"/>
                <a:cs typeface="Times New Roman"/>
              </a:rPr>
              <a:t> </a:t>
            </a:r>
            <a:endParaRPr lang="en-US" sz="6300" kern="10" dirty="0">
              <a:ln w="9525">
                <a:solidFill>
                  <a:srgbClr val="FF0000"/>
                </a:solidFill>
                <a:round/>
                <a:headEnd/>
                <a:tailEnd/>
              </a:ln>
              <a:solidFill>
                <a:srgbClr val="0000FF"/>
              </a:solidFill>
              <a:latin typeface="Times New Roman"/>
              <a:cs typeface="Times New Roman"/>
            </a:endParaRPr>
          </a:p>
        </p:txBody>
      </p:sp>
      <p:sp>
        <p:nvSpPr>
          <p:cNvPr id="2054" name="WordArt 17"/>
          <p:cNvSpPr>
            <a:spLocks noChangeArrowheads="1" noChangeShapeType="1" noTextEdit="1"/>
          </p:cNvSpPr>
          <p:nvPr/>
        </p:nvSpPr>
        <p:spPr bwMode="auto">
          <a:xfrm>
            <a:off x="5384273" y="3429000"/>
            <a:ext cx="2133865" cy="381000"/>
          </a:xfrm>
          <a:prstGeom prst="rect">
            <a:avLst/>
          </a:prstGeom>
        </p:spPr>
        <p:txBody>
          <a:bodyPr wrap="none" lIns="76176" tIns="38088" rIns="76176" bIns="38088" fromWordArt="1">
            <a:prstTxWarp prst="textPlain">
              <a:avLst>
                <a:gd name="adj" fmla="val 50000"/>
              </a:avLst>
            </a:prstTxWarp>
          </a:bodyPr>
          <a:lstStyle/>
          <a:p>
            <a:pPr algn="ctr" defTabSz="609417" fontAlgn="base">
              <a:spcBef>
                <a:spcPct val="0"/>
              </a:spcBef>
              <a:spcAft>
                <a:spcPct val="0"/>
              </a:spcAft>
            </a:pPr>
            <a:r>
              <a:rPr lang="en-US" sz="5700" kern="10" dirty="0">
                <a:ln w="9525">
                  <a:solidFill>
                    <a:srgbClr val="0000FF"/>
                  </a:solidFill>
                  <a:round/>
                  <a:headEnd/>
                  <a:tailEnd/>
                </a:ln>
                <a:solidFill>
                  <a:srgbClr val="FF0000"/>
                </a:solidFill>
                <a:latin typeface="Times New Roman"/>
                <a:cs typeface="Times New Roman"/>
              </a:rPr>
              <a:t>LỚP 3</a:t>
            </a:r>
          </a:p>
        </p:txBody>
      </p:sp>
      <p:sp>
        <p:nvSpPr>
          <p:cNvPr id="2055" name="WordArt 5"/>
          <p:cNvSpPr>
            <a:spLocks noChangeArrowheads="1" noChangeShapeType="1" noTextEdit="1"/>
          </p:cNvSpPr>
          <p:nvPr/>
        </p:nvSpPr>
        <p:spPr bwMode="auto">
          <a:xfrm>
            <a:off x="4015057" y="4419869"/>
            <a:ext cx="6525947" cy="58208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6176" tIns="38088" rIns="76176" bIns="38088" fromWordArt="1">
            <a:prstTxWarp prst="textFadeUp">
              <a:avLst>
                <a:gd name="adj" fmla="val 0"/>
              </a:avLst>
            </a:prstTxWarp>
          </a:bodyPr>
          <a:lstStyle/>
          <a:p>
            <a:pPr algn="ctr" defTabSz="609417" fontAlgn="base">
              <a:spcBef>
                <a:spcPct val="0"/>
              </a:spcBef>
              <a:spcAft>
                <a:spcPct val="0"/>
              </a:spcAft>
            </a:pPr>
            <a:r>
              <a:rPr lang="vi-VN" sz="3100" b="1" kern="10">
                <a:solidFill>
                  <a:srgbClr val="0000FF"/>
                </a:solidFill>
                <a:latin typeface="Times New Roman"/>
                <a:cs typeface="Times New Roman"/>
              </a:rPr>
              <a:t>Người dạy: Huỳnh Thị Yến</a:t>
            </a:r>
            <a:endParaRPr lang="en-US" sz="3100" b="1" kern="10">
              <a:solidFill>
                <a:srgbClr val="0000FF"/>
              </a:solidFill>
              <a:latin typeface="Times New Roman"/>
              <a:cs typeface="Times New Roman"/>
            </a:endParaRPr>
          </a:p>
        </p:txBody>
      </p:sp>
    </p:spTree>
    <p:extLst>
      <p:ext uri="{BB962C8B-B14F-4D97-AF65-F5344CB8AC3E}">
        <p14:creationId xmlns:p14="http://schemas.microsoft.com/office/powerpoint/2010/main" val="21802080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12" name="Group 11"/>
          <p:cNvGrpSpPr/>
          <p:nvPr/>
        </p:nvGrpSpPr>
        <p:grpSpPr>
          <a:xfrm>
            <a:off x="605453" y="318845"/>
            <a:ext cx="2697072" cy="903394"/>
            <a:chOff x="822" y="275"/>
            <a:chExt cx="2629" cy="1067"/>
          </a:xfrm>
        </p:grpSpPr>
        <p:sp>
          <p:nvSpPr>
            <p:cNvPr id="15" name="Text Box 14"/>
            <p:cNvSpPr txBox="1"/>
            <p:nvPr/>
          </p:nvSpPr>
          <p:spPr>
            <a:xfrm>
              <a:off x="1848" y="385"/>
              <a:ext cx="1603" cy="852"/>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0000"/>
                  </a:solidFill>
                  <a:latin typeface="Times New Roman" panose="02020603050405020304" pitchFamily="18" charset="0"/>
                  <a:cs typeface="Times New Roman" panose="02020603050405020304" pitchFamily="18" charset="0"/>
                  <a:sym typeface="Arial" panose="020B0604020202020204"/>
                </a:rPr>
                <a:t>Tính</a:t>
              </a:r>
              <a:endParaRPr lang="en-US" sz="3733"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nvGrpSpPr>
            <p:cNvPr id="9" name="Group 8"/>
            <p:cNvGrpSpPr/>
            <p:nvPr/>
          </p:nvGrpSpPr>
          <p:grpSpPr>
            <a:xfrm>
              <a:off x="822" y="275"/>
              <a:ext cx="992" cy="1067"/>
              <a:chOff x="738" y="297"/>
              <a:chExt cx="992" cy="1067"/>
            </a:xfrm>
          </p:grpSpPr>
          <p:sp>
            <p:nvSpPr>
              <p:cNvPr id="10" name="Oval 9"/>
              <p:cNvSpPr/>
              <p:nvPr/>
            </p:nvSpPr>
            <p:spPr>
              <a:xfrm>
                <a:off x="738" y="408"/>
                <a:ext cx="992" cy="95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panose="020B0604020202020204"/>
                </a:endParaRPr>
              </a:p>
            </p:txBody>
          </p:sp>
          <p:sp>
            <p:nvSpPr>
              <p:cNvPr id="11" name="Text Box 10"/>
              <p:cNvSpPr txBox="1"/>
              <p:nvPr/>
            </p:nvSpPr>
            <p:spPr>
              <a:xfrm>
                <a:off x="926" y="297"/>
                <a:ext cx="634" cy="978"/>
              </a:xfrm>
              <a:prstGeom prst="rect">
                <a:avLst/>
              </a:prstGeom>
              <a:noFill/>
            </p:spPr>
            <p:txBody>
              <a:bodyPr wrap="square" rtlCol="0">
                <a:spAutoFit/>
              </a:bodyPr>
              <a:lstStyle/>
              <a:p>
                <a:pPr algn="ctr" defTabSz="1219170">
                  <a:lnSpc>
                    <a:spcPct val="120000"/>
                  </a:lnSpc>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panose="020B0604020202020204"/>
                  </a:rPr>
                  <a:t>1</a:t>
                </a:r>
              </a:p>
            </p:txBody>
          </p:sp>
        </p:grpSp>
      </p:grpSp>
      <p:sp>
        <p:nvSpPr>
          <p:cNvPr id="2" name="Rectangle: Rounded Corners 1">
            <a:extLst>
              <a:ext uri="{FF2B5EF4-FFF2-40B4-BE49-F238E27FC236}">
                <a16:creationId xmlns="" xmlns:a16="http://schemas.microsoft.com/office/drawing/2014/main" id="{C274DDA4-F2FC-47FE-BE0D-8E6FDC890818}"/>
              </a:ext>
            </a:extLst>
          </p:cNvPr>
          <p:cNvSpPr/>
          <p:nvPr/>
        </p:nvSpPr>
        <p:spPr>
          <a:xfrm>
            <a:off x="1860361" y="1815279"/>
            <a:ext cx="8923573" cy="165778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 name="Group 2">
            <a:extLst>
              <a:ext uri="{FF2B5EF4-FFF2-40B4-BE49-F238E27FC236}">
                <a16:creationId xmlns="" xmlns:a16="http://schemas.microsoft.com/office/drawing/2014/main" id="{9BF879D3-308E-4968-B655-D1F20530161F}"/>
              </a:ext>
            </a:extLst>
          </p:cNvPr>
          <p:cNvGrpSpPr/>
          <p:nvPr/>
        </p:nvGrpSpPr>
        <p:grpSpPr>
          <a:xfrm>
            <a:off x="1958377" y="1905378"/>
            <a:ext cx="2916478" cy="1103221"/>
            <a:chOff x="2834082" y="1255663"/>
            <a:chExt cx="2916478" cy="1103221"/>
          </a:xfrm>
        </p:grpSpPr>
        <p:sp>
          <p:nvSpPr>
            <p:cNvPr id="24" name="TextBox 23">
              <a:extLst>
                <a:ext uri="{FF2B5EF4-FFF2-40B4-BE49-F238E27FC236}">
                  <a16:creationId xmlns="" xmlns:a16="http://schemas.microsoft.com/office/drawing/2014/main" id="{2134905B-A03C-41B8-8810-6B91BDBFF0A8}"/>
                </a:ext>
              </a:extLst>
            </p:cNvPr>
            <p:cNvSpPr txBox="1"/>
            <p:nvPr/>
          </p:nvSpPr>
          <p:spPr>
            <a:xfrm>
              <a:off x="3149600" y="1255663"/>
              <a:ext cx="2600960" cy="1077218"/>
            </a:xfrm>
            <a:prstGeom prst="rect">
              <a:avLst/>
            </a:prstGeom>
            <a:noFill/>
          </p:spPr>
          <p:txBody>
            <a:bodyPr wrap="square" rtlCol="0">
              <a:spAutoFit/>
            </a:bodyPr>
            <a:lstStyle/>
            <a:p>
              <a:r>
                <a:rPr lang="en-US" sz="3200" b="1" dirty="0">
                  <a:solidFill>
                    <a:srgbClr val="002060"/>
                  </a:solidFill>
                  <a:latin typeface="Times New Roman" pitchFamily="18" charset="0"/>
                  <a:cs typeface="Times New Roman" pitchFamily="18" charset="0"/>
                </a:rPr>
                <a:t>6 428</a:t>
              </a:r>
            </a:p>
            <a:p>
              <a:r>
                <a:rPr lang="en-US" sz="3200" b="1" dirty="0">
                  <a:solidFill>
                    <a:srgbClr val="002060"/>
                  </a:solidFill>
                  <a:latin typeface="Times New Roman" pitchFamily="18" charset="0"/>
                  <a:cs typeface="Times New Roman" pitchFamily="18" charset="0"/>
                </a:rPr>
                <a:t>3 481</a:t>
              </a:r>
            </a:p>
          </p:txBody>
        </p:sp>
        <p:cxnSp>
          <p:nvCxnSpPr>
            <p:cNvPr id="25" name="Straight Connector 24">
              <a:extLst>
                <a:ext uri="{FF2B5EF4-FFF2-40B4-BE49-F238E27FC236}">
                  <a16:creationId xmlns="" xmlns:a16="http://schemas.microsoft.com/office/drawing/2014/main" id="{1561F008-BBB6-489B-9987-E10AB9BAFF34}"/>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 xmlns:a16="http://schemas.microsoft.com/office/drawing/2014/main" id="{EA6A31B0-9A89-4702-A8AF-4A509B6F112D}"/>
                </a:ext>
              </a:extLst>
            </p:cNvPr>
            <p:cNvSpPr txBox="1"/>
            <p:nvPr/>
          </p:nvSpPr>
          <p:spPr>
            <a:xfrm>
              <a:off x="2834082" y="1531374"/>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28" name="Group 27">
            <a:extLst>
              <a:ext uri="{FF2B5EF4-FFF2-40B4-BE49-F238E27FC236}">
                <a16:creationId xmlns="" xmlns:a16="http://schemas.microsoft.com/office/drawing/2014/main" id="{E892A1B8-8CDD-4EAE-BA71-D0C8F5A85836}"/>
              </a:ext>
            </a:extLst>
          </p:cNvPr>
          <p:cNvGrpSpPr/>
          <p:nvPr/>
        </p:nvGrpSpPr>
        <p:grpSpPr>
          <a:xfrm>
            <a:off x="4170944" y="1908153"/>
            <a:ext cx="2916478" cy="1103221"/>
            <a:chOff x="2834082" y="1255663"/>
            <a:chExt cx="2916478" cy="1103221"/>
          </a:xfrm>
        </p:grpSpPr>
        <p:sp>
          <p:nvSpPr>
            <p:cNvPr id="29" name="TextBox 28">
              <a:extLst>
                <a:ext uri="{FF2B5EF4-FFF2-40B4-BE49-F238E27FC236}">
                  <a16:creationId xmlns="" xmlns:a16="http://schemas.microsoft.com/office/drawing/2014/main" id="{02EACB07-3B12-459B-BAF0-A0CE08B29405}"/>
                </a:ext>
              </a:extLst>
            </p:cNvPr>
            <p:cNvSpPr txBox="1"/>
            <p:nvPr/>
          </p:nvSpPr>
          <p:spPr>
            <a:xfrm>
              <a:off x="3149600" y="1255663"/>
              <a:ext cx="2600960" cy="1077218"/>
            </a:xfrm>
            <a:prstGeom prst="rect">
              <a:avLst/>
            </a:prstGeom>
            <a:noFill/>
          </p:spPr>
          <p:txBody>
            <a:bodyPr wrap="square" rtlCol="0">
              <a:spAutoFit/>
            </a:bodyPr>
            <a:lstStyle/>
            <a:p>
              <a:r>
                <a:rPr lang="en-US" sz="3200" b="1" dirty="0">
                  <a:solidFill>
                    <a:srgbClr val="002060"/>
                  </a:solidFill>
                  <a:latin typeface="Times New Roman" pitchFamily="18" charset="0"/>
                  <a:cs typeface="Times New Roman" pitchFamily="18" charset="0"/>
                </a:rPr>
                <a:t>2 576</a:t>
              </a:r>
            </a:p>
            <a:p>
              <a:r>
                <a:rPr lang="en-US" sz="3200" b="1" dirty="0">
                  <a:solidFill>
                    <a:srgbClr val="002060"/>
                  </a:solidFill>
                  <a:latin typeface="Times New Roman" pitchFamily="18" charset="0"/>
                  <a:cs typeface="Times New Roman" pitchFamily="18" charset="0"/>
                </a:rPr>
                <a:t>4 518</a:t>
              </a:r>
            </a:p>
          </p:txBody>
        </p:sp>
        <p:cxnSp>
          <p:nvCxnSpPr>
            <p:cNvPr id="30" name="Straight Connector 29">
              <a:extLst>
                <a:ext uri="{FF2B5EF4-FFF2-40B4-BE49-F238E27FC236}">
                  <a16:creationId xmlns="" xmlns:a16="http://schemas.microsoft.com/office/drawing/2014/main" id="{4668DA2D-FBA1-45AD-97A5-BB65099B8FB3}"/>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 xmlns:a16="http://schemas.microsoft.com/office/drawing/2014/main" id="{A867E5F4-CCA8-4CEF-8B59-2DB04CAF93E1}"/>
                </a:ext>
              </a:extLst>
            </p:cNvPr>
            <p:cNvSpPr txBox="1"/>
            <p:nvPr/>
          </p:nvSpPr>
          <p:spPr>
            <a:xfrm>
              <a:off x="2834082" y="1544626"/>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2" name="Group 31">
            <a:extLst>
              <a:ext uri="{FF2B5EF4-FFF2-40B4-BE49-F238E27FC236}">
                <a16:creationId xmlns="" xmlns:a16="http://schemas.microsoft.com/office/drawing/2014/main" id="{9D19AFF8-6499-428A-B230-634A09592C32}"/>
              </a:ext>
            </a:extLst>
          </p:cNvPr>
          <p:cNvGrpSpPr/>
          <p:nvPr/>
        </p:nvGrpSpPr>
        <p:grpSpPr>
          <a:xfrm>
            <a:off x="6400979" y="1897083"/>
            <a:ext cx="2916478" cy="1103221"/>
            <a:chOff x="2834082" y="1255663"/>
            <a:chExt cx="2916478" cy="1103221"/>
          </a:xfrm>
        </p:grpSpPr>
        <p:sp>
          <p:nvSpPr>
            <p:cNvPr id="33" name="TextBox 32">
              <a:extLst>
                <a:ext uri="{FF2B5EF4-FFF2-40B4-BE49-F238E27FC236}">
                  <a16:creationId xmlns="" xmlns:a16="http://schemas.microsoft.com/office/drawing/2014/main" id="{1F8A3670-6598-4BAF-B3E1-9AD2A99EFAFD}"/>
                </a:ext>
              </a:extLst>
            </p:cNvPr>
            <p:cNvSpPr txBox="1"/>
            <p:nvPr/>
          </p:nvSpPr>
          <p:spPr>
            <a:xfrm>
              <a:off x="3149600" y="1255663"/>
              <a:ext cx="2600960" cy="1077218"/>
            </a:xfrm>
            <a:prstGeom prst="rect">
              <a:avLst/>
            </a:prstGeom>
            <a:noFill/>
          </p:spPr>
          <p:txBody>
            <a:bodyPr wrap="square" rtlCol="0">
              <a:spAutoFit/>
            </a:bodyPr>
            <a:lstStyle/>
            <a:p>
              <a:r>
                <a:rPr lang="en-US" sz="3200" b="1" dirty="0">
                  <a:solidFill>
                    <a:srgbClr val="002060"/>
                  </a:solidFill>
                  <a:latin typeface="Times New Roman" pitchFamily="18" charset="0"/>
                  <a:cs typeface="Times New Roman" pitchFamily="18" charset="0"/>
                </a:rPr>
                <a:t>6 307</a:t>
              </a:r>
            </a:p>
            <a:p>
              <a:r>
                <a:rPr lang="en-US" sz="3200" b="1" dirty="0">
                  <a:solidFill>
                    <a:srgbClr val="002060"/>
                  </a:solidFill>
                  <a:latin typeface="Times New Roman" pitchFamily="18" charset="0"/>
                  <a:cs typeface="Times New Roman" pitchFamily="18" charset="0"/>
                </a:rPr>
                <a:t>   826</a:t>
              </a:r>
            </a:p>
          </p:txBody>
        </p:sp>
        <p:cxnSp>
          <p:nvCxnSpPr>
            <p:cNvPr id="34" name="Straight Connector 33">
              <a:extLst>
                <a:ext uri="{FF2B5EF4-FFF2-40B4-BE49-F238E27FC236}">
                  <a16:creationId xmlns="" xmlns:a16="http://schemas.microsoft.com/office/drawing/2014/main" id="{7903C053-9DCA-4C1E-8978-8CF74C5D7DD6}"/>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 xmlns:a16="http://schemas.microsoft.com/office/drawing/2014/main" id="{A812F684-2A65-49C0-B469-4C8F00930563}"/>
                </a:ext>
              </a:extLst>
            </p:cNvPr>
            <p:cNvSpPr txBox="1"/>
            <p:nvPr/>
          </p:nvSpPr>
          <p:spPr>
            <a:xfrm>
              <a:off x="2834082" y="1544626"/>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6" name="Group 35">
            <a:extLst>
              <a:ext uri="{FF2B5EF4-FFF2-40B4-BE49-F238E27FC236}">
                <a16:creationId xmlns="" xmlns:a16="http://schemas.microsoft.com/office/drawing/2014/main" id="{4AEFB891-0299-4D4A-BFAB-8971AE8A99AB}"/>
              </a:ext>
            </a:extLst>
          </p:cNvPr>
          <p:cNvGrpSpPr/>
          <p:nvPr/>
        </p:nvGrpSpPr>
        <p:grpSpPr>
          <a:xfrm>
            <a:off x="8699695" y="1905378"/>
            <a:ext cx="2757454" cy="1103221"/>
            <a:chOff x="2993106" y="1255663"/>
            <a:chExt cx="2757454" cy="1103221"/>
          </a:xfrm>
        </p:grpSpPr>
        <p:sp>
          <p:nvSpPr>
            <p:cNvPr id="37" name="TextBox 36">
              <a:extLst>
                <a:ext uri="{FF2B5EF4-FFF2-40B4-BE49-F238E27FC236}">
                  <a16:creationId xmlns="" xmlns:a16="http://schemas.microsoft.com/office/drawing/2014/main" id="{AB35EC3B-6A84-4E35-BFC9-C06BACC586E2}"/>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  </a:t>
              </a:r>
              <a:r>
                <a:rPr lang="en-US" sz="3200" b="1" dirty="0">
                  <a:solidFill>
                    <a:srgbClr val="002060"/>
                  </a:solidFill>
                  <a:latin typeface="Times New Roman" pitchFamily="18" charset="0"/>
                  <a:cs typeface="Times New Roman" pitchFamily="18" charset="0"/>
                </a:rPr>
                <a:t>837</a:t>
              </a:r>
            </a:p>
            <a:p>
              <a:r>
                <a:rPr lang="en-US" sz="3200" b="1" dirty="0">
                  <a:solidFill>
                    <a:srgbClr val="002060"/>
                  </a:solidFill>
                  <a:latin typeface="Times New Roman" pitchFamily="18" charset="0"/>
                  <a:cs typeface="Times New Roman" pitchFamily="18" charset="0"/>
                </a:rPr>
                <a:t>  524</a:t>
              </a:r>
            </a:p>
          </p:txBody>
        </p:sp>
        <p:cxnSp>
          <p:nvCxnSpPr>
            <p:cNvPr id="38" name="Straight Connector 37">
              <a:extLst>
                <a:ext uri="{FF2B5EF4-FFF2-40B4-BE49-F238E27FC236}">
                  <a16:creationId xmlns="" xmlns:a16="http://schemas.microsoft.com/office/drawing/2014/main" id="{DB03F6EE-D0AC-4D95-BEDF-4FF7B74B47A0}"/>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 xmlns:a16="http://schemas.microsoft.com/office/drawing/2014/main" id="{0E3E579E-A1F8-4BF3-B0C0-E2962F37EDDF}"/>
                </a:ext>
              </a:extLst>
            </p:cNvPr>
            <p:cNvSpPr txBox="1"/>
            <p:nvPr/>
          </p:nvSpPr>
          <p:spPr>
            <a:xfrm>
              <a:off x="2993106" y="1504870"/>
              <a:ext cx="447040" cy="584775"/>
            </a:xfrm>
            <a:prstGeom prst="rect">
              <a:avLst/>
            </a:prstGeom>
            <a:noFill/>
          </p:spPr>
          <p:txBody>
            <a:bodyPr wrap="square" rtlCol="0">
              <a:spAutoFit/>
            </a:bodyPr>
            <a:lstStyle/>
            <a:p>
              <a:r>
                <a:rPr lang="en-US" sz="3200" dirty="0">
                  <a:solidFill>
                    <a:srgbClr val="002060"/>
                  </a:solidFill>
                </a:rPr>
                <a:t>+</a:t>
              </a:r>
            </a:p>
          </p:txBody>
        </p:sp>
      </p:grpSp>
      <p:sp>
        <p:nvSpPr>
          <p:cNvPr id="27" name="TextBox 26">
            <a:extLst>
              <a:ext uri="{FF2B5EF4-FFF2-40B4-BE49-F238E27FC236}">
                <a16:creationId xmlns="" xmlns:a16="http://schemas.microsoft.com/office/drawing/2014/main" id="{9EE56139-32AE-4174-98A1-3E0C2619C28E}"/>
              </a:ext>
            </a:extLst>
          </p:cNvPr>
          <p:cNvSpPr txBox="1"/>
          <p:nvPr/>
        </p:nvSpPr>
        <p:spPr>
          <a:xfrm>
            <a:off x="2273321" y="2944098"/>
            <a:ext cx="1476587"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9 909</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7791849"/>
      </p:ext>
    </p:extLst>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1093893" y="729653"/>
            <a:ext cx="4866640" cy="735779"/>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2060"/>
                </a:solidFill>
                <a:latin typeface="Times New Roman" panose="02020603050405020304" pitchFamily="18" charset="0"/>
                <a:cs typeface="Times New Roman" panose="02020603050405020304" pitchFamily="18" charset="0"/>
                <a:sym typeface="Arial" panose="020B0604020202020204"/>
              </a:rPr>
              <a:t>Đặt</a:t>
            </a:r>
            <a:r>
              <a:rPr lang="en-US" sz="3733" b="1" kern="0" dirty="0">
                <a:solidFill>
                  <a:srgbClr val="002060"/>
                </a:solidFill>
                <a:latin typeface="Times New Roman" panose="02020603050405020304" pitchFamily="18" charset="0"/>
                <a:cs typeface="Times New Roman" panose="02020603050405020304" pitchFamily="18" charset="0"/>
                <a:sym typeface="Arial" panose="020B0604020202020204"/>
              </a:rPr>
              <a:t> </a:t>
            </a:r>
            <a:r>
              <a:rPr lang="en-US" sz="3733" b="1" kern="0" dirty="0" err="1">
                <a:solidFill>
                  <a:srgbClr val="002060"/>
                </a:solidFill>
                <a:latin typeface="Times New Roman" panose="02020603050405020304" pitchFamily="18" charset="0"/>
                <a:cs typeface="Times New Roman" panose="02020603050405020304" pitchFamily="18" charset="0"/>
                <a:sym typeface="Arial" panose="020B0604020202020204"/>
              </a:rPr>
              <a:t>tính</a:t>
            </a:r>
            <a:r>
              <a:rPr lang="en-US" sz="3733" b="1" kern="0" dirty="0">
                <a:solidFill>
                  <a:srgbClr val="002060"/>
                </a:solidFill>
                <a:latin typeface="Times New Roman" panose="02020603050405020304" pitchFamily="18" charset="0"/>
                <a:cs typeface="Times New Roman" panose="02020603050405020304" pitchFamily="18" charset="0"/>
                <a:sym typeface="Arial" panose="020B0604020202020204"/>
              </a:rPr>
              <a:t> </a:t>
            </a:r>
            <a:r>
              <a:rPr lang="en-US" sz="3733" b="1" kern="0" dirty="0" err="1">
                <a:solidFill>
                  <a:srgbClr val="002060"/>
                </a:solidFill>
                <a:latin typeface="Times New Roman" panose="02020603050405020304" pitchFamily="18" charset="0"/>
                <a:cs typeface="Times New Roman" panose="02020603050405020304" pitchFamily="18" charset="0"/>
                <a:sym typeface="Arial" panose="020B0604020202020204"/>
              </a:rPr>
              <a:t>rồi</a:t>
            </a:r>
            <a:r>
              <a:rPr lang="en-US" sz="3733" b="1" kern="0" dirty="0">
                <a:solidFill>
                  <a:srgbClr val="002060"/>
                </a:solidFill>
                <a:latin typeface="Times New Roman" panose="02020603050405020304" pitchFamily="18" charset="0"/>
                <a:cs typeface="Times New Roman" panose="02020603050405020304" pitchFamily="18" charset="0"/>
                <a:sym typeface="Arial" panose="020B0604020202020204"/>
              </a:rPr>
              <a:t> </a:t>
            </a:r>
            <a:r>
              <a:rPr lang="en-US" sz="3733" b="1" kern="0" dirty="0" err="1">
                <a:solidFill>
                  <a:srgbClr val="002060"/>
                </a:solidFill>
                <a:latin typeface="Times New Roman" panose="02020603050405020304" pitchFamily="18" charset="0"/>
                <a:cs typeface="Times New Roman" panose="02020603050405020304" pitchFamily="18" charset="0"/>
                <a:sym typeface="Arial" panose="020B0604020202020204"/>
              </a:rPr>
              <a:t>tính</a:t>
            </a:r>
            <a:endParaRPr lang="en-US" sz="3733" b="1" kern="0" dirty="0">
              <a:solidFill>
                <a:srgbClr val="002060"/>
              </a:solidFill>
              <a:latin typeface="Times New Roman" panose="02020603050405020304" pitchFamily="18" charset="0"/>
              <a:cs typeface="Times New Roman" panose="02020603050405020304" pitchFamily="18" charset="0"/>
              <a:sym typeface="Arial" panose="020B0604020202020204"/>
            </a:endParaRPr>
          </a:p>
        </p:txBody>
      </p:sp>
      <p:pic>
        <p:nvPicPr>
          <p:cNvPr id="22" name="Picture 21">
            <a:extLst>
              <a:ext uri="{FF2B5EF4-FFF2-40B4-BE49-F238E27FC236}">
                <a16:creationId xmlns="" xmlns:a16="http://schemas.microsoft.com/office/drawing/2014/main" id="{342775B8-6FA8-415F-B849-1424979D4845}"/>
              </a:ext>
            </a:extLst>
          </p:cNvPr>
          <p:cNvPicPr>
            <a:picLocks noChangeAspect="1"/>
          </p:cNvPicPr>
          <p:nvPr/>
        </p:nvPicPr>
        <p:blipFill>
          <a:blip r:embed="rId3"/>
          <a:stretch>
            <a:fillRect/>
          </a:stretch>
        </p:blipFill>
        <p:spPr>
          <a:xfrm>
            <a:off x="281094" y="646114"/>
            <a:ext cx="812800" cy="812800"/>
          </a:xfrm>
          <a:prstGeom prst="rect">
            <a:avLst/>
          </a:prstGeom>
        </p:spPr>
      </p:pic>
      <p:sp>
        <p:nvSpPr>
          <p:cNvPr id="24" name="Rectangle: Rounded Corners 23">
            <a:extLst>
              <a:ext uri="{FF2B5EF4-FFF2-40B4-BE49-F238E27FC236}">
                <a16:creationId xmlns="" xmlns:a16="http://schemas.microsoft.com/office/drawing/2014/main" id="{FC87AF7B-81D2-4256-BD6F-9AB7456BD53E}"/>
              </a:ext>
            </a:extLst>
          </p:cNvPr>
          <p:cNvSpPr/>
          <p:nvPr/>
        </p:nvSpPr>
        <p:spPr>
          <a:xfrm>
            <a:off x="518161" y="1771218"/>
            <a:ext cx="10850880" cy="120273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rgbClr val="00206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C11F55FE-F8D8-44E8-8F56-1CECF517624B}"/>
              </a:ext>
            </a:extLst>
          </p:cNvPr>
          <p:cNvSpPr txBox="1"/>
          <p:nvPr/>
        </p:nvSpPr>
        <p:spPr>
          <a:xfrm>
            <a:off x="802786" y="2063466"/>
            <a:ext cx="3037840" cy="646331"/>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3 628 + 4 845</a:t>
            </a:r>
          </a:p>
        </p:txBody>
      </p:sp>
      <p:sp>
        <p:nvSpPr>
          <p:cNvPr id="26" name="TextBox 25">
            <a:extLst>
              <a:ext uri="{FF2B5EF4-FFF2-40B4-BE49-F238E27FC236}">
                <a16:creationId xmlns="" xmlns:a16="http://schemas.microsoft.com/office/drawing/2014/main" id="{8F8C2E93-A45A-47F7-B94D-AD67E10A53A4}"/>
              </a:ext>
            </a:extLst>
          </p:cNvPr>
          <p:cNvSpPr txBox="1"/>
          <p:nvPr/>
        </p:nvSpPr>
        <p:spPr>
          <a:xfrm>
            <a:off x="4441613" y="2063465"/>
            <a:ext cx="3037840" cy="646331"/>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4 252 + 5 284</a:t>
            </a:r>
          </a:p>
        </p:txBody>
      </p:sp>
      <p:sp>
        <p:nvSpPr>
          <p:cNvPr id="30" name="TextBox 29">
            <a:extLst>
              <a:ext uri="{FF2B5EF4-FFF2-40B4-BE49-F238E27FC236}">
                <a16:creationId xmlns="" xmlns:a16="http://schemas.microsoft.com/office/drawing/2014/main" id="{4888B82E-6E8E-4235-93F8-5035EB5EF48A}"/>
              </a:ext>
            </a:extLst>
          </p:cNvPr>
          <p:cNvSpPr txBox="1"/>
          <p:nvPr/>
        </p:nvSpPr>
        <p:spPr>
          <a:xfrm>
            <a:off x="7824893" y="2063464"/>
            <a:ext cx="3037840" cy="646331"/>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3 847 + 635</a:t>
            </a:r>
          </a:p>
        </p:txBody>
      </p:sp>
      <p:sp>
        <p:nvSpPr>
          <p:cNvPr id="32" name="TextBox 31">
            <a:extLst>
              <a:ext uri="{FF2B5EF4-FFF2-40B4-BE49-F238E27FC236}">
                <a16:creationId xmlns="" xmlns:a16="http://schemas.microsoft.com/office/drawing/2014/main" id="{888B135B-ECFA-4AB0-B5AF-8F766296002A}"/>
              </a:ext>
            </a:extLst>
          </p:cNvPr>
          <p:cNvSpPr txBox="1"/>
          <p:nvPr/>
        </p:nvSpPr>
        <p:spPr>
          <a:xfrm>
            <a:off x="1133014" y="3244118"/>
            <a:ext cx="2600960" cy="1200329"/>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3 628</a:t>
            </a:r>
          </a:p>
          <a:p>
            <a:r>
              <a:rPr lang="en-US" sz="3600" b="1" dirty="0">
                <a:solidFill>
                  <a:srgbClr val="002060"/>
                </a:solidFill>
                <a:latin typeface="Times New Roman" panose="02020603050405020304" pitchFamily="18" charset="0"/>
                <a:cs typeface="Times New Roman" panose="02020603050405020304" pitchFamily="18" charset="0"/>
              </a:rPr>
              <a:t>4 845</a:t>
            </a:r>
          </a:p>
        </p:txBody>
      </p:sp>
      <p:cxnSp>
        <p:nvCxnSpPr>
          <p:cNvPr id="33" name="Straight Connector 32">
            <a:extLst>
              <a:ext uri="{FF2B5EF4-FFF2-40B4-BE49-F238E27FC236}">
                <a16:creationId xmlns="" xmlns:a16="http://schemas.microsoft.com/office/drawing/2014/main" id="{804CFA66-65F1-4F38-856A-EFB43DE31C0A}"/>
              </a:ext>
            </a:extLst>
          </p:cNvPr>
          <p:cNvCxnSpPr>
            <a:cxnSpLocks/>
          </p:cNvCxnSpPr>
          <p:nvPr/>
        </p:nvCxnSpPr>
        <p:spPr>
          <a:xfrm>
            <a:off x="1100408" y="4389480"/>
            <a:ext cx="1306995" cy="1500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 xmlns:a16="http://schemas.microsoft.com/office/drawing/2014/main" id="{8904D9E9-239C-4A72-A7D8-F153FD3005D2}"/>
              </a:ext>
            </a:extLst>
          </p:cNvPr>
          <p:cNvSpPr txBox="1"/>
          <p:nvPr/>
        </p:nvSpPr>
        <p:spPr>
          <a:xfrm>
            <a:off x="802786" y="3625771"/>
            <a:ext cx="447040" cy="646331"/>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a:t>
            </a:r>
          </a:p>
        </p:txBody>
      </p:sp>
      <p:sp>
        <p:nvSpPr>
          <p:cNvPr id="35" name="TextBox 34">
            <a:extLst>
              <a:ext uri="{FF2B5EF4-FFF2-40B4-BE49-F238E27FC236}">
                <a16:creationId xmlns="" xmlns:a16="http://schemas.microsoft.com/office/drawing/2014/main" id="{9EE56139-32AE-4174-98A1-3E0C2619C28E}"/>
              </a:ext>
            </a:extLst>
          </p:cNvPr>
          <p:cNvSpPr txBox="1"/>
          <p:nvPr/>
        </p:nvSpPr>
        <p:spPr>
          <a:xfrm>
            <a:off x="1093893" y="4428322"/>
            <a:ext cx="1476587"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8 453</a:t>
            </a:r>
          </a:p>
        </p:txBody>
      </p:sp>
      <p:sp>
        <p:nvSpPr>
          <p:cNvPr id="39" name="TextBox 38">
            <a:extLst>
              <a:ext uri="{FF2B5EF4-FFF2-40B4-BE49-F238E27FC236}">
                <a16:creationId xmlns="" xmlns:a16="http://schemas.microsoft.com/office/drawing/2014/main" id="{E172A024-D677-4719-8876-7FEB01A45DF7}"/>
              </a:ext>
            </a:extLst>
          </p:cNvPr>
          <p:cNvSpPr txBox="1"/>
          <p:nvPr/>
        </p:nvSpPr>
        <p:spPr>
          <a:xfrm>
            <a:off x="4944331" y="3248432"/>
            <a:ext cx="2600960" cy="1200329"/>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4 252</a:t>
            </a:r>
          </a:p>
          <a:p>
            <a:r>
              <a:rPr lang="en-US" sz="3600" b="1" dirty="0">
                <a:solidFill>
                  <a:srgbClr val="002060"/>
                </a:solidFill>
                <a:latin typeface="Times New Roman" panose="02020603050405020304" pitchFamily="18" charset="0"/>
                <a:cs typeface="Times New Roman" panose="02020603050405020304" pitchFamily="18" charset="0"/>
              </a:rPr>
              <a:t>5 284</a:t>
            </a:r>
          </a:p>
        </p:txBody>
      </p:sp>
      <p:cxnSp>
        <p:nvCxnSpPr>
          <p:cNvPr id="40" name="Straight Connector 39">
            <a:extLst>
              <a:ext uri="{FF2B5EF4-FFF2-40B4-BE49-F238E27FC236}">
                <a16:creationId xmlns="" xmlns:a16="http://schemas.microsoft.com/office/drawing/2014/main" id="{C4C230BC-6333-456D-866A-EEF21C101A29}"/>
              </a:ext>
            </a:extLst>
          </p:cNvPr>
          <p:cNvCxnSpPr>
            <a:cxnSpLocks/>
          </p:cNvCxnSpPr>
          <p:nvPr/>
        </p:nvCxnSpPr>
        <p:spPr>
          <a:xfrm>
            <a:off x="4944331" y="4387102"/>
            <a:ext cx="13004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 xmlns:a16="http://schemas.microsoft.com/office/drawing/2014/main" id="{CC468889-987C-4277-9B3A-674DF53191DF}"/>
              </a:ext>
            </a:extLst>
          </p:cNvPr>
          <p:cNvSpPr txBox="1"/>
          <p:nvPr/>
        </p:nvSpPr>
        <p:spPr>
          <a:xfrm>
            <a:off x="4646709" y="3623393"/>
            <a:ext cx="447040" cy="646331"/>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a:t>
            </a:r>
          </a:p>
        </p:txBody>
      </p:sp>
      <p:sp>
        <p:nvSpPr>
          <p:cNvPr id="42" name="TextBox 41">
            <a:extLst>
              <a:ext uri="{FF2B5EF4-FFF2-40B4-BE49-F238E27FC236}">
                <a16:creationId xmlns="" xmlns:a16="http://schemas.microsoft.com/office/drawing/2014/main" id="{393F5C98-35F0-440A-9FFC-766EB058B154}"/>
              </a:ext>
            </a:extLst>
          </p:cNvPr>
          <p:cNvSpPr txBox="1"/>
          <p:nvPr/>
        </p:nvSpPr>
        <p:spPr>
          <a:xfrm>
            <a:off x="4937816" y="4425944"/>
            <a:ext cx="1476587"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8 473</a:t>
            </a:r>
          </a:p>
        </p:txBody>
      </p:sp>
      <p:sp>
        <p:nvSpPr>
          <p:cNvPr id="43" name="TextBox 42">
            <a:extLst>
              <a:ext uri="{FF2B5EF4-FFF2-40B4-BE49-F238E27FC236}">
                <a16:creationId xmlns="" xmlns:a16="http://schemas.microsoft.com/office/drawing/2014/main" id="{9D177C07-F073-43D1-AC95-18E8BB170330}"/>
              </a:ext>
            </a:extLst>
          </p:cNvPr>
          <p:cNvSpPr txBox="1"/>
          <p:nvPr/>
        </p:nvSpPr>
        <p:spPr>
          <a:xfrm>
            <a:off x="8484117" y="3286259"/>
            <a:ext cx="2600960" cy="1200329"/>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3 847</a:t>
            </a:r>
          </a:p>
          <a:p>
            <a:r>
              <a:rPr lang="en-US" sz="3600" b="1" dirty="0">
                <a:solidFill>
                  <a:srgbClr val="002060"/>
                </a:solidFill>
                <a:latin typeface="Times New Roman" panose="02020603050405020304" pitchFamily="18" charset="0"/>
                <a:cs typeface="Times New Roman" panose="02020603050405020304" pitchFamily="18" charset="0"/>
              </a:rPr>
              <a:t>   635</a:t>
            </a:r>
          </a:p>
        </p:txBody>
      </p:sp>
      <p:cxnSp>
        <p:nvCxnSpPr>
          <p:cNvPr id="44" name="Straight Connector 43">
            <a:extLst>
              <a:ext uri="{FF2B5EF4-FFF2-40B4-BE49-F238E27FC236}">
                <a16:creationId xmlns="" xmlns:a16="http://schemas.microsoft.com/office/drawing/2014/main" id="{7FF9DDBD-03CC-4631-8285-7E2D2A5E50ED}"/>
              </a:ext>
            </a:extLst>
          </p:cNvPr>
          <p:cNvCxnSpPr>
            <a:cxnSpLocks/>
          </p:cNvCxnSpPr>
          <p:nvPr/>
        </p:nvCxnSpPr>
        <p:spPr>
          <a:xfrm flipV="1">
            <a:off x="8490632" y="4396981"/>
            <a:ext cx="1196707" cy="750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 xmlns:a16="http://schemas.microsoft.com/office/drawing/2014/main" id="{83D500FD-8807-4F5A-B919-881B11CC41D9}"/>
              </a:ext>
            </a:extLst>
          </p:cNvPr>
          <p:cNvSpPr txBox="1"/>
          <p:nvPr/>
        </p:nvSpPr>
        <p:spPr>
          <a:xfrm>
            <a:off x="8193010" y="3640773"/>
            <a:ext cx="447040" cy="646331"/>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a:t>
            </a:r>
          </a:p>
        </p:txBody>
      </p:sp>
      <p:sp>
        <p:nvSpPr>
          <p:cNvPr id="46" name="TextBox 45">
            <a:extLst>
              <a:ext uri="{FF2B5EF4-FFF2-40B4-BE49-F238E27FC236}">
                <a16:creationId xmlns="" xmlns:a16="http://schemas.microsoft.com/office/drawing/2014/main" id="{254EFF07-FA28-4D1A-AF69-304116801DBE}"/>
              </a:ext>
            </a:extLst>
          </p:cNvPr>
          <p:cNvSpPr txBox="1"/>
          <p:nvPr/>
        </p:nvSpPr>
        <p:spPr>
          <a:xfrm>
            <a:off x="8484117" y="4443324"/>
            <a:ext cx="1476587"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4 482</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wipe(down)">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1000"/>
                                        <p:tgtEl>
                                          <p:spTgt spid="39"/>
                                        </p:tgtEl>
                                      </p:cBhvr>
                                    </p:animEffect>
                                    <p:anim calcmode="lin" valueType="num">
                                      <p:cBhvr>
                                        <p:cTn id="50" dur="1000" fill="hold"/>
                                        <p:tgtEl>
                                          <p:spTgt spid="39"/>
                                        </p:tgtEl>
                                        <p:attrNameLst>
                                          <p:attrName>ppt_x</p:attrName>
                                        </p:attrNameLst>
                                      </p:cBhvr>
                                      <p:tavLst>
                                        <p:tav tm="0">
                                          <p:val>
                                            <p:strVal val="#ppt_x"/>
                                          </p:val>
                                        </p:tav>
                                        <p:tav tm="100000">
                                          <p:val>
                                            <p:strVal val="#ppt_x"/>
                                          </p:val>
                                        </p:tav>
                                      </p:tavLst>
                                    </p:anim>
                                    <p:anim calcmode="lin" valueType="num">
                                      <p:cBhvr>
                                        <p:cTn id="51" dur="1000" fill="hold"/>
                                        <p:tgtEl>
                                          <p:spTgt spid="3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1000"/>
                                        <p:tgtEl>
                                          <p:spTgt spid="40"/>
                                        </p:tgtEl>
                                      </p:cBhvr>
                                    </p:animEffect>
                                    <p:anim calcmode="lin" valueType="num">
                                      <p:cBhvr>
                                        <p:cTn id="55" dur="1000" fill="hold"/>
                                        <p:tgtEl>
                                          <p:spTgt spid="40"/>
                                        </p:tgtEl>
                                        <p:attrNameLst>
                                          <p:attrName>ppt_x</p:attrName>
                                        </p:attrNameLst>
                                      </p:cBhvr>
                                      <p:tavLst>
                                        <p:tav tm="0">
                                          <p:val>
                                            <p:strVal val="#ppt_x"/>
                                          </p:val>
                                        </p:tav>
                                        <p:tav tm="100000">
                                          <p:val>
                                            <p:strVal val="#ppt_x"/>
                                          </p:val>
                                        </p:tav>
                                      </p:tavLst>
                                    </p:anim>
                                    <p:anim calcmode="lin" valueType="num">
                                      <p:cBhvr>
                                        <p:cTn id="56" dur="1000" fill="hold"/>
                                        <p:tgtEl>
                                          <p:spTgt spid="4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1000"/>
                                        <p:tgtEl>
                                          <p:spTgt spid="41"/>
                                        </p:tgtEl>
                                      </p:cBhvr>
                                    </p:animEffect>
                                    <p:anim calcmode="lin" valueType="num">
                                      <p:cBhvr>
                                        <p:cTn id="60" dur="1000" fill="hold"/>
                                        <p:tgtEl>
                                          <p:spTgt spid="41"/>
                                        </p:tgtEl>
                                        <p:attrNameLst>
                                          <p:attrName>ppt_x</p:attrName>
                                        </p:attrNameLst>
                                      </p:cBhvr>
                                      <p:tavLst>
                                        <p:tav tm="0">
                                          <p:val>
                                            <p:strVal val="#ppt_x"/>
                                          </p:val>
                                        </p:tav>
                                        <p:tav tm="100000">
                                          <p:val>
                                            <p:strVal val="#ppt_x"/>
                                          </p:val>
                                        </p:tav>
                                      </p:tavLst>
                                    </p:anim>
                                    <p:anim calcmode="lin" valueType="num">
                                      <p:cBhvr>
                                        <p:cTn id="61" dur="1000" fill="hold"/>
                                        <p:tgtEl>
                                          <p:spTgt spid="41"/>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42" presetClass="entr" presetSubtype="0" fill="hold" grpId="0" nodeType="after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1000"/>
                                        <p:tgtEl>
                                          <p:spTgt spid="42"/>
                                        </p:tgtEl>
                                      </p:cBhvr>
                                    </p:animEffect>
                                    <p:anim calcmode="lin" valueType="num">
                                      <p:cBhvr>
                                        <p:cTn id="66" dur="1000" fill="hold"/>
                                        <p:tgtEl>
                                          <p:spTgt spid="42"/>
                                        </p:tgtEl>
                                        <p:attrNameLst>
                                          <p:attrName>ppt_x</p:attrName>
                                        </p:attrNameLst>
                                      </p:cBhvr>
                                      <p:tavLst>
                                        <p:tav tm="0">
                                          <p:val>
                                            <p:strVal val="#ppt_x"/>
                                          </p:val>
                                        </p:tav>
                                        <p:tav tm="100000">
                                          <p:val>
                                            <p:strVal val="#ppt_x"/>
                                          </p:val>
                                        </p:tav>
                                      </p:tavLst>
                                    </p:anim>
                                    <p:anim calcmode="lin" valueType="num">
                                      <p:cBhvr>
                                        <p:cTn id="6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42">
                                            <p:txEl>
                                              <p:pRg st="0" end="0"/>
                                            </p:txEl>
                                          </p:spTgt>
                                        </p:tgtEl>
                                        <p:attrNameLst>
                                          <p:attrName>style.visibility</p:attrName>
                                        </p:attrNameLst>
                                      </p:cBhvr>
                                      <p:to>
                                        <p:strVal val="visible"/>
                                      </p:to>
                                    </p:set>
                                    <p:animEffect transition="in" filter="wipe(down)">
                                      <p:cBhvr>
                                        <p:cTn id="72" dur="500"/>
                                        <p:tgtEl>
                                          <p:spTgt spid="4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1000"/>
                                        <p:tgtEl>
                                          <p:spTgt spid="43"/>
                                        </p:tgtEl>
                                      </p:cBhvr>
                                    </p:animEffect>
                                    <p:anim calcmode="lin" valueType="num">
                                      <p:cBhvr>
                                        <p:cTn id="78" dur="1000" fill="hold"/>
                                        <p:tgtEl>
                                          <p:spTgt spid="43"/>
                                        </p:tgtEl>
                                        <p:attrNameLst>
                                          <p:attrName>ppt_x</p:attrName>
                                        </p:attrNameLst>
                                      </p:cBhvr>
                                      <p:tavLst>
                                        <p:tav tm="0">
                                          <p:val>
                                            <p:strVal val="#ppt_x"/>
                                          </p:val>
                                        </p:tav>
                                        <p:tav tm="100000">
                                          <p:val>
                                            <p:strVal val="#ppt_x"/>
                                          </p:val>
                                        </p:tav>
                                      </p:tavLst>
                                    </p:anim>
                                    <p:anim calcmode="lin" valueType="num">
                                      <p:cBhvr>
                                        <p:cTn id="79" dur="1000" fill="hold"/>
                                        <p:tgtEl>
                                          <p:spTgt spid="43"/>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1000"/>
                                        <p:tgtEl>
                                          <p:spTgt spid="44"/>
                                        </p:tgtEl>
                                      </p:cBhvr>
                                    </p:animEffect>
                                    <p:anim calcmode="lin" valueType="num">
                                      <p:cBhvr>
                                        <p:cTn id="83" dur="1000" fill="hold"/>
                                        <p:tgtEl>
                                          <p:spTgt spid="44"/>
                                        </p:tgtEl>
                                        <p:attrNameLst>
                                          <p:attrName>ppt_x</p:attrName>
                                        </p:attrNameLst>
                                      </p:cBhvr>
                                      <p:tavLst>
                                        <p:tav tm="0">
                                          <p:val>
                                            <p:strVal val="#ppt_x"/>
                                          </p:val>
                                        </p:tav>
                                        <p:tav tm="100000">
                                          <p:val>
                                            <p:strVal val="#ppt_x"/>
                                          </p:val>
                                        </p:tav>
                                      </p:tavLst>
                                    </p:anim>
                                    <p:anim calcmode="lin" valueType="num">
                                      <p:cBhvr>
                                        <p:cTn id="84" dur="1000" fill="hold"/>
                                        <p:tgtEl>
                                          <p:spTgt spid="44"/>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fade">
                                      <p:cBhvr>
                                        <p:cTn id="87" dur="1000"/>
                                        <p:tgtEl>
                                          <p:spTgt spid="45"/>
                                        </p:tgtEl>
                                      </p:cBhvr>
                                    </p:animEffect>
                                    <p:anim calcmode="lin" valueType="num">
                                      <p:cBhvr>
                                        <p:cTn id="88" dur="1000" fill="hold"/>
                                        <p:tgtEl>
                                          <p:spTgt spid="45"/>
                                        </p:tgtEl>
                                        <p:attrNameLst>
                                          <p:attrName>ppt_x</p:attrName>
                                        </p:attrNameLst>
                                      </p:cBhvr>
                                      <p:tavLst>
                                        <p:tav tm="0">
                                          <p:val>
                                            <p:strVal val="#ppt_x"/>
                                          </p:val>
                                        </p:tav>
                                        <p:tav tm="100000">
                                          <p:val>
                                            <p:strVal val="#ppt_x"/>
                                          </p:val>
                                        </p:tav>
                                      </p:tavLst>
                                    </p:anim>
                                    <p:anim calcmode="lin" valueType="num">
                                      <p:cBhvr>
                                        <p:cTn id="89" dur="1000" fill="hold"/>
                                        <p:tgtEl>
                                          <p:spTgt spid="45"/>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42" presetClass="entr" presetSubtype="0" fill="hold" grpId="0" nodeType="after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fade">
                                      <p:cBhvr>
                                        <p:cTn id="93" dur="1000"/>
                                        <p:tgtEl>
                                          <p:spTgt spid="46"/>
                                        </p:tgtEl>
                                      </p:cBhvr>
                                    </p:animEffect>
                                    <p:anim calcmode="lin" valueType="num">
                                      <p:cBhvr>
                                        <p:cTn id="94" dur="1000" fill="hold"/>
                                        <p:tgtEl>
                                          <p:spTgt spid="46"/>
                                        </p:tgtEl>
                                        <p:attrNameLst>
                                          <p:attrName>ppt_x</p:attrName>
                                        </p:attrNameLst>
                                      </p:cBhvr>
                                      <p:tavLst>
                                        <p:tav tm="0">
                                          <p:val>
                                            <p:strVal val="#ppt_x"/>
                                          </p:val>
                                        </p:tav>
                                        <p:tav tm="100000">
                                          <p:val>
                                            <p:strVal val="#ppt_x"/>
                                          </p:val>
                                        </p:tav>
                                      </p:tavLst>
                                    </p:anim>
                                    <p:anim calcmode="lin" valueType="num">
                                      <p:cBhvr>
                                        <p:cTn id="9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46">
                                            <p:txEl>
                                              <p:pRg st="0" end="0"/>
                                            </p:txEl>
                                          </p:spTgt>
                                        </p:tgtEl>
                                        <p:attrNameLst>
                                          <p:attrName>style.visibility</p:attrName>
                                        </p:attrNameLst>
                                      </p:cBhvr>
                                      <p:to>
                                        <p:strVal val="visible"/>
                                      </p:to>
                                    </p:set>
                                    <p:animEffect transition="in" filter="wipe(down)">
                                      <p:cBhvr>
                                        <p:cTn id="100"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P spid="26" grpId="0"/>
      <p:bldP spid="30" grpId="0"/>
      <p:bldP spid="32" grpId="0"/>
      <p:bldP spid="34" grpId="0"/>
      <p:bldP spid="35" grpId="0"/>
      <p:bldP spid="39" grpId="0"/>
      <p:bldP spid="41" grpId="0"/>
      <p:bldP spid="42" grpId="0"/>
      <p:bldP spid="43" grpId="0"/>
      <p:bldP spid="45" grpId="0"/>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92765" y="24196"/>
            <a:ext cx="11966713" cy="1643527"/>
          </a:xfrm>
          <a:prstGeom prst="rect">
            <a:avLst/>
          </a:prstGeom>
          <a:solidFill>
            <a:srgbClr val="F9A9CF"/>
          </a:solidFill>
        </p:spPr>
        <p:txBody>
          <a:bodyPr wrap="square" rtlCol="0">
            <a:spAutoFit/>
          </a:bodyPr>
          <a:lstStyle/>
          <a:p>
            <a:pPr algn="just" defTabSz="1219170">
              <a:lnSpc>
                <a:spcPct val="120000"/>
              </a:lnSpc>
              <a:buClr>
                <a:srgbClr val="000000"/>
              </a:buClr>
              <a:defRPr/>
            </a:pPr>
            <a:r>
              <a:rPr lang="en-US" sz="2800" b="1" kern="0" dirty="0">
                <a:solidFill>
                  <a:srgbClr val="000000"/>
                </a:solidFill>
                <a:latin typeface="Times New Roman" panose="02020603050405020304" pitchFamily="18" charset="0"/>
                <a:cs typeface="Times New Roman" panose="02020603050405020304" pitchFamily="18" charset="0"/>
                <a:sym typeface="Arial" panose="020B0604020202020204"/>
              </a:rPr>
              <a:t>3. </a:t>
            </a:r>
            <a:r>
              <a:rPr lang="vi-VN" sz="2800" b="1" kern="0" dirty="0">
                <a:solidFill>
                  <a:srgbClr val="000000"/>
                </a:solidFill>
                <a:latin typeface="Times New Roman" panose="02020603050405020304" pitchFamily="18" charset="0"/>
                <a:cs typeface="Times New Roman" panose="02020603050405020304" pitchFamily="18" charset="0"/>
                <a:sym typeface="Arial" panose="020B0604020202020204"/>
              </a:rPr>
              <a:t>Vụ mùa năm nay, bác Hùng thu hoạch được 2 530 kg thóc, bác Dương thu hoạch được nhiều hơn bác Hùng 550 kg thóc. Hỏi vụ mùa năm nay bác Dương thu hoạch được bao nhiêu ki – lô – gam thóc?</a:t>
            </a:r>
            <a:endParaRPr lang="en-US" sz="2800"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7" name="TextBox 16">
            <a:extLst>
              <a:ext uri="{FF2B5EF4-FFF2-40B4-BE49-F238E27FC236}">
                <a16:creationId xmlns="" xmlns:a16="http://schemas.microsoft.com/office/drawing/2014/main" id="{FB2209F9-D3BA-4A96-8C42-8264FCE93845}"/>
              </a:ext>
            </a:extLst>
          </p:cNvPr>
          <p:cNvSpPr txBox="1"/>
          <p:nvPr/>
        </p:nvSpPr>
        <p:spPr>
          <a:xfrm>
            <a:off x="4333217" y="1667723"/>
            <a:ext cx="2647950" cy="584775"/>
          </a:xfrm>
          <a:prstGeom prst="rect">
            <a:avLst/>
          </a:prstGeom>
          <a:noFill/>
        </p:spPr>
        <p:txBody>
          <a:bodyPr wrap="square" rtlCol="0">
            <a:spAutoFit/>
          </a:bodyPr>
          <a:lstStyle/>
          <a:p>
            <a:pPr algn="ctr"/>
            <a:r>
              <a:rPr lang="en-US" sz="3200" b="1" u="sng" dirty="0" err="1">
                <a:solidFill>
                  <a:srgbClr val="002060"/>
                </a:solidFill>
                <a:latin typeface="Times New Roman" panose="02020603050405020304" pitchFamily="18" charset="0"/>
                <a:cs typeface="Times New Roman" panose="02020603050405020304" pitchFamily="18" charset="0"/>
              </a:rPr>
              <a:t>Tóm</a:t>
            </a:r>
            <a:r>
              <a:rPr lang="en-US" sz="3200" b="1" u="sng" dirty="0">
                <a:solidFill>
                  <a:srgbClr val="002060"/>
                </a:solidFill>
                <a:latin typeface="Times New Roman" panose="02020603050405020304" pitchFamily="18" charset="0"/>
                <a:cs typeface="Times New Roman" panose="02020603050405020304" pitchFamily="18" charset="0"/>
              </a:rPr>
              <a:t> </a:t>
            </a:r>
            <a:r>
              <a:rPr lang="en-US" sz="3200" b="1" u="sng" dirty="0" err="1">
                <a:solidFill>
                  <a:srgbClr val="002060"/>
                </a:solidFill>
                <a:latin typeface="Times New Roman" panose="02020603050405020304" pitchFamily="18" charset="0"/>
                <a:cs typeface="Times New Roman" panose="02020603050405020304" pitchFamily="18" charset="0"/>
              </a:rPr>
              <a:t>tắt</a:t>
            </a:r>
            <a:endParaRPr lang="en-US" sz="3200" b="1" u="sng" dirty="0">
              <a:solidFill>
                <a:srgbClr val="00206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 xmlns:a16="http://schemas.microsoft.com/office/drawing/2014/main" id="{5C5133E8-8F95-4785-8A65-205B0F9C4FD3}"/>
              </a:ext>
            </a:extLst>
          </p:cNvPr>
          <p:cNvSpPr txBox="1"/>
          <p:nvPr/>
        </p:nvSpPr>
        <p:spPr>
          <a:xfrm>
            <a:off x="2334670" y="2762481"/>
            <a:ext cx="7482902" cy="584775"/>
          </a:xfrm>
          <a:prstGeom prst="rect">
            <a:avLst/>
          </a:prstGeom>
          <a:no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Bác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Dương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hoạch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nhiều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hơn</a:t>
            </a:r>
            <a:r>
              <a:rPr lang="en-US" sz="3200" b="1" dirty="0">
                <a:solidFill>
                  <a:srgbClr val="002060"/>
                </a:solidFill>
                <a:latin typeface="Times New Roman" panose="02020603050405020304" pitchFamily="18" charset="0"/>
                <a:cs typeface="Times New Roman" panose="02020603050405020304" pitchFamily="18" charset="0"/>
              </a:rPr>
              <a:t> 550 kg</a:t>
            </a:r>
          </a:p>
        </p:txBody>
      </p:sp>
      <p:sp>
        <p:nvSpPr>
          <p:cNvPr id="23" name="TextBox 22">
            <a:extLst>
              <a:ext uri="{FF2B5EF4-FFF2-40B4-BE49-F238E27FC236}">
                <a16:creationId xmlns="" xmlns:a16="http://schemas.microsoft.com/office/drawing/2014/main" id="{DEBF16CC-5EDD-49BD-A957-BF984AC7A191}"/>
              </a:ext>
            </a:extLst>
          </p:cNvPr>
          <p:cNvSpPr txBox="1"/>
          <p:nvPr/>
        </p:nvSpPr>
        <p:spPr>
          <a:xfrm>
            <a:off x="1686487" y="3360564"/>
            <a:ext cx="7482902" cy="584775"/>
          </a:xfrm>
          <a:prstGeom prst="rect">
            <a:avLst/>
          </a:prstGeom>
          <a:noFill/>
        </p:spPr>
        <p:txBody>
          <a:bodyPr wrap="square" rtlCol="0">
            <a:spAutoFit/>
          </a:bodyPr>
          <a:lstStyle/>
          <a:p>
            <a:pPr algn="ctr"/>
            <a:r>
              <a:rPr lang="en-US" sz="3200" b="1" dirty="0" err="1">
                <a:solidFill>
                  <a:srgbClr val="002060"/>
                </a:solidFill>
                <a:latin typeface="Times New Roman" pitchFamily="18" charset="0"/>
                <a:cs typeface="Times New Roman" pitchFamily="18" charset="0"/>
              </a:rPr>
              <a:t>Bác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Dương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thu</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hoạch</a:t>
            </a:r>
            <a:r>
              <a:rPr lang="en-US" sz="3200" b="1" dirty="0">
                <a:solidFill>
                  <a:srgbClr val="002060"/>
                </a:solidFill>
                <a:latin typeface="Times New Roman" pitchFamily="18" charset="0"/>
                <a:cs typeface="Times New Roman" pitchFamily="18" charset="0"/>
              </a:rPr>
              <a:t>: ? Kg </a:t>
            </a:r>
            <a:r>
              <a:rPr lang="en-US" sz="3200" b="1" dirty="0" err="1">
                <a:solidFill>
                  <a:srgbClr val="002060"/>
                </a:solidFill>
                <a:latin typeface="Times New Roman" pitchFamily="18" charset="0"/>
                <a:cs typeface="Times New Roman" pitchFamily="18" charset="0"/>
              </a:rPr>
              <a:t>thóc</a:t>
            </a:r>
            <a:endParaRPr lang="en-US" sz="3200" b="1" dirty="0">
              <a:solidFill>
                <a:srgbClr val="002060"/>
              </a:solidFill>
              <a:latin typeface="Times New Roman" pitchFamily="18" charset="0"/>
              <a:cs typeface="Times New Roman" pitchFamily="18" charset="0"/>
            </a:endParaRPr>
          </a:p>
        </p:txBody>
      </p:sp>
      <p:sp>
        <p:nvSpPr>
          <p:cNvPr id="24" name="TextBox 23">
            <a:extLst>
              <a:ext uri="{FF2B5EF4-FFF2-40B4-BE49-F238E27FC236}">
                <a16:creationId xmlns="" xmlns:a16="http://schemas.microsoft.com/office/drawing/2014/main" id="{7A061CF2-951A-4477-8A79-24918119D457}"/>
              </a:ext>
            </a:extLst>
          </p:cNvPr>
          <p:cNvSpPr txBox="1"/>
          <p:nvPr/>
        </p:nvSpPr>
        <p:spPr>
          <a:xfrm>
            <a:off x="4513610" y="3812819"/>
            <a:ext cx="2647950" cy="584775"/>
          </a:xfrm>
          <a:prstGeom prst="rect">
            <a:avLst/>
          </a:prstGeom>
          <a:noFill/>
        </p:spPr>
        <p:txBody>
          <a:bodyPr wrap="square" rtlCol="0">
            <a:spAutoFit/>
          </a:bodyPr>
          <a:lstStyle/>
          <a:p>
            <a:pPr algn="ctr"/>
            <a:r>
              <a:rPr lang="en-US" sz="3200" b="1" u="sng" dirty="0" err="1">
                <a:solidFill>
                  <a:srgbClr val="002060"/>
                </a:solidFill>
                <a:latin typeface="Times New Roman" panose="02020603050405020304" pitchFamily="18" charset="0"/>
                <a:cs typeface="Times New Roman" panose="02020603050405020304" pitchFamily="18" charset="0"/>
              </a:rPr>
              <a:t>Bài</a:t>
            </a:r>
            <a:r>
              <a:rPr lang="en-US" sz="3200" b="1" u="sng" dirty="0">
                <a:solidFill>
                  <a:srgbClr val="002060"/>
                </a:solidFill>
                <a:latin typeface="Times New Roman" panose="02020603050405020304" pitchFamily="18" charset="0"/>
                <a:cs typeface="Times New Roman" panose="02020603050405020304" pitchFamily="18" charset="0"/>
              </a:rPr>
              <a:t> </a:t>
            </a:r>
            <a:r>
              <a:rPr lang="en-US" sz="3200" b="1" u="sng" dirty="0" err="1">
                <a:solidFill>
                  <a:srgbClr val="002060"/>
                </a:solidFill>
                <a:latin typeface="Times New Roman" panose="02020603050405020304" pitchFamily="18" charset="0"/>
                <a:cs typeface="Times New Roman" panose="02020603050405020304" pitchFamily="18" charset="0"/>
              </a:rPr>
              <a:t>giải</a:t>
            </a:r>
            <a:endParaRPr lang="en-US" sz="3200" b="1" u="sng" dirty="0">
              <a:solidFill>
                <a:srgbClr val="00206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 xmlns:a16="http://schemas.microsoft.com/office/drawing/2014/main" id="{B1E9E92B-82E6-48E3-BDB8-B34725E396A7}"/>
              </a:ext>
            </a:extLst>
          </p:cNvPr>
          <p:cNvSpPr txBox="1"/>
          <p:nvPr/>
        </p:nvSpPr>
        <p:spPr>
          <a:xfrm>
            <a:off x="1686488" y="4301109"/>
            <a:ext cx="9511600" cy="584775"/>
          </a:xfrm>
          <a:prstGeom prst="rect">
            <a:avLst/>
          </a:prstGeom>
          <a:noFill/>
        </p:spPr>
        <p:txBody>
          <a:bodyPr wrap="square" rtlCol="0">
            <a:spAutoFit/>
          </a:bodyPr>
          <a:lstStyle/>
          <a:p>
            <a:pPr algn="ctr"/>
            <a:r>
              <a:rPr lang="vi-VN" sz="3200" b="1" dirty="0">
                <a:solidFill>
                  <a:srgbClr val="FF0000"/>
                </a:solidFill>
                <a:latin typeface="Times New Roman" panose="02020603050405020304" pitchFamily="18" charset="0"/>
                <a:cs typeface="Times New Roman" panose="02020603050405020304" pitchFamily="18" charset="0"/>
              </a:rPr>
              <a:t>Bác Dương thu hoạch được số ki – lô – gam thóc là:</a:t>
            </a:r>
          </a:p>
        </p:txBody>
      </p:sp>
      <p:sp>
        <p:nvSpPr>
          <p:cNvPr id="26" name="TextBox 25">
            <a:extLst>
              <a:ext uri="{FF2B5EF4-FFF2-40B4-BE49-F238E27FC236}">
                <a16:creationId xmlns="" xmlns:a16="http://schemas.microsoft.com/office/drawing/2014/main" id="{004B7662-5AA5-4A60-8627-3FC631A24B93}"/>
              </a:ext>
            </a:extLst>
          </p:cNvPr>
          <p:cNvSpPr txBox="1"/>
          <p:nvPr/>
        </p:nvSpPr>
        <p:spPr>
          <a:xfrm>
            <a:off x="3448365" y="4941011"/>
            <a:ext cx="5231830"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2 530 + 880 = 3 080 (kg)</a:t>
            </a:r>
          </a:p>
        </p:txBody>
      </p:sp>
      <p:sp>
        <p:nvSpPr>
          <p:cNvPr id="27" name="TextBox 26">
            <a:extLst>
              <a:ext uri="{FF2B5EF4-FFF2-40B4-BE49-F238E27FC236}">
                <a16:creationId xmlns="" xmlns:a16="http://schemas.microsoft.com/office/drawing/2014/main" id="{49ECCDF5-0A54-48E1-9135-E6DB3CF4C8B2}"/>
              </a:ext>
            </a:extLst>
          </p:cNvPr>
          <p:cNvSpPr txBox="1"/>
          <p:nvPr/>
        </p:nvSpPr>
        <p:spPr>
          <a:xfrm>
            <a:off x="3358084" y="5459526"/>
            <a:ext cx="6121115" cy="584775"/>
          </a:xfrm>
          <a:prstGeom prst="rect">
            <a:avLst/>
          </a:prstGeom>
          <a:no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Đáp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3 080 kg</a:t>
            </a:r>
          </a:p>
        </p:txBody>
      </p:sp>
      <p:sp>
        <p:nvSpPr>
          <p:cNvPr id="2" name="Rectangle 1"/>
          <p:cNvSpPr/>
          <p:nvPr/>
        </p:nvSpPr>
        <p:spPr>
          <a:xfrm>
            <a:off x="1979695" y="2177706"/>
            <a:ext cx="7393488" cy="584775"/>
          </a:xfrm>
          <a:prstGeom prst="rect">
            <a:avLst/>
          </a:prstGeom>
        </p:spPr>
        <p:txBody>
          <a:bodyPr wrap="square">
            <a:spAutoFit/>
          </a:bodyPr>
          <a:lstStyle/>
          <a:p>
            <a:pPr lvl="0" algn="ctr"/>
            <a:r>
              <a:rPr lang="en-US" sz="3200" b="1" dirty="0" err="1">
                <a:solidFill>
                  <a:srgbClr val="002060"/>
                </a:solidFill>
                <a:latin typeface="Times New Roman" panose="02020603050405020304" pitchFamily="18" charset="0"/>
                <a:cs typeface="Times New Roman" panose="02020603050405020304" pitchFamily="18" charset="0"/>
              </a:rPr>
              <a:t>Bác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Hùng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hoạch</a:t>
            </a:r>
            <a:r>
              <a:rPr lang="en-US" sz="3200" b="1" dirty="0">
                <a:solidFill>
                  <a:srgbClr val="002060"/>
                </a:solidFill>
                <a:latin typeface="Times New Roman" panose="02020603050405020304" pitchFamily="18" charset="0"/>
                <a:cs typeface="Times New Roman" panose="02020603050405020304" pitchFamily="18" charset="0"/>
              </a:rPr>
              <a:t>: 2 530 kg </a:t>
            </a:r>
            <a:r>
              <a:rPr lang="en-US" sz="3200" b="1" dirty="0" err="1">
                <a:solidFill>
                  <a:srgbClr val="002060"/>
                </a:solidFill>
                <a:latin typeface="Times New Roman" panose="02020603050405020304" pitchFamily="18" charset="0"/>
                <a:cs typeface="Times New Roman" panose="02020603050405020304" pitchFamily="18" charset="0"/>
              </a:rPr>
              <a:t>thóc</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12093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circle(in)">
                                      <p:cBhvr>
                                        <p:cTn id="27" dur="2000"/>
                                        <p:tgtEl>
                                          <p:spTgt spid="26"/>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circle(in)">
                                      <p:cBhvr>
                                        <p:cTn id="30"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3" grpId="0"/>
      <p:bldP spid="24" grpId="0"/>
      <p:bldP spid="25" grpId="0"/>
      <p:bldP spid="26" grpId="0"/>
      <p:bldP spid="27"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6" name="Picture 5">
            <a:extLst>
              <a:ext uri="{FF2B5EF4-FFF2-40B4-BE49-F238E27FC236}">
                <a16:creationId xmlns="" xmlns:a16="http://schemas.microsoft.com/office/drawing/2014/main" id="{56824EBD-5051-4E59-994E-9B03EB4C1758}"/>
              </a:ext>
            </a:extLst>
          </p:cNvPr>
          <p:cNvPicPr>
            <a:picLocks noChangeAspect="1"/>
          </p:cNvPicPr>
          <p:nvPr/>
        </p:nvPicPr>
        <p:blipFill>
          <a:blip r:embed="rId3"/>
          <a:stretch>
            <a:fillRect/>
          </a:stretch>
        </p:blipFill>
        <p:spPr>
          <a:xfrm>
            <a:off x="1158811" y="64456"/>
            <a:ext cx="10260457" cy="1926503"/>
          </a:xfrm>
          <a:prstGeom prst="rect">
            <a:avLst/>
          </a:prstGeom>
        </p:spPr>
      </p:pic>
      <p:sp>
        <p:nvSpPr>
          <p:cNvPr id="16" name="Rectangle: Rounded Corners 15">
            <a:extLst>
              <a:ext uri="{FF2B5EF4-FFF2-40B4-BE49-F238E27FC236}">
                <a16:creationId xmlns="" xmlns:a16="http://schemas.microsoft.com/office/drawing/2014/main" id="{6B1E3382-53DE-49C4-BC6E-B860DB10E7B1}"/>
              </a:ext>
            </a:extLst>
          </p:cNvPr>
          <p:cNvSpPr/>
          <p:nvPr/>
        </p:nvSpPr>
        <p:spPr>
          <a:xfrm>
            <a:off x="274308" y="1577009"/>
            <a:ext cx="7122172" cy="4630751"/>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u="sng" dirty="0">
                <a:solidFill>
                  <a:srgbClr val="002060"/>
                </a:solidFill>
                <a:latin typeface="Times New Roman" pitchFamily="18" charset="0"/>
                <a:cs typeface="Times New Roman" pitchFamily="18" charset="0"/>
              </a:rPr>
              <a:t>Cách chơi:</a:t>
            </a:r>
          </a:p>
          <a:p>
            <a:pPr marL="457200" indent="-457200" algn="just">
              <a:buFont typeface="Arial" panose="020B0604020202020204" pitchFamily="34" charset="0"/>
              <a:buChar char="•"/>
            </a:pPr>
            <a:r>
              <a:rPr lang="vi-VN" sz="3200" b="1" dirty="0">
                <a:solidFill>
                  <a:srgbClr val="002060"/>
                </a:solidFill>
                <a:latin typeface="Times New Roman" pitchFamily="18" charset="0"/>
                <a:cs typeface="Times New Roman" pitchFamily="18" charset="0"/>
              </a:rPr>
              <a:t>Gà mẹ và gà con đang đi kiếm ăn. Bất ngờ gà mẹ bị lạc mất con. Để giúp gà mẹ tìm được những chú gà con các em phải vượt qua các chướng ngại vật là các câu hỏi được đưa ra.</a:t>
            </a:r>
          </a:p>
          <a:p>
            <a:pPr marL="457200" indent="-457200" algn="just">
              <a:buFont typeface="Arial" panose="020B0604020202020204" pitchFamily="34" charset="0"/>
              <a:buChar char="•"/>
            </a:pPr>
            <a:r>
              <a:rPr lang="vi-VN" sz="3200" b="1" dirty="0">
                <a:solidFill>
                  <a:srgbClr val="002060"/>
                </a:solidFill>
                <a:latin typeface="Times New Roman" pitchFamily="18" charset="0"/>
                <a:cs typeface="Times New Roman" pitchFamily="18" charset="0"/>
              </a:rPr>
              <a:t>Với mỗi câu hỏi các em chọn Đ, S; thời gian cho mỗi câu hỏi là 7 giây. </a:t>
            </a:r>
            <a:endParaRPr lang="en-US" sz="3200" b="1" dirty="0">
              <a:solidFill>
                <a:srgbClr val="002060"/>
              </a:solidFill>
              <a:latin typeface="Times New Roman" pitchFamily="18" charset="0"/>
              <a:cs typeface="Times New Roman" pitchFamily="18" charset="0"/>
            </a:endParaRPr>
          </a:p>
        </p:txBody>
      </p:sp>
      <p:pic>
        <p:nvPicPr>
          <p:cNvPr id="18" name="Picture 17" descr="A picture containing text, vector graphics&#10;&#10;Description automatically generated">
            <a:extLst>
              <a:ext uri="{FF2B5EF4-FFF2-40B4-BE49-F238E27FC236}">
                <a16:creationId xmlns="" xmlns:a16="http://schemas.microsoft.com/office/drawing/2014/main" id="{382AB676-70DF-422C-95DF-062217EDCD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6086" y="1337586"/>
            <a:ext cx="5978951" cy="6375406"/>
          </a:xfrm>
          <a:prstGeom prst="rect">
            <a:avLst/>
          </a:prstGeom>
        </p:spPr>
      </p:pic>
    </p:spTree>
    <p:extLst>
      <p:ext uri="{BB962C8B-B14F-4D97-AF65-F5344CB8AC3E}">
        <p14:creationId xmlns:p14="http://schemas.microsoft.com/office/powerpoint/2010/main" val="36618481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bg/>
                                          </p:spTgt>
                                        </p:tgtEl>
                                        <p:attrNameLst>
                                          <p:attrName>style.visibility</p:attrName>
                                        </p:attrNameLst>
                                      </p:cBhvr>
                                      <p:to>
                                        <p:strVal val="visible"/>
                                      </p:to>
                                    </p:set>
                                    <p:animEffect transition="in" filter="wipe(down)">
                                      <p:cBhvr>
                                        <p:cTn id="14" dur="500"/>
                                        <p:tgtEl>
                                          <p:spTgt spid="16">
                                            <p:bg/>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down)">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wipe(down)">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wipe(down)">
                                      <p:cBhvr>
                                        <p:cTn id="2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WordArt 226"/>
          <p:cNvSpPr>
            <a:spLocks noChangeArrowheads="1" noChangeShapeType="1" noTextEdit="1"/>
          </p:cNvSpPr>
          <p:nvPr/>
        </p:nvSpPr>
        <p:spPr bwMode="auto">
          <a:xfrm>
            <a:off x="2395538" y="540385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grpSp>
        <p:nvGrpSpPr>
          <p:cNvPr id="27" name="Group 33"/>
          <p:cNvGrpSpPr>
            <a:grpSpLocks/>
          </p:cNvGrpSpPr>
          <p:nvPr/>
        </p:nvGrpSpPr>
        <p:grpSpPr bwMode="auto">
          <a:xfrm>
            <a:off x="9366250" y="4267200"/>
            <a:ext cx="1752600" cy="1752600"/>
            <a:chOff x="4320" y="2928"/>
            <a:chExt cx="1104" cy="1104"/>
          </a:xfrm>
        </p:grpSpPr>
        <p:sp>
          <p:nvSpPr>
            <p:cNvPr id="4132"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4133"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6180" name="WordArt 36"/>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6181" name="WordArt 37"/>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6182" name="WordArt 38"/>
          <p:cNvSpPr>
            <a:spLocks noChangeArrowheads="1" noChangeShapeType="1" noTextEdit="1"/>
          </p:cNvSpPr>
          <p:nvPr/>
        </p:nvSpPr>
        <p:spPr bwMode="auto">
          <a:xfrm>
            <a:off x="9486900" y="3348038"/>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6183" name="WordArt 39"/>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6184" name="WordArt 40"/>
          <p:cNvSpPr>
            <a:spLocks noChangeArrowheads="1" noChangeShapeType="1" noTextEdit="1"/>
          </p:cNvSpPr>
          <p:nvPr/>
        </p:nvSpPr>
        <p:spPr bwMode="auto">
          <a:xfrm>
            <a:off x="9529763"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6185" name="WordArt 41"/>
          <p:cNvSpPr>
            <a:spLocks noChangeArrowheads="1" noChangeShapeType="1" noTextEdit="1"/>
          </p:cNvSpPr>
          <p:nvPr/>
        </p:nvSpPr>
        <p:spPr bwMode="auto">
          <a:xfrm>
            <a:off x="9496425"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6186" name="WordArt 42"/>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6187" name="WordArt 43"/>
          <p:cNvSpPr>
            <a:spLocks noChangeArrowheads="1" noChangeShapeType="1" noTextEdit="1"/>
          </p:cNvSpPr>
          <p:nvPr/>
        </p:nvSpPr>
        <p:spPr bwMode="auto">
          <a:xfrm>
            <a:off x="9515475" y="331946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sp>
        <p:nvSpPr>
          <p:cNvPr id="41" name="Text Box 12"/>
          <p:cNvSpPr txBox="1">
            <a:spLocks noChangeArrowheads="1"/>
          </p:cNvSpPr>
          <p:nvPr/>
        </p:nvSpPr>
        <p:spPr bwMode="auto">
          <a:xfrm>
            <a:off x="3352800" y="710680"/>
            <a:ext cx="242789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r>
              <a:rPr kumimoji="0" lang="en-US" altLang="vi-VN" sz="4000" b="1" i="0" u="none" strike="noStrike" kern="1200" cap="none" spc="0" normalizeH="0" baseline="0" noProof="0" dirty="0" smtClean="0">
                <a:ln>
                  <a:noFill/>
                </a:ln>
                <a:effectLst/>
                <a:uLnTx/>
                <a:uFillTx/>
                <a:latin typeface="Times New Roman" pitchFamily="18" charset="0"/>
                <a:ea typeface="+mn-ea"/>
                <a:cs typeface="Arial" charset="0"/>
              </a:rPr>
              <a:t>3 558</a:t>
            </a:r>
            <a:endParaRPr kumimoji="0" lang="en-US" altLang="vi-VN" sz="4000" b="1" i="0" u="none" strike="noStrike" kern="1200" cap="none" spc="0" normalizeH="0" baseline="0" noProof="0" dirty="0">
              <a:ln>
                <a:noFill/>
              </a:ln>
              <a:effectLst/>
              <a:uLnTx/>
              <a:uFillTx/>
              <a:latin typeface="Times New Roman" pitchFamily="18"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effectLst/>
                <a:uLnTx/>
                <a:uFillTx/>
                <a:latin typeface="Times New Roman" pitchFamily="18" charset="0"/>
                <a:ea typeface="+mn-ea"/>
                <a:cs typeface="Arial" charset="0"/>
              </a:rPr>
              <a:t>       </a:t>
            </a:r>
            <a:r>
              <a:rPr kumimoji="0" lang="en-US" altLang="vi-VN" sz="4000" b="1" i="0" u="none" strike="noStrike" kern="1200" cap="none" spc="0" normalizeH="0" baseline="0" noProof="0" dirty="0" smtClean="0">
                <a:ln>
                  <a:noFill/>
                </a:ln>
                <a:effectLst/>
                <a:uLnTx/>
                <a:uFillTx/>
                <a:latin typeface="Times New Roman" pitchFamily="18" charset="0"/>
                <a:ea typeface="+mn-ea"/>
                <a:cs typeface="Arial" charset="0"/>
              </a:rPr>
              <a:t>4 627</a:t>
            </a:r>
            <a:endParaRPr kumimoji="0" lang="en-US" altLang="vi-VN" sz="4000" b="1" i="0" u="none" strike="noStrike" kern="1200" cap="none" spc="0" normalizeH="0" baseline="0" noProof="0" dirty="0">
              <a:ln>
                <a:noFill/>
              </a:ln>
              <a:effectLst/>
              <a:uLnTx/>
              <a:uFillTx/>
              <a:latin typeface="Times New Roman" pitchFamily="18"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       </a:t>
            </a:r>
            <a:r>
              <a:rPr kumimoji="0" lang="en-US" altLang="vi-VN" sz="4000" b="1" i="0" u="none" strike="noStrike" kern="1200" cap="none" spc="0" normalizeH="0" baseline="0" noProof="0" dirty="0" smtClean="0">
                <a:ln>
                  <a:noFill/>
                </a:ln>
                <a:solidFill>
                  <a:srgbClr val="FF0000"/>
                </a:solidFill>
                <a:effectLst/>
                <a:uLnTx/>
                <a:uFillTx/>
                <a:latin typeface="Times New Roman" pitchFamily="18" charset="0"/>
                <a:ea typeface="+mn-ea"/>
                <a:cs typeface="Arial" charset="0"/>
              </a:rPr>
              <a:t>8 185</a:t>
            </a:r>
            <a:endPar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endParaRPr>
          </a:p>
        </p:txBody>
      </p:sp>
      <p:sp>
        <p:nvSpPr>
          <p:cNvPr id="42" name="TextBox 41"/>
          <p:cNvSpPr txBox="1"/>
          <p:nvPr/>
        </p:nvSpPr>
        <p:spPr>
          <a:xfrm>
            <a:off x="3804794" y="1615343"/>
            <a:ext cx="3701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Arial"/>
                <a:ea typeface="+mn-ea"/>
                <a:cs typeface="+mn-cs"/>
              </a:rPr>
              <a:t>+</a:t>
            </a:r>
          </a:p>
        </p:txBody>
      </p:sp>
      <p:cxnSp>
        <p:nvCxnSpPr>
          <p:cNvPr id="43" name="Straight Connector 42"/>
          <p:cNvCxnSpPr>
            <a:cxnSpLocks/>
          </p:cNvCxnSpPr>
          <p:nvPr/>
        </p:nvCxnSpPr>
        <p:spPr>
          <a:xfrm>
            <a:off x="4135921" y="2535342"/>
            <a:ext cx="1187919"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sp>
        <p:nvSpPr>
          <p:cNvPr id="44" name="TextBox 43"/>
          <p:cNvSpPr txBox="1"/>
          <p:nvPr/>
        </p:nvSpPr>
        <p:spPr>
          <a:xfrm>
            <a:off x="5941137" y="710680"/>
            <a:ext cx="55531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40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40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40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a:t>
            </a:r>
          </a:p>
        </p:txBody>
      </p:sp>
      <p:pic>
        <p:nvPicPr>
          <p:cNvPr id="46" name="Picture 19" descr="ga me"/>
          <p:cNvPicPr>
            <a:picLocks noChangeAspect="1" noChangeArrowheads="1"/>
          </p:cNvPicPr>
          <p:nvPr/>
        </p:nvPicPr>
        <p:blipFill>
          <a:blip r:embed="rId5" cstate="print"/>
          <a:srcRect/>
          <a:stretch>
            <a:fillRect/>
          </a:stretch>
        </p:blipFill>
        <p:spPr bwMode="auto">
          <a:xfrm>
            <a:off x="1139059" y="1690097"/>
            <a:ext cx="1295400" cy="1211263"/>
          </a:xfrm>
          <a:prstGeom prst="rect">
            <a:avLst/>
          </a:prstGeom>
          <a:noFill/>
        </p:spPr>
      </p:pic>
      <p:pic>
        <p:nvPicPr>
          <p:cNvPr id="47" name="Picture 10" descr="ga con"/>
          <p:cNvPicPr>
            <a:picLocks noChangeAspect="1" noChangeArrowheads="1"/>
          </p:cNvPicPr>
          <p:nvPr/>
        </p:nvPicPr>
        <p:blipFill>
          <a:blip r:embed="rId6"/>
          <a:srcRect/>
          <a:stretch>
            <a:fillRect/>
          </a:stretch>
        </p:blipFill>
        <p:spPr bwMode="auto">
          <a:xfrm>
            <a:off x="3203418" y="3475038"/>
            <a:ext cx="609600" cy="487362"/>
          </a:xfrm>
          <a:prstGeom prst="rect">
            <a:avLst/>
          </a:prstGeom>
          <a:noFill/>
        </p:spPr>
      </p:pic>
      <p:pic>
        <p:nvPicPr>
          <p:cNvPr id="48" name="Picture 11" descr="ga con"/>
          <p:cNvPicPr>
            <a:picLocks noChangeAspect="1" noChangeArrowheads="1"/>
          </p:cNvPicPr>
          <p:nvPr/>
        </p:nvPicPr>
        <p:blipFill>
          <a:blip r:embed="rId6"/>
          <a:srcRect/>
          <a:stretch>
            <a:fillRect/>
          </a:stretch>
        </p:blipFill>
        <p:spPr bwMode="auto">
          <a:xfrm>
            <a:off x="3200400" y="4313238"/>
            <a:ext cx="609600" cy="487362"/>
          </a:xfrm>
          <a:prstGeom prst="rect">
            <a:avLst/>
          </a:prstGeom>
          <a:noFill/>
        </p:spPr>
      </p:pic>
      <p:sp>
        <p:nvSpPr>
          <p:cNvPr id="49" name="Text Box 16"/>
          <p:cNvSpPr txBox="1">
            <a:spLocks noChangeArrowheads="1"/>
          </p:cNvSpPr>
          <p:nvPr/>
        </p:nvSpPr>
        <p:spPr bwMode="auto">
          <a:xfrm>
            <a:off x="4038600" y="3334966"/>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sp>
        <p:nvSpPr>
          <p:cNvPr id="50" name="Text Box 17"/>
          <p:cNvSpPr txBox="1">
            <a:spLocks noChangeArrowheads="1"/>
          </p:cNvSpPr>
          <p:nvPr/>
        </p:nvSpPr>
        <p:spPr bwMode="auto">
          <a:xfrm>
            <a:off x="4038600" y="4206875"/>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spTree>
    <p:custDataLst>
      <p:tags r:id="rId1"/>
    </p:custDataLst>
    <p:extLst>
      <p:ext uri="{BB962C8B-B14F-4D97-AF65-F5344CB8AC3E}">
        <p14:creationId xmlns:p14="http://schemas.microsoft.com/office/powerpoint/2010/main" val="1944776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randombar(horizont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randombar(horizont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randombar(horizontal)">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randombar(horizontal)">
                                      <p:cBhvr>
                                        <p:cTn id="27" dur="500"/>
                                        <p:tgtEl>
                                          <p:spTgt spid="47"/>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randombar(horizont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randombar(horizontal)">
                                      <p:cBhvr>
                                        <p:cTn id="36" dur="500"/>
                                        <p:tgtEl>
                                          <p:spTgt spid="48"/>
                                        </p:tgtEl>
                                      </p:cBhvr>
                                    </p:animEffect>
                                  </p:childTnLst>
                                </p:cTn>
                              </p:par>
                              <p:par>
                                <p:cTn id="37" presetID="5" presetClass="entr" presetSubtype="10" fill="hold" grpId="0" nodeType="withEffect" nodePh="1">
                                  <p:stCondLst>
                                    <p:cond delay="4000"/>
                                  </p:stCondLst>
                                  <p:endCondLst>
                                    <p:cond evt="begin" delay="0">
                                      <p:tn val="37"/>
                                    </p:cond>
                                  </p:end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childTnLst>
                          </p:cTn>
                        </p:par>
                        <p:par>
                          <p:cTn id="40" fill="hold">
                            <p:stCondLst>
                              <p:cond delay="4500"/>
                            </p:stCondLst>
                            <p:childTnLst>
                              <p:par>
                                <p:cTn id="41" presetID="14" presetClass="entr" presetSubtype="10"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randombar(horizontal)">
                                      <p:cBhvr>
                                        <p:cTn id="43" dur="500"/>
                                        <p:tgtEl>
                                          <p:spTgt spid="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6187"/>
                                        </p:tgtEl>
                                        <p:attrNameLst>
                                          <p:attrName>style.visibility</p:attrName>
                                        </p:attrNameLst>
                                      </p:cBhvr>
                                      <p:to>
                                        <p:strVal val="visible"/>
                                      </p:to>
                                    </p:set>
                                    <p:animEffect transition="in" filter="dissolve">
                                      <p:cBhvr>
                                        <p:cTn id="48" dur="500"/>
                                        <p:tgtEl>
                                          <p:spTgt spid="6187"/>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nodeType="afterGroup">
                            <p:stCondLst>
                              <p:cond delay="500"/>
                            </p:stCondLst>
                            <p:childTnLst>
                              <p:par>
                                <p:cTn id="50" presetID="53" presetClass="exit" presetSubtype="0" fill="hold" grpId="1" nodeType="afterEffect">
                                  <p:stCondLst>
                                    <p:cond delay="0"/>
                                  </p:stCondLst>
                                  <p:childTnLst>
                                    <p:anim calcmode="lin" valueType="num">
                                      <p:cBhvr>
                                        <p:cTn id="51" dur="500"/>
                                        <p:tgtEl>
                                          <p:spTgt spid="6187"/>
                                        </p:tgtEl>
                                        <p:attrNameLst>
                                          <p:attrName>ppt_w</p:attrName>
                                        </p:attrNameLst>
                                      </p:cBhvr>
                                      <p:tavLst>
                                        <p:tav tm="0">
                                          <p:val>
                                            <p:strVal val="ppt_w"/>
                                          </p:val>
                                        </p:tav>
                                        <p:tav tm="100000">
                                          <p:val>
                                            <p:fltVal val="0"/>
                                          </p:val>
                                        </p:tav>
                                      </p:tavLst>
                                    </p:anim>
                                    <p:anim calcmode="lin" valueType="num">
                                      <p:cBhvr>
                                        <p:cTn id="52" dur="500"/>
                                        <p:tgtEl>
                                          <p:spTgt spid="6187"/>
                                        </p:tgtEl>
                                        <p:attrNameLst>
                                          <p:attrName>ppt_h</p:attrName>
                                        </p:attrNameLst>
                                      </p:cBhvr>
                                      <p:tavLst>
                                        <p:tav tm="0">
                                          <p:val>
                                            <p:strVal val="ppt_h"/>
                                          </p:val>
                                        </p:tav>
                                        <p:tav tm="100000">
                                          <p:val>
                                            <p:fltVal val="0"/>
                                          </p:val>
                                        </p:tav>
                                      </p:tavLst>
                                    </p:anim>
                                    <p:animEffect transition="out" filter="fade">
                                      <p:cBhvr>
                                        <p:cTn id="53" dur="500"/>
                                        <p:tgtEl>
                                          <p:spTgt spid="6187"/>
                                        </p:tgtEl>
                                      </p:cBhvr>
                                    </p:animEffect>
                                    <p:set>
                                      <p:cBhvr>
                                        <p:cTn id="54" dur="1" fill="hold">
                                          <p:stCondLst>
                                            <p:cond delay="499"/>
                                          </p:stCondLst>
                                        </p:cTn>
                                        <p:tgtEl>
                                          <p:spTgt spid="6187"/>
                                        </p:tgtEl>
                                        <p:attrNameLst>
                                          <p:attrName>style.visibility</p:attrName>
                                        </p:attrNameLst>
                                      </p:cBhvr>
                                      <p:to>
                                        <p:strVal val="hidden"/>
                                      </p:to>
                                    </p:set>
                                  </p:childTnLst>
                                </p:cTn>
                              </p:par>
                            </p:childTnLst>
                          </p:cTn>
                        </p:par>
                        <p:par>
                          <p:cTn id="55" fill="hold" nodeType="afterGroup">
                            <p:stCondLst>
                              <p:cond delay="1000"/>
                            </p:stCondLst>
                            <p:childTnLst>
                              <p:par>
                                <p:cTn id="56" presetID="9" presetClass="entr" presetSubtype="0" fill="hold" grpId="0" nodeType="afterEffect">
                                  <p:stCondLst>
                                    <p:cond delay="0"/>
                                  </p:stCondLst>
                                  <p:childTnLst>
                                    <p:set>
                                      <p:cBhvr>
                                        <p:cTn id="57" dur="1" fill="hold">
                                          <p:stCondLst>
                                            <p:cond delay="0"/>
                                          </p:stCondLst>
                                        </p:cTn>
                                        <p:tgtEl>
                                          <p:spTgt spid="6186"/>
                                        </p:tgtEl>
                                        <p:attrNameLst>
                                          <p:attrName>style.visibility</p:attrName>
                                        </p:attrNameLst>
                                      </p:cBhvr>
                                      <p:to>
                                        <p:strVal val="visible"/>
                                      </p:to>
                                    </p:set>
                                    <p:animEffect transition="in" filter="dissolve">
                                      <p:cBhvr>
                                        <p:cTn id="58" dur="500"/>
                                        <p:tgtEl>
                                          <p:spTgt spid="6186"/>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nodeType="afterGroup">
                            <p:stCondLst>
                              <p:cond delay="1500"/>
                            </p:stCondLst>
                            <p:childTnLst>
                              <p:par>
                                <p:cTn id="60" presetID="53" presetClass="exit" presetSubtype="0" fill="hold" grpId="1" nodeType="afterEffect">
                                  <p:stCondLst>
                                    <p:cond delay="0"/>
                                  </p:stCondLst>
                                  <p:childTnLst>
                                    <p:anim calcmode="lin" valueType="num">
                                      <p:cBhvr>
                                        <p:cTn id="61" dur="500"/>
                                        <p:tgtEl>
                                          <p:spTgt spid="6186"/>
                                        </p:tgtEl>
                                        <p:attrNameLst>
                                          <p:attrName>ppt_w</p:attrName>
                                        </p:attrNameLst>
                                      </p:cBhvr>
                                      <p:tavLst>
                                        <p:tav tm="0">
                                          <p:val>
                                            <p:strVal val="ppt_w"/>
                                          </p:val>
                                        </p:tav>
                                        <p:tav tm="100000">
                                          <p:val>
                                            <p:fltVal val="0"/>
                                          </p:val>
                                        </p:tav>
                                      </p:tavLst>
                                    </p:anim>
                                    <p:anim calcmode="lin" valueType="num">
                                      <p:cBhvr>
                                        <p:cTn id="62" dur="500"/>
                                        <p:tgtEl>
                                          <p:spTgt spid="6186"/>
                                        </p:tgtEl>
                                        <p:attrNameLst>
                                          <p:attrName>ppt_h</p:attrName>
                                        </p:attrNameLst>
                                      </p:cBhvr>
                                      <p:tavLst>
                                        <p:tav tm="0">
                                          <p:val>
                                            <p:strVal val="ppt_h"/>
                                          </p:val>
                                        </p:tav>
                                        <p:tav tm="100000">
                                          <p:val>
                                            <p:fltVal val="0"/>
                                          </p:val>
                                        </p:tav>
                                      </p:tavLst>
                                    </p:anim>
                                    <p:animEffect transition="out" filter="fade">
                                      <p:cBhvr>
                                        <p:cTn id="63" dur="500"/>
                                        <p:tgtEl>
                                          <p:spTgt spid="6186"/>
                                        </p:tgtEl>
                                      </p:cBhvr>
                                    </p:animEffect>
                                    <p:set>
                                      <p:cBhvr>
                                        <p:cTn id="64" dur="1" fill="hold">
                                          <p:stCondLst>
                                            <p:cond delay="499"/>
                                          </p:stCondLst>
                                        </p:cTn>
                                        <p:tgtEl>
                                          <p:spTgt spid="6186"/>
                                        </p:tgtEl>
                                        <p:attrNameLst>
                                          <p:attrName>style.visibility</p:attrName>
                                        </p:attrNameLst>
                                      </p:cBhvr>
                                      <p:to>
                                        <p:strVal val="hidden"/>
                                      </p:to>
                                    </p:set>
                                  </p:childTnLst>
                                </p:cTn>
                              </p:par>
                            </p:childTnLst>
                          </p:cTn>
                        </p:par>
                        <p:par>
                          <p:cTn id="65" fill="hold" nodeType="afterGroup">
                            <p:stCondLst>
                              <p:cond delay="2000"/>
                            </p:stCondLst>
                            <p:childTnLst>
                              <p:par>
                                <p:cTn id="66" presetID="9" presetClass="entr" presetSubtype="0" fill="hold" grpId="0" nodeType="afterEffect">
                                  <p:stCondLst>
                                    <p:cond delay="0"/>
                                  </p:stCondLst>
                                  <p:childTnLst>
                                    <p:set>
                                      <p:cBhvr>
                                        <p:cTn id="67" dur="1" fill="hold">
                                          <p:stCondLst>
                                            <p:cond delay="0"/>
                                          </p:stCondLst>
                                        </p:cTn>
                                        <p:tgtEl>
                                          <p:spTgt spid="6185"/>
                                        </p:tgtEl>
                                        <p:attrNameLst>
                                          <p:attrName>style.visibility</p:attrName>
                                        </p:attrNameLst>
                                      </p:cBhvr>
                                      <p:to>
                                        <p:strVal val="visible"/>
                                      </p:to>
                                    </p:set>
                                    <p:animEffect transition="in" filter="dissolve">
                                      <p:cBhvr>
                                        <p:cTn id="68" dur="500"/>
                                        <p:tgtEl>
                                          <p:spTgt spid="6185"/>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nodeType="afterGroup">
                            <p:stCondLst>
                              <p:cond delay="2500"/>
                            </p:stCondLst>
                            <p:childTnLst>
                              <p:par>
                                <p:cTn id="70" presetID="53" presetClass="exit" presetSubtype="0" fill="hold" grpId="1" nodeType="afterEffect">
                                  <p:stCondLst>
                                    <p:cond delay="0"/>
                                  </p:stCondLst>
                                  <p:childTnLst>
                                    <p:anim calcmode="lin" valueType="num">
                                      <p:cBhvr>
                                        <p:cTn id="71" dur="500"/>
                                        <p:tgtEl>
                                          <p:spTgt spid="6185"/>
                                        </p:tgtEl>
                                        <p:attrNameLst>
                                          <p:attrName>ppt_w</p:attrName>
                                        </p:attrNameLst>
                                      </p:cBhvr>
                                      <p:tavLst>
                                        <p:tav tm="0">
                                          <p:val>
                                            <p:strVal val="ppt_w"/>
                                          </p:val>
                                        </p:tav>
                                        <p:tav tm="100000">
                                          <p:val>
                                            <p:fltVal val="0"/>
                                          </p:val>
                                        </p:tav>
                                      </p:tavLst>
                                    </p:anim>
                                    <p:anim calcmode="lin" valueType="num">
                                      <p:cBhvr>
                                        <p:cTn id="72" dur="500"/>
                                        <p:tgtEl>
                                          <p:spTgt spid="6185"/>
                                        </p:tgtEl>
                                        <p:attrNameLst>
                                          <p:attrName>ppt_h</p:attrName>
                                        </p:attrNameLst>
                                      </p:cBhvr>
                                      <p:tavLst>
                                        <p:tav tm="0">
                                          <p:val>
                                            <p:strVal val="ppt_h"/>
                                          </p:val>
                                        </p:tav>
                                        <p:tav tm="100000">
                                          <p:val>
                                            <p:fltVal val="0"/>
                                          </p:val>
                                        </p:tav>
                                      </p:tavLst>
                                    </p:anim>
                                    <p:animEffect transition="out" filter="fade">
                                      <p:cBhvr>
                                        <p:cTn id="73" dur="500"/>
                                        <p:tgtEl>
                                          <p:spTgt spid="6185"/>
                                        </p:tgtEl>
                                      </p:cBhvr>
                                    </p:animEffect>
                                    <p:set>
                                      <p:cBhvr>
                                        <p:cTn id="74" dur="1" fill="hold">
                                          <p:stCondLst>
                                            <p:cond delay="499"/>
                                          </p:stCondLst>
                                        </p:cTn>
                                        <p:tgtEl>
                                          <p:spTgt spid="6185"/>
                                        </p:tgtEl>
                                        <p:attrNameLst>
                                          <p:attrName>style.visibility</p:attrName>
                                        </p:attrNameLst>
                                      </p:cBhvr>
                                      <p:to>
                                        <p:strVal val="hidden"/>
                                      </p:to>
                                    </p:set>
                                  </p:childTnLst>
                                </p:cTn>
                              </p:par>
                            </p:childTnLst>
                          </p:cTn>
                        </p:par>
                        <p:par>
                          <p:cTn id="75" fill="hold" nodeType="afterGroup">
                            <p:stCondLst>
                              <p:cond delay="3000"/>
                            </p:stCondLst>
                            <p:childTnLst>
                              <p:par>
                                <p:cTn id="76" presetID="9" presetClass="entr" presetSubtype="0" fill="hold" grpId="0" nodeType="afterEffect">
                                  <p:stCondLst>
                                    <p:cond delay="0"/>
                                  </p:stCondLst>
                                  <p:childTnLst>
                                    <p:set>
                                      <p:cBhvr>
                                        <p:cTn id="77" dur="1" fill="hold">
                                          <p:stCondLst>
                                            <p:cond delay="0"/>
                                          </p:stCondLst>
                                        </p:cTn>
                                        <p:tgtEl>
                                          <p:spTgt spid="6184"/>
                                        </p:tgtEl>
                                        <p:attrNameLst>
                                          <p:attrName>style.visibility</p:attrName>
                                        </p:attrNameLst>
                                      </p:cBhvr>
                                      <p:to>
                                        <p:strVal val="visible"/>
                                      </p:to>
                                    </p:set>
                                    <p:animEffect transition="in" filter="dissolve">
                                      <p:cBhvr>
                                        <p:cTn id="78" dur="500"/>
                                        <p:tgtEl>
                                          <p:spTgt spid="6184"/>
                                        </p:tgtEl>
                                      </p:cBhvr>
                                    </p:animEffect>
                                  </p:childTnLst>
                                  <p:subTnLst>
                                    <p:audio>
                                      <p:cMediaNode>
                                        <p:cTn display="0" masterRel="sameClick">
                                          <p:stCondLst>
                                            <p:cond evt="begin" delay="0">
                                              <p:tn val="76"/>
                                            </p:cond>
                                          </p:stCondLst>
                                          <p:endCondLst>
                                            <p:cond evt="onStopAudio" delay="0">
                                              <p:tgtEl>
                                                <p:sldTgt/>
                                              </p:tgtEl>
                                            </p:cond>
                                          </p:endCondLst>
                                        </p:cTn>
                                        <p:tgtEl>
                                          <p:sndTgt r:embed="rId3" name="camera.wav"/>
                                        </p:tgtEl>
                                      </p:cMediaNode>
                                    </p:audio>
                                  </p:subTnLst>
                                </p:cTn>
                              </p:par>
                            </p:childTnLst>
                          </p:cTn>
                        </p:par>
                        <p:par>
                          <p:cTn id="79" fill="hold" nodeType="afterGroup">
                            <p:stCondLst>
                              <p:cond delay="3500"/>
                            </p:stCondLst>
                            <p:childTnLst>
                              <p:par>
                                <p:cTn id="80" presetID="53" presetClass="exit" presetSubtype="0" fill="hold" grpId="1" nodeType="afterEffect">
                                  <p:stCondLst>
                                    <p:cond delay="0"/>
                                  </p:stCondLst>
                                  <p:childTnLst>
                                    <p:anim calcmode="lin" valueType="num">
                                      <p:cBhvr>
                                        <p:cTn id="81" dur="500"/>
                                        <p:tgtEl>
                                          <p:spTgt spid="6184"/>
                                        </p:tgtEl>
                                        <p:attrNameLst>
                                          <p:attrName>ppt_w</p:attrName>
                                        </p:attrNameLst>
                                      </p:cBhvr>
                                      <p:tavLst>
                                        <p:tav tm="0">
                                          <p:val>
                                            <p:strVal val="ppt_w"/>
                                          </p:val>
                                        </p:tav>
                                        <p:tav tm="100000">
                                          <p:val>
                                            <p:fltVal val="0"/>
                                          </p:val>
                                        </p:tav>
                                      </p:tavLst>
                                    </p:anim>
                                    <p:anim calcmode="lin" valueType="num">
                                      <p:cBhvr>
                                        <p:cTn id="82" dur="500"/>
                                        <p:tgtEl>
                                          <p:spTgt spid="6184"/>
                                        </p:tgtEl>
                                        <p:attrNameLst>
                                          <p:attrName>ppt_h</p:attrName>
                                        </p:attrNameLst>
                                      </p:cBhvr>
                                      <p:tavLst>
                                        <p:tav tm="0">
                                          <p:val>
                                            <p:strVal val="ppt_h"/>
                                          </p:val>
                                        </p:tav>
                                        <p:tav tm="100000">
                                          <p:val>
                                            <p:fltVal val="0"/>
                                          </p:val>
                                        </p:tav>
                                      </p:tavLst>
                                    </p:anim>
                                    <p:animEffect transition="out" filter="fade">
                                      <p:cBhvr>
                                        <p:cTn id="83" dur="500"/>
                                        <p:tgtEl>
                                          <p:spTgt spid="6184"/>
                                        </p:tgtEl>
                                      </p:cBhvr>
                                    </p:animEffect>
                                    <p:set>
                                      <p:cBhvr>
                                        <p:cTn id="84" dur="1" fill="hold">
                                          <p:stCondLst>
                                            <p:cond delay="499"/>
                                          </p:stCondLst>
                                        </p:cTn>
                                        <p:tgtEl>
                                          <p:spTgt spid="6184"/>
                                        </p:tgtEl>
                                        <p:attrNameLst>
                                          <p:attrName>style.visibility</p:attrName>
                                        </p:attrNameLst>
                                      </p:cBhvr>
                                      <p:to>
                                        <p:strVal val="hidden"/>
                                      </p:to>
                                    </p:set>
                                  </p:childTnLst>
                                </p:cTn>
                              </p:par>
                            </p:childTnLst>
                          </p:cTn>
                        </p:par>
                        <p:par>
                          <p:cTn id="85" fill="hold" nodeType="afterGroup">
                            <p:stCondLst>
                              <p:cond delay="4000"/>
                            </p:stCondLst>
                            <p:childTnLst>
                              <p:par>
                                <p:cTn id="86" presetID="9" presetClass="entr" presetSubtype="0" fill="hold" grpId="0" nodeType="afterEffect">
                                  <p:stCondLst>
                                    <p:cond delay="0"/>
                                  </p:stCondLst>
                                  <p:childTnLst>
                                    <p:set>
                                      <p:cBhvr>
                                        <p:cTn id="87" dur="1" fill="hold">
                                          <p:stCondLst>
                                            <p:cond delay="0"/>
                                          </p:stCondLst>
                                        </p:cTn>
                                        <p:tgtEl>
                                          <p:spTgt spid="6183"/>
                                        </p:tgtEl>
                                        <p:attrNameLst>
                                          <p:attrName>style.visibility</p:attrName>
                                        </p:attrNameLst>
                                      </p:cBhvr>
                                      <p:to>
                                        <p:strVal val="visible"/>
                                      </p:to>
                                    </p:set>
                                    <p:animEffect transition="in" filter="dissolve">
                                      <p:cBhvr>
                                        <p:cTn id="88" dur="500"/>
                                        <p:tgtEl>
                                          <p:spTgt spid="6183"/>
                                        </p:tgtEl>
                                      </p:cBhvr>
                                    </p:animEffect>
                                  </p:childTnLst>
                                  <p:subTnLst>
                                    <p:audio>
                                      <p:cMediaNode>
                                        <p:cTn display="0" masterRel="sameClick">
                                          <p:stCondLst>
                                            <p:cond evt="begin" delay="0">
                                              <p:tn val="86"/>
                                            </p:cond>
                                          </p:stCondLst>
                                          <p:endCondLst>
                                            <p:cond evt="onStopAudio" delay="0">
                                              <p:tgtEl>
                                                <p:sldTgt/>
                                              </p:tgtEl>
                                            </p:cond>
                                          </p:endCondLst>
                                        </p:cTn>
                                        <p:tgtEl>
                                          <p:sndTgt r:embed="rId3" name="camera.wav"/>
                                        </p:tgtEl>
                                      </p:cMediaNode>
                                    </p:audio>
                                  </p:subTnLst>
                                </p:cTn>
                              </p:par>
                            </p:childTnLst>
                          </p:cTn>
                        </p:par>
                        <p:par>
                          <p:cTn id="89" fill="hold" nodeType="afterGroup">
                            <p:stCondLst>
                              <p:cond delay="4500"/>
                            </p:stCondLst>
                            <p:childTnLst>
                              <p:par>
                                <p:cTn id="90" presetID="53" presetClass="exit" presetSubtype="0" fill="hold" grpId="1" nodeType="afterEffect">
                                  <p:stCondLst>
                                    <p:cond delay="0"/>
                                  </p:stCondLst>
                                  <p:childTnLst>
                                    <p:anim calcmode="lin" valueType="num">
                                      <p:cBhvr>
                                        <p:cTn id="91" dur="500"/>
                                        <p:tgtEl>
                                          <p:spTgt spid="6183"/>
                                        </p:tgtEl>
                                        <p:attrNameLst>
                                          <p:attrName>ppt_w</p:attrName>
                                        </p:attrNameLst>
                                      </p:cBhvr>
                                      <p:tavLst>
                                        <p:tav tm="0">
                                          <p:val>
                                            <p:strVal val="ppt_w"/>
                                          </p:val>
                                        </p:tav>
                                        <p:tav tm="100000">
                                          <p:val>
                                            <p:fltVal val="0"/>
                                          </p:val>
                                        </p:tav>
                                      </p:tavLst>
                                    </p:anim>
                                    <p:anim calcmode="lin" valueType="num">
                                      <p:cBhvr>
                                        <p:cTn id="92" dur="500"/>
                                        <p:tgtEl>
                                          <p:spTgt spid="6183"/>
                                        </p:tgtEl>
                                        <p:attrNameLst>
                                          <p:attrName>ppt_h</p:attrName>
                                        </p:attrNameLst>
                                      </p:cBhvr>
                                      <p:tavLst>
                                        <p:tav tm="0">
                                          <p:val>
                                            <p:strVal val="ppt_h"/>
                                          </p:val>
                                        </p:tav>
                                        <p:tav tm="100000">
                                          <p:val>
                                            <p:fltVal val="0"/>
                                          </p:val>
                                        </p:tav>
                                      </p:tavLst>
                                    </p:anim>
                                    <p:animEffect transition="out" filter="fade">
                                      <p:cBhvr>
                                        <p:cTn id="93" dur="500"/>
                                        <p:tgtEl>
                                          <p:spTgt spid="6183"/>
                                        </p:tgtEl>
                                      </p:cBhvr>
                                    </p:animEffect>
                                    <p:set>
                                      <p:cBhvr>
                                        <p:cTn id="94" dur="1" fill="hold">
                                          <p:stCondLst>
                                            <p:cond delay="499"/>
                                          </p:stCondLst>
                                        </p:cTn>
                                        <p:tgtEl>
                                          <p:spTgt spid="6183"/>
                                        </p:tgtEl>
                                        <p:attrNameLst>
                                          <p:attrName>style.visibility</p:attrName>
                                        </p:attrNameLst>
                                      </p:cBhvr>
                                      <p:to>
                                        <p:strVal val="hidden"/>
                                      </p:to>
                                    </p:set>
                                  </p:childTnLst>
                                </p:cTn>
                              </p:par>
                            </p:childTnLst>
                          </p:cTn>
                        </p:par>
                        <p:par>
                          <p:cTn id="95" fill="hold" nodeType="afterGroup">
                            <p:stCondLst>
                              <p:cond delay="5000"/>
                            </p:stCondLst>
                            <p:childTnLst>
                              <p:par>
                                <p:cTn id="96" presetID="9" presetClass="entr" presetSubtype="0" fill="hold" grpId="0" nodeType="afterEffect">
                                  <p:stCondLst>
                                    <p:cond delay="0"/>
                                  </p:stCondLst>
                                  <p:childTnLst>
                                    <p:set>
                                      <p:cBhvr>
                                        <p:cTn id="97" dur="1" fill="hold">
                                          <p:stCondLst>
                                            <p:cond delay="0"/>
                                          </p:stCondLst>
                                        </p:cTn>
                                        <p:tgtEl>
                                          <p:spTgt spid="6182"/>
                                        </p:tgtEl>
                                        <p:attrNameLst>
                                          <p:attrName>style.visibility</p:attrName>
                                        </p:attrNameLst>
                                      </p:cBhvr>
                                      <p:to>
                                        <p:strVal val="visible"/>
                                      </p:to>
                                    </p:set>
                                    <p:animEffect transition="in" filter="dissolve">
                                      <p:cBhvr>
                                        <p:cTn id="98" dur="500"/>
                                        <p:tgtEl>
                                          <p:spTgt spid="6182"/>
                                        </p:tgtEl>
                                      </p:cBhvr>
                                    </p:animEffect>
                                  </p:childTnLst>
                                  <p:subTnLst>
                                    <p:audio>
                                      <p:cMediaNode>
                                        <p:cTn display="0" masterRel="sameClick">
                                          <p:stCondLst>
                                            <p:cond evt="begin" delay="0">
                                              <p:tn val="96"/>
                                            </p:cond>
                                          </p:stCondLst>
                                          <p:endCondLst>
                                            <p:cond evt="onStopAudio" delay="0">
                                              <p:tgtEl>
                                                <p:sldTgt/>
                                              </p:tgtEl>
                                            </p:cond>
                                          </p:endCondLst>
                                        </p:cTn>
                                        <p:tgtEl>
                                          <p:sndTgt r:embed="rId3" name="camera.wav"/>
                                        </p:tgtEl>
                                      </p:cMediaNode>
                                    </p:audio>
                                  </p:subTnLst>
                                </p:cTn>
                              </p:par>
                            </p:childTnLst>
                          </p:cTn>
                        </p:par>
                        <p:par>
                          <p:cTn id="99" fill="hold" nodeType="afterGroup">
                            <p:stCondLst>
                              <p:cond delay="5500"/>
                            </p:stCondLst>
                            <p:childTnLst>
                              <p:par>
                                <p:cTn id="100" presetID="53" presetClass="exit" presetSubtype="0" fill="hold" grpId="1" nodeType="afterEffect">
                                  <p:stCondLst>
                                    <p:cond delay="0"/>
                                  </p:stCondLst>
                                  <p:childTnLst>
                                    <p:anim calcmode="lin" valueType="num">
                                      <p:cBhvr>
                                        <p:cTn id="101" dur="500"/>
                                        <p:tgtEl>
                                          <p:spTgt spid="6182"/>
                                        </p:tgtEl>
                                        <p:attrNameLst>
                                          <p:attrName>ppt_w</p:attrName>
                                        </p:attrNameLst>
                                      </p:cBhvr>
                                      <p:tavLst>
                                        <p:tav tm="0">
                                          <p:val>
                                            <p:strVal val="ppt_w"/>
                                          </p:val>
                                        </p:tav>
                                        <p:tav tm="100000">
                                          <p:val>
                                            <p:fltVal val="0"/>
                                          </p:val>
                                        </p:tav>
                                      </p:tavLst>
                                    </p:anim>
                                    <p:anim calcmode="lin" valueType="num">
                                      <p:cBhvr>
                                        <p:cTn id="102" dur="500"/>
                                        <p:tgtEl>
                                          <p:spTgt spid="6182"/>
                                        </p:tgtEl>
                                        <p:attrNameLst>
                                          <p:attrName>ppt_h</p:attrName>
                                        </p:attrNameLst>
                                      </p:cBhvr>
                                      <p:tavLst>
                                        <p:tav tm="0">
                                          <p:val>
                                            <p:strVal val="ppt_h"/>
                                          </p:val>
                                        </p:tav>
                                        <p:tav tm="100000">
                                          <p:val>
                                            <p:fltVal val="0"/>
                                          </p:val>
                                        </p:tav>
                                      </p:tavLst>
                                    </p:anim>
                                    <p:animEffect transition="out" filter="fade">
                                      <p:cBhvr>
                                        <p:cTn id="103" dur="500"/>
                                        <p:tgtEl>
                                          <p:spTgt spid="6182"/>
                                        </p:tgtEl>
                                      </p:cBhvr>
                                    </p:animEffect>
                                    <p:set>
                                      <p:cBhvr>
                                        <p:cTn id="104" dur="1" fill="hold">
                                          <p:stCondLst>
                                            <p:cond delay="499"/>
                                          </p:stCondLst>
                                        </p:cTn>
                                        <p:tgtEl>
                                          <p:spTgt spid="6182"/>
                                        </p:tgtEl>
                                        <p:attrNameLst>
                                          <p:attrName>style.visibility</p:attrName>
                                        </p:attrNameLst>
                                      </p:cBhvr>
                                      <p:to>
                                        <p:strVal val="hidden"/>
                                      </p:to>
                                    </p:set>
                                  </p:childTnLst>
                                </p:cTn>
                              </p:par>
                            </p:childTnLst>
                          </p:cTn>
                        </p:par>
                        <p:par>
                          <p:cTn id="105" fill="hold" nodeType="afterGroup">
                            <p:stCondLst>
                              <p:cond delay="6000"/>
                            </p:stCondLst>
                            <p:childTnLst>
                              <p:par>
                                <p:cTn id="106" presetID="9" presetClass="entr" presetSubtype="0" fill="hold" grpId="0" nodeType="afterEffect">
                                  <p:stCondLst>
                                    <p:cond delay="0"/>
                                  </p:stCondLst>
                                  <p:childTnLst>
                                    <p:set>
                                      <p:cBhvr>
                                        <p:cTn id="107" dur="1" fill="hold">
                                          <p:stCondLst>
                                            <p:cond delay="0"/>
                                          </p:stCondLst>
                                        </p:cTn>
                                        <p:tgtEl>
                                          <p:spTgt spid="6181"/>
                                        </p:tgtEl>
                                        <p:attrNameLst>
                                          <p:attrName>style.visibility</p:attrName>
                                        </p:attrNameLst>
                                      </p:cBhvr>
                                      <p:to>
                                        <p:strVal val="visible"/>
                                      </p:to>
                                    </p:set>
                                    <p:animEffect transition="in" filter="dissolve">
                                      <p:cBhvr>
                                        <p:cTn id="108" dur="500"/>
                                        <p:tgtEl>
                                          <p:spTgt spid="6181"/>
                                        </p:tgtEl>
                                      </p:cBhvr>
                                    </p:animEffect>
                                  </p:childTnLst>
                                  <p:subTnLst>
                                    <p:audio>
                                      <p:cMediaNode>
                                        <p:cTn display="0" masterRel="sameClick">
                                          <p:stCondLst>
                                            <p:cond evt="begin" delay="0">
                                              <p:tn val="106"/>
                                            </p:cond>
                                          </p:stCondLst>
                                          <p:endCondLst>
                                            <p:cond evt="onStopAudio" delay="0">
                                              <p:tgtEl>
                                                <p:sldTgt/>
                                              </p:tgtEl>
                                            </p:cond>
                                          </p:endCondLst>
                                        </p:cTn>
                                        <p:tgtEl>
                                          <p:sndTgt r:embed="rId3" name="camera.wav"/>
                                        </p:tgtEl>
                                      </p:cMediaNode>
                                    </p:audio>
                                  </p:subTnLst>
                                </p:cTn>
                              </p:par>
                            </p:childTnLst>
                          </p:cTn>
                        </p:par>
                        <p:par>
                          <p:cTn id="109" fill="hold" nodeType="afterGroup">
                            <p:stCondLst>
                              <p:cond delay="6500"/>
                            </p:stCondLst>
                            <p:childTnLst>
                              <p:par>
                                <p:cTn id="110" presetID="53" presetClass="exit" presetSubtype="0" fill="hold" grpId="1" nodeType="afterEffect">
                                  <p:stCondLst>
                                    <p:cond delay="0"/>
                                  </p:stCondLst>
                                  <p:childTnLst>
                                    <p:anim calcmode="lin" valueType="num">
                                      <p:cBhvr>
                                        <p:cTn id="111" dur="500"/>
                                        <p:tgtEl>
                                          <p:spTgt spid="6181"/>
                                        </p:tgtEl>
                                        <p:attrNameLst>
                                          <p:attrName>ppt_w</p:attrName>
                                        </p:attrNameLst>
                                      </p:cBhvr>
                                      <p:tavLst>
                                        <p:tav tm="0">
                                          <p:val>
                                            <p:strVal val="ppt_w"/>
                                          </p:val>
                                        </p:tav>
                                        <p:tav tm="100000">
                                          <p:val>
                                            <p:fltVal val="0"/>
                                          </p:val>
                                        </p:tav>
                                      </p:tavLst>
                                    </p:anim>
                                    <p:anim calcmode="lin" valueType="num">
                                      <p:cBhvr>
                                        <p:cTn id="112" dur="500"/>
                                        <p:tgtEl>
                                          <p:spTgt spid="6181"/>
                                        </p:tgtEl>
                                        <p:attrNameLst>
                                          <p:attrName>ppt_h</p:attrName>
                                        </p:attrNameLst>
                                      </p:cBhvr>
                                      <p:tavLst>
                                        <p:tav tm="0">
                                          <p:val>
                                            <p:strVal val="ppt_h"/>
                                          </p:val>
                                        </p:tav>
                                        <p:tav tm="100000">
                                          <p:val>
                                            <p:fltVal val="0"/>
                                          </p:val>
                                        </p:tav>
                                      </p:tavLst>
                                    </p:anim>
                                    <p:animEffect transition="out" filter="fade">
                                      <p:cBhvr>
                                        <p:cTn id="113" dur="500"/>
                                        <p:tgtEl>
                                          <p:spTgt spid="6181"/>
                                        </p:tgtEl>
                                      </p:cBhvr>
                                    </p:animEffect>
                                    <p:set>
                                      <p:cBhvr>
                                        <p:cTn id="114" dur="1" fill="hold">
                                          <p:stCondLst>
                                            <p:cond delay="499"/>
                                          </p:stCondLst>
                                        </p:cTn>
                                        <p:tgtEl>
                                          <p:spTgt spid="6181"/>
                                        </p:tgtEl>
                                        <p:attrNameLst>
                                          <p:attrName>style.visibility</p:attrName>
                                        </p:attrNameLst>
                                      </p:cBhvr>
                                      <p:to>
                                        <p:strVal val="hidden"/>
                                      </p:to>
                                    </p:set>
                                  </p:childTnLst>
                                </p:cTn>
                              </p:par>
                            </p:childTnLst>
                          </p:cTn>
                        </p:par>
                        <p:par>
                          <p:cTn id="115" fill="hold" nodeType="afterGroup">
                            <p:stCondLst>
                              <p:cond delay="7000"/>
                            </p:stCondLst>
                            <p:childTnLst>
                              <p:par>
                                <p:cTn id="116" presetID="9" presetClass="entr" presetSubtype="0" fill="hold" grpId="0" nodeType="afterEffect">
                                  <p:stCondLst>
                                    <p:cond delay="0"/>
                                  </p:stCondLst>
                                  <p:childTnLst>
                                    <p:set>
                                      <p:cBhvr>
                                        <p:cTn id="117" dur="1" fill="hold">
                                          <p:stCondLst>
                                            <p:cond delay="0"/>
                                          </p:stCondLst>
                                        </p:cTn>
                                        <p:tgtEl>
                                          <p:spTgt spid="6180"/>
                                        </p:tgtEl>
                                        <p:attrNameLst>
                                          <p:attrName>style.visibility</p:attrName>
                                        </p:attrNameLst>
                                      </p:cBhvr>
                                      <p:to>
                                        <p:strVal val="visible"/>
                                      </p:to>
                                    </p:set>
                                    <p:animEffect transition="in" filter="dissolve">
                                      <p:cBhvr>
                                        <p:cTn id="118" dur="500"/>
                                        <p:tgtEl>
                                          <p:spTgt spid="6180"/>
                                        </p:tgtEl>
                                      </p:cBhvr>
                                    </p:animEffect>
                                  </p:childTnLst>
                                  <p:subTnLst>
                                    <p:audio>
                                      <p:cMediaNode>
                                        <p:cTn display="0" masterRel="sameClick">
                                          <p:stCondLst>
                                            <p:cond evt="begin" delay="0">
                                              <p:tn val="116"/>
                                            </p:cond>
                                          </p:stCondLst>
                                          <p:endCondLst>
                                            <p:cond evt="onStopAudio" delay="0">
                                              <p:tgtEl>
                                                <p:sldTgt/>
                                              </p:tgtEl>
                                            </p:cond>
                                          </p:endCondLst>
                                        </p:cTn>
                                        <p:tgtEl>
                                          <p:sndTgt r:embed="rId3" name="camera.wav"/>
                                        </p:tgtEl>
                                      </p:cMediaNode>
                                    </p:audio>
                                  </p:subTnLst>
                                </p:cTn>
                              </p:par>
                            </p:childTnLst>
                          </p:cTn>
                        </p:par>
                        <p:par>
                          <p:cTn id="119" fill="hold" nodeType="afterGroup">
                            <p:stCondLst>
                              <p:cond delay="7500"/>
                            </p:stCondLst>
                            <p:childTnLst>
                              <p:par>
                                <p:cTn id="120" presetID="53" presetClass="exit" presetSubtype="0" fill="hold" grpId="1" nodeType="afterEffect">
                                  <p:stCondLst>
                                    <p:cond delay="0"/>
                                  </p:stCondLst>
                                  <p:childTnLst>
                                    <p:anim calcmode="lin" valueType="num">
                                      <p:cBhvr>
                                        <p:cTn id="121" dur="500"/>
                                        <p:tgtEl>
                                          <p:spTgt spid="6180"/>
                                        </p:tgtEl>
                                        <p:attrNameLst>
                                          <p:attrName>ppt_w</p:attrName>
                                        </p:attrNameLst>
                                      </p:cBhvr>
                                      <p:tavLst>
                                        <p:tav tm="0">
                                          <p:val>
                                            <p:strVal val="ppt_w"/>
                                          </p:val>
                                        </p:tav>
                                        <p:tav tm="100000">
                                          <p:val>
                                            <p:fltVal val="0"/>
                                          </p:val>
                                        </p:tav>
                                      </p:tavLst>
                                    </p:anim>
                                    <p:anim calcmode="lin" valueType="num">
                                      <p:cBhvr>
                                        <p:cTn id="122" dur="500"/>
                                        <p:tgtEl>
                                          <p:spTgt spid="6180"/>
                                        </p:tgtEl>
                                        <p:attrNameLst>
                                          <p:attrName>ppt_h</p:attrName>
                                        </p:attrNameLst>
                                      </p:cBhvr>
                                      <p:tavLst>
                                        <p:tav tm="0">
                                          <p:val>
                                            <p:strVal val="ppt_h"/>
                                          </p:val>
                                        </p:tav>
                                        <p:tav tm="100000">
                                          <p:val>
                                            <p:fltVal val="0"/>
                                          </p:val>
                                        </p:tav>
                                      </p:tavLst>
                                    </p:anim>
                                    <p:animEffect transition="out" filter="fade">
                                      <p:cBhvr>
                                        <p:cTn id="123" dur="500"/>
                                        <p:tgtEl>
                                          <p:spTgt spid="6180"/>
                                        </p:tgtEl>
                                      </p:cBhvr>
                                    </p:animEffect>
                                    <p:set>
                                      <p:cBhvr>
                                        <p:cTn id="124" dur="1" fill="hold">
                                          <p:stCondLst>
                                            <p:cond delay="499"/>
                                          </p:stCondLst>
                                        </p:cTn>
                                        <p:tgtEl>
                                          <p:spTgt spid="6180"/>
                                        </p:tgtEl>
                                        <p:attrNameLst>
                                          <p:attrName>style.visibility</p:attrName>
                                        </p:attrNameLst>
                                      </p:cBhvr>
                                      <p:to>
                                        <p:strVal val="hidden"/>
                                      </p:to>
                                    </p:set>
                                  </p:childTnLst>
                                </p:cTn>
                              </p:par>
                              <p:par>
                                <p:cTn id="125" presetID="53" presetClass="entr" presetSubtype="0" fill="hold" nodeType="withEffect">
                                  <p:stCondLst>
                                    <p:cond delay="0"/>
                                  </p:stCondLst>
                                  <p:childTnLst>
                                    <p:set>
                                      <p:cBhvr>
                                        <p:cTn id="126" dur="1" fill="hold">
                                          <p:stCondLst>
                                            <p:cond delay="0"/>
                                          </p:stCondLst>
                                        </p:cTn>
                                        <p:tgtEl>
                                          <p:spTgt spid="27"/>
                                        </p:tgtEl>
                                        <p:attrNameLst>
                                          <p:attrName>style.visibility</p:attrName>
                                        </p:attrNameLst>
                                      </p:cBhvr>
                                      <p:to>
                                        <p:strVal val="visible"/>
                                      </p:to>
                                    </p:set>
                                    <p:anim calcmode="lin" valueType="num">
                                      <p:cBhvr>
                                        <p:cTn id="127" dur="500" fill="hold"/>
                                        <p:tgtEl>
                                          <p:spTgt spid="27"/>
                                        </p:tgtEl>
                                        <p:attrNameLst>
                                          <p:attrName>ppt_w</p:attrName>
                                        </p:attrNameLst>
                                      </p:cBhvr>
                                      <p:tavLst>
                                        <p:tav tm="0">
                                          <p:val>
                                            <p:fltVal val="0"/>
                                          </p:val>
                                        </p:tav>
                                        <p:tav tm="100000">
                                          <p:val>
                                            <p:strVal val="#ppt_w"/>
                                          </p:val>
                                        </p:tav>
                                      </p:tavLst>
                                    </p:anim>
                                    <p:anim calcmode="lin" valueType="num">
                                      <p:cBhvr>
                                        <p:cTn id="128" dur="500" fill="hold"/>
                                        <p:tgtEl>
                                          <p:spTgt spid="27"/>
                                        </p:tgtEl>
                                        <p:attrNameLst>
                                          <p:attrName>ppt_h</p:attrName>
                                        </p:attrNameLst>
                                      </p:cBhvr>
                                      <p:tavLst>
                                        <p:tav tm="0">
                                          <p:val>
                                            <p:fltVal val="0"/>
                                          </p:val>
                                        </p:tav>
                                        <p:tav tm="100000">
                                          <p:val>
                                            <p:strVal val="#ppt_h"/>
                                          </p:val>
                                        </p:tav>
                                      </p:tavLst>
                                    </p:anim>
                                    <p:animEffect transition="in" filter="fade">
                                      <p:cBhvr>
                                        <p:cTn id="129" dur="500"/>
                                        <p:tgtEl>
                                          <p:spTgt spid="27"/>
                                        </p:tgtEl>
                                      </p:cBhvr>
                                    </p:animEffect>
                                  </p:childTnLst>
                                  <p:subTnLst>
                                    <p:audio>
                                      <p:cMediaNode>
                                        <p:cTn display="0" masterRel="sameClick">
                                          <p:stCondLst>
                                            <p:cond evt="begin" delay="0">
                                              <p:tn val="125"/>
                                            </p:cond>
                                          </p:stCondLst>
                                          <p:endCondLst>
                                            <p:cond evt="onStopAudio" delay="0">
                                              <p:tgtEl>
                                                <p:sldTgt/>
                                              </p:tgtEl>
                                            </p:cond>
                                          </p:endCondLst>
                                        </p:cTn>
                                        <p:tgtEl>
                                          <p:sndTgt r:embed="rId4"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2" presetClass="exit" presetSubtype="2" fill="hold" nodeType="clickEffect">
                                  <p:stCondLst>
                                    <p:cond delay="0"/>
                                  </p:stCondLst>
                                  <p:childTnLst>
                                    <p:anim calcmode="lin" valueType="num">
                                      <p:cBhvr additive="base">
                                        <p:cTn id="133" dur="500"/>
                                        <p:tgtEl>
                                          <p:spTgt spid="27"/>
                                        </p:tgtEl>
                                        <p:attrNameLst>
                                          <p:attrName>ppt_x</p:attrName>
                                        </p:attrNameLst>
                                      </p:cBhvr>
                                      <p:tavLst>
                                        <p:tav tm="0">
                                          <p:val>
                                            <p:strVal val="ppt_x"/>
                                          </p:val>
                                        </p:tav>
                                        <p:tav tm="100000">
                                          <p:val>
                                            <p:strVal val="1+ppt_w/2"/>
                                          </p:val>
                                        </p:tav>
                                      </p:tavLst>
                                    </p:anim>
                                    <p:anim calcmode="lin" valueType="num">
                                      <p:cBhvr additive="base">
                                        <p:cTn id="134" dur="500"/>
                                        <p:tgtEl>
                                          <p:spTgt spid="27"/>
                                        </p:tgtEl>
                                        <p:attrNameLst>
                                          <p:attrName>ppt_y</p:attrName>
                                        </p:attrNameLst>
                                      </p:cBhvr>
                                      <p:tavLst>
                                        <p:tav tm="0">
                                          <p:val>
                                            <p:strVal val="ppt_y"/>
                                          </p:val>
                                        </p:tav>
                                        <p:tav tm="100000">
                                          <p:val>
                                            <p:strVal val="ppt_y"/>
                                          </p:val>
                                        </p:tav>
                                      </p:tavLst>
                                    </p:anim>
                                    <p:set>
                                      <p:cBhvr>
                                        <p:cTn id="135" dur="1" fill="hold">
                                          <p:stCondLst>
                                            <p:cond delay="499"/>
                                          </p:stCondLst>
                                        </p:cTn>
                                        <p:tgtEl>
                                          <p:spTgt spid="27"/>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0" presetClass="path" presetSubtype="0" accel="50000" decel="50000" fill="hold" nodeType="clickEffect">
                                  <p:stCondLst>
                                    <p:cond delay="0"/>
                                  </p:stCondLst>
                                  <p:childTnLst>
                                    <p:animMotion origin="layout" path="M -0.01705 0.0382 C 0.03542 0.02292 0.08816 0.00718 0.08959 0.03727 C 0.09102 0.06806 -0.00598 0.17801 -0.00846 0.22037 C -0.01119 0.26273 0.05625 0.27709 0.07344 0.29213 " pathEditMode="relative" rAng="19080000" ptsTypes="AAAA">
                                      <p:cBhvr>
                                        <p:cTn id="139" dur="2000" fill="hold"/>
                                        <p:tgtEl>
                                          <p:spTgt spid="46"/>
                                        </p:tgtEl>
                                        <p:attrNameLst>
                                          <p:attrName>ppt_x</p:attrName>
                                          <p:attrName>ppt_y</p:attrName>
                                        </p:attrNameLst>
                                      </p:cBhvr>
                                      <p:rCtr x="6107" y="10162"/>
                                    </p:animMotion>
                                  </p:childTnLst>
                                </p:cTn>
                              </p:par>
                            </p:childTnLst>
                          </p:cTn>
                        </p:par>
                        <p:par>
                          <p:cTn id="140" fill="hold">
                            <p:stCondLst>
                              <p:cond delay="2000"/>
                            </p:stCondLst>
                            <p:childTnLst>
                              <p:par>
                                <p:cTn id="141" presetID="3" presetClass="emph" presetSubtype="2" fill="hold" grpId="1" nodeType="afterEffect">
                                  <p:stCondLst>
                                    <p:cond delay="0"/>
                                  </p:stCondLst>
                                  <p:childTnLst>
                                    <p:animClr clrSpc="rgb" dir="cw">
                                      <p:cBhvr override="childStyle">
                                        <p:cTn id="142" dur="500" fill="hold"/>
                                        <p:tgtEl>
                                          <p:spTgt spid="5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180" grpId="0" animBg="1"/>
      <p:bldP spid="6180" grpId="1"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41" grpId="0"/>
      <p:bldP spid="42" grpId="0"/>
      <p:bldP spid="44" grpId="0"/>
      <p:bldP spid="49" grpId="0"/>
      <p:bldP spid="50" grpId="0"/>
      <p:bldP spid="5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5150"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5151"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sp>
        <p:nvSpPr>
          <p:cNvPr id="39" name="Text Box 7"/>
          <p:cNvSpPr txBox="1">
            <a:spLocks noChangeArrowheads="1"/>
          </p:cNvSpPr>
          <p:nvPr/>
        </p:nvSpPr>
        <p:spPr bwMode="auto">
          <a:xfrm>
            <a:off x="1917239" y="554733"/>
            <a:ext cx="5373824"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36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36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smtClean="0">
                <a:ln>
                  <a:noFill/>
                </a:ln>
                <a:solidFill>
                  <a:srgbClr val="000000"/>
                </a:solidFill>
                <a:effectLst/>
                <a:uLnTx/>
                <a:uFillTx/>
                <a:latin typeface="Times New Roman" pitchFamily="18" charset="0"/>
                <a:ea typeface="+mn-ea"/>
                <a:cs typeface="Times New Roman" pitchFamily="18" charset="0"/>
              </a:rPr>
              <a:t>S:  </a:t>
            </a:r>
            <a:endParaRPr kumimoji="0" lang="en-US" sz="36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40" name="TextBox 39"/>
          <p:cNvSpPr txBox="1"/>
          <p:nvPr/>
        </p:nvSpPr>
        <p:spPr>
          <a:xfrm>
            <a:off x="6980464" y="347980"/>
            <a:ext cx="351481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rPr>
              <a:t>637                       1459                       </a:t>
            </a:r>
            <a:r>
              <a:rPr kumimoji="0" lang="en-US" altLang="vi-VN" sz="40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7829</a:t>
            </a:r>
            <a:endParaRPr kumimoji="0" lang="en-US" sz="4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41" name="TextBox 40"/>
          <p:cNvSpPr txBox="1"/>
          <p:nvPr/>
        </p:nvSpPr>
        <p:spPr>
          <a:xfrm>
            <a:off x="6752862" y="722785"/>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70C0"/>
                </a:solidFill>
                <a:effectLst/>
                <a:uLnTx/>
                <a:uFillTx/>
                <a:latin typeface="Arial"/>
                <a:ea typeface="+mn-ea"/>
                <a:cs typeface="+mn-cs"/>
              </a:rPr>
              <a:t>+</a:t>
            </a:r>
          </a:p>
        </p:txBody>
      </p:sp>
      <p:cxnSp>
        <p:nvCxnSpPr>
          <p:cNvPr id="42" name="Straight Connector 41"/>
          <p:cNvCxnSpPr>
            <a:cxnSpLocks/>
          </p:cNvCxnSpPr>
          <p:nvPr/>
        </p:nvCxnSpPr>
        <p:spPr>
          <a:xfrm>
            <a:off x="7090320" y="1584743"/>
            <a:ext cx="1017360"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3" name="Picture 4" descr="ga con"/>
          <p:cNvPicPr>
            <a:picLocks noChangeAspect="1" noChangeArrowheads="1"/>
          </p:cNvPicPr>
          <p:nvPr/>
        </p:nvPicPr>
        <p:blipFill>
          <a:blip r:embed="rId5"/>
          <a:srcRect/>
          <a:stretch>
            <a:fillRect/>
          </a:stretch>
        </p:blipFill>
        <p:spPr bwMode="auto">
          <a:xfrm>
            <a:off x="3170818" y="3020219"/>
            <a:ext cx="609600" cy="487362"/>
          </a:xfrm>
          <a:prstGeom prst="rect">
            <a:avLst/>
          </a:prstGeom>
          <a:noFill/>
        </p:spPr>
      </p:pic>
      <p:sp>
        <p:nvSpPr>
          <p:cNvPr id="44" name="Text Box 9"/>
          <p:cNvSpPr txBox="1">
            <a:spLocks noChangeArrowheads="1"/>
          </p:cNvSpPr>
          <p:nvPr/>
        </p:nvSpPr>
        <p:spPr bwMode="auto">
          <a:xfrm>
            <a:off x="3824633" y="2867735"/>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pic>
        <p:nvPicPr>
          <p:cNvPr id="45" name="Picture 5" descr="ga con"/>
          <p:cNvPicPr>
            <a:picLocks noChangeAspect="1" noChangeArrowheads="1"/>
          </p:cNvPicPr>
          <p:nvPr/>
        </p:nvPicPr>
        <p:blipFill>
          <a:blip r:embed="rId5"/>
          <a:srcRect/>
          <a:stretch>
            <a:fillRect/>
          </a:stretch>
        </p:blipFill>
        <p:spPr bwMode="auto">
          <a:xfrm>
            <a:off x="3154294" y="3932159"/>
            <a:ext cx="670560" cy="536098"/>
          </a:xfrm>
          <a:prstGeom prst="rect">
            <a:avLst/>
          </a:prstGeom>
          <a:noFill/>
        </p:spPr>
      </p:pic>
      <p:sp>
        <p:nvSpPr>
          <p:cNvPr id="46" name="Text Box 10"/>
          <p:cNvSpPr txBox="1">
            <a:spLocks noChangeArrowheads="1"/>
          </p:cNvSpPr>
          <p:nvPr/>
        </p:nvSpPr>
        <p:spPr bwMode="auto">
          <a:xfrm>
            <a:off x="3896639" y="3843391"/>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pic>
        <p:nvPicPr>
          <p:cNvPr id="47" name="Picture 2" descr="ga me"/>
          <p:cNvPicPr>
            <a:picLocks noChangeAspect="1" noChangeArrowheads="1"/>
          </p:cNvPicPr>
          <p:nvPr/>
        </p:nvPicPr>
        <p:blipFill>
          <a:blip r:embed="rId6" cstate="print"/>
          <a:srcRect/>
          <a:stretch>
            <a:fillRect/>
          </a:stretch>
        </p:blipFill>
        <p:spPr bwMode="auto">
          <a:xfrm>
            <a:off x="591786" y="722785"/>
            <a:ext cx="1295400" cy="1211263"/>
          </a:xfrm>
          <a:prstGeom prst="rect">
            <a:avLst/>
          </a:prstGeom>
          <a:noFill/>
        </p:spPr>
      </p:pic>
    </p:spTree>
    <p:custDataLst>
      <p:tags r:id="rId1"/>
    </p:custDataLst>
    <p:extLst>
      <p:ext uri="{BB962C8B-B14F-4D97-AF65-F5344CB8AC3E}">
        <p14:creationId xmlns:p14="http://schemas.microsoft.com/office/powerpoint/2010/main" val="255614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randombar(horizont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randombar(horizontal)">
                                      <p:cBhvr>
                                        <p:cTn id="23" dur="500"/>
                                        <p:tgtEl>
                                          <p:spTgt spid="43"/>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randombar(horizont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randombar(horizontal)">
                                      <p:cBhvr>
                                        <p:cTn id="32" dur="500"/>
                                        <p:tgtEl>
                                          <p:spTgt spid="45"/>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randombar(horizontal)">
                                      <p:cBhvr>
                                        <p:cTn id="36" dur="500"/>
                                        <p:tgtEl>
                                          <p:spTgt spid="46"/>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3866 0.0199 C 0.05102 0.00417 0.08187 -0.12075 0.1139 -0.07703 C 0.14657 -0.03469 0.23665 0.21883 0.23236 0.2762 C 0.22728 0.33334 0.1165 0.26857 0.08643 0.26556 " pathEditMode="relative" rAng="19980000" ptsTypes="AAAA">
                                      <p:cBhvr>
                                        <p:cTn id="135" dur="2000" fill="hold"/>
                                        <p:tgtEl>
                                          <p:spTgt spid="47"/>
                                        </p:tgtEl>
                                        <p:attrNameLst>
                                          <p:attrName>ppt_x</p:attrName>
                                          <p:attrName>ppt_y</p:attrName>
                                        </p:attrNameLst>
                                      </p:cBhvr>
                                      <p:rCtr x="9047" y="10941"/>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4"/>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9" grpId="0"/>
      <p:bldP spid="40" grpId="0"/>
      <p:bldP spid="41" grpId="0"/>
      <p:bldP spid="44" grpId="0"/>
      <p:bldP spid="44" grpId="1"/>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6174"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6175"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pic>
        <p:nvPicPr>
          <p:cNvPr id="6172"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
          <p:cNvSpPr txBox="1">
            <a:spLocks noChangeArrowheads="1"/>
          </p:cNvSpPr>
          <p:nvPr/>
        </p:nvSpPr>
        <p:spPr bwMode="auto">
          <a:xfrm>
            <a:off x="2246312" y="148156"/>
            <a:ext cx="4893398"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36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36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smtClean="0">
                <a:ln>
                  <a:noFill/>
                </a:ln>
                <a:solidFill>
                  <a:srgbClr val="000000"/>
                </a:solidFill>
                <a:effectLst/>
                <a:uLnTx/>
                <a:uFillTx/>
                <a:latin typeface="Times New Roman" pitchFamily="18" charset="0"/>
                <a:ea typeface="+mn-ea"/>
                <a:cs typeface="Times New Roman" pitchFamily="18" charset="0"/>
              </a:rPr>
              <a:t>S:  </a:t>
            </a:r>
            <a:endParaRPr kumimoji="0" lang="en-US" sz="36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36" name="TextBox 35"/>
          <p:cNvSpPr txBox="1"/>
          <p:nvPr/>
        </p:nvSpPr>
        <p:spPr>
          <a:xfrm>
            <a:off x="6932839" y="420469"/>
            <a:ext cx="244928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smtClean="0">
                <a:ln>
                  <a:noFill/>
                </a:ln>
                <a:effectLst/>
                <a:uLnTx/>
                <a:uFillTx/>
                <a:latin typeface="Times New Roman" pitchFamily="18" charset="0"/>
                <a:ea typeface="+mn-ea"/>
                <a:cs typeface="Times New Roman" pitchFamily="18" charset="0"/>
              </a:rPr>
              <a:t>2 365                       1 879                       </a:t>
            </a:r>
            <a:r>
              <a:rPr kumimoji="0" lang="en-US" altLang="vi-VN" sz="4000" b="1"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3 244</a:t>
            </a:r>
            <a:endParaRPr kumimoji="0" lang="en-US" sz="4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8" name="TextBox 37"/>
          <p:cNvSpPr txBox="1"/>
          <p:nvPr/>
        </p:nvSpPr>
        <p:spPr>
          <a:xfrm>
            <a:off x="6623321" y="753556"/>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Arial"/>
                <a:ea typeface="+mn-ea"/>
                <a:cs typeface="+mn-cs"/>
              </a:rPr>
              <a:t>+</a:t>
            </a:r>
          </a:p>
        </p:txBody>
      </p:sp>
      <p:cxnSp>
        <p:nvCxnSpPr>
          <p:cNvPr id="39" name="Straight Connector 38"/>
          <p:cNvCxnSpPr/>
          <p:nvPr/>
        </p:nvCxnSpPr>
        <p:spPr>
          <a:xfrm>
            <a:off x="7101568" y="1698767"/>
            <a:ext cx="861647"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0" name="Picture 4" descr="ga con"/>
          <p:cNvPicPr>
            <a:picLocks noChangeAspect="1" noChangeArrowheads="1"/>
          </p:cNvPicPr>
          <p:nvPr/>
        </p:nvPicPr>
        <p:blipFill>
          <a:blip r:embed="rId6"/>
          <a:srcRect/>
          <a:stretch>
            <a:fillRect/>
          </a:stretch>
        </p:blipFill>
        <p:spPr bwMode="auto">
          <a:xfrm>
            <a:off x="3124200" y="3129477"/>
            <a:ext cx="609600" cy="487362"/>
          </a:xfrm>
          <a:prstGeom prst="rect">
            <a:avLst/>
          </a:prstGeom>
          <a:noFill/>
        </p:spPr>
      </p:pic>
      <p:sp>
        <p:nvSpPr>
          <p:cNvPr id="41" name="Text Box 9"/>
          <p:cNvSpPr txBox="1">
            <a:spLocks noChangeArrowheads="1"/>
          </p:cNvSpPr>
          <p:nvPr/>
        </p:nvSpPr>
        <p:spPr bwMode="auto">
          <a:xfrm>
            <a:off x="4038600" y="3026229"/>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pic>
        <p:nvPicPr>
          <p:cNvPr id="42" name="Picture 5" descr="ga con"/>
          <p:cNvPicPr>
            <a:picLocks noChangeAspect="1" noChangeArrowheads="1"/>
          </p:cNvPicPr>
          <p:nvPr/>
        </p:nvPicPr>
        <p:blipFill>
          <a:blip r:embed="rId6"/>
          <a:srcRect/>
          <a:stretch>
            <a:fillRect/>
          </a:stretch>
        </p:blipFill>
        <p:spPr bwMode="auto">
          <a:xfrm>
            <a:off x="3200400" y="4084638"/>
            <a:ext cx="609600" cy="487362"/>
          </a:xfrm>
          <a:prstGeom prst="rect">
            <a:avLst/>
          </a:prstGeom>
          <a:noFill/>
        </p:spPr>
      </p:pic>
      <p:sp>
        <p:nvSpPr>
          <p:cNvPr id="43" name="Text Box 10"/>
          <p:cNvSpPr txBox="1">
            <a:spLocks noChangeArrowheads="1"/>
          </p:cNvSpPr>
          <p:nvPr/>
        </p:nvSpPr>
        <p:spPr bwMode="auto">
          <a:xfrm>
            <a:off x="4038600" y="3978275"/>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pic>
        <p:nvPicPr>
          <p:cNvPr id="44" name="Picture 2" descr="ga me"/>
          <p:cNvPicPr>
            <a:picLocks noChangeAspect="1" noChangeArrowheads="1"/>
          </p:cNvPicPr>
          <p:nvPr/>
        </p:nvPicPr>
        <p:blipFill>
          <a:blip r:embed="rId7" cstate="print"/>
          <a:srcRect/>
          <a:stretch>
            <a:fillRect/>
          </a:stretch>
        </p:blipFill>
        <p:spPr bwMode="auto">
          <a:xfrm>
            <a:off x="1070632" y="1107499"/>
            <a:ext cx="1295400" cy="1211263"/>
          </a:xfrm>
          <a:prstGeom prst="rect">
            <a:avLst/>
          </a:prstGeom>
          <a:noFill/>
        </p:spPr>
      </p:pic>
    </p:spTree>
    <p:custDataLst>
      <p:tags r:id="rId1"/>
    </p:custDataLst>
    <p:extLst>
      <p:ext uri="{BB962C8B-B14F-4D97-AF65-F5344CB8AC3E}">
        <p14:creationId xmlns:p14="http://schemas.microsoft.com/office/powerpoint/2010/main" val="455098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randombar(horizontal)">
                                      <p:cBhvr>
                                        <p:cTn id="23" dur="500"/>
                                        <p:tgtEl>
                                          <p:spTgt spid="40"/>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randombar(horizont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randombar(horizontal)">
                                      <p:cBhvr>
                                        <p:cTn id="32" dur="500"/>
                                        <p:tgtEl>
                                          <p:spTgt spid="42"/>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randombar(horizontal)">
                                      <p:cBhvr>
                                        <p:cTn id="36" dur="500"/>
                                        <p:tgtEl>
                                          <p:spTgt spid="43"/>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1263 -0.01759 C 0.02525 -0.03378 0.05571 -0.15753 0.08813 -0.1152 C 0.12041 -0.07264 0.21075 0.18158 0.20646 0.23895 C 0.20138 0.29609 0.09073 0.23085 0.06053 0.22831 " pathEditMode="relative" rAng="19980000" ptsTypes="AAAA">
                                      <p:cBhvr>
                                        <p:cTn id="135" dur="2000" fill="hold"/>
                                        <p:tgtEl>
                                          <p:spTgt spid="44"/>
                                        </p:tgtEl>
                                        <p:attrNameLst>
                                          <p:attrName>ppt_x</p:attrName>
                                          <p:attrName>ppt_y</p:attrName>
                                        </p:attrNameLst>
                                      </p:cBhvr>
                                      <p:rCtr x="9060" y="10965"/>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1"/>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5" grpId="0"/>
      <p:bldP spid="36" grpId="0"/>
      <p:bldP spid="38" grpId="0"/>
      <p:bldP spid="41" grpId="0"/>
      <p:bldP spid="41" grpId="1"/>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 name="Picture 56" descr="image002">
            <a:extLst>
              <a:ext uri="{FF2B5EF4-FFF2-40B4-BE49-F238E27FC236}">
                <a16:creationId xmlns="" xmlns:a16="http://schemas.microsoft.com/office/drawing/2014/main" id="{42B712CD-B9D0-48E9-B7C2-20312CC05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63542">
            <a:off x="3725540" y="2291572"/>
            <a:ext cx="2780389" cy="19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7" descr="image003">
            <a:extLst>
              <a:ext uri="{FF2B5EF4-FFF2-40B4-BE49-F238E27FC236}">
                <a16:creationId xmlns="" xmlns:a16="http://schemas.microsoft.com/office/drawing/2014/main" id="{13BCD511-FD0D-49A4-AEF5-C03879F74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1015" y="369640"/>
            <a:ext cx="3553682" cy="274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8" descr="image004">
            <a:extLst>
              <a:ext uri="{FF2B5EF4-FFF2-40B4-BE49-F238E27FC236}">
                <a16:creationId xmlns="" xmlns:a16="http://schemas.microsoft.com/office/drawing/2014/main" id="{7AE2232F-7C9F-4C9F-A307-779A4DB17B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418" y="1175012"/>
            <a:ext cx="4639282" cy="207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9" descr="image005">
            <a:extLst>
              <a:ext uri="{FF2B5EF4-FFF2-40B4-BE49-F238E27FC236}">
                <a16:creationId xmlns="" xmlns:a16="http://schemas.microsoft.com/office/drawing/2014/main" id="{5F21D399-900B-47F1-BAB4-C424966D79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13822">
            <a:off x="5832364" y="1525322"/>
            <a:ext cx="4509502" cy="19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0" descr="image006">
            <a:extLst>
              <a:ext uri="{FF2B5EF4-FFF2-40B4-BE49-F238E27FC236}">
                <a16:creationId xmlns="" xmlns:a16="http://schemas.microsoft.com/office/drawing/2014/main" id="{1889A1F8-09A7-49C3-AAC4-32EA6F0336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52744">
            <a:off x="5892552" y="2037575"/>
            <a:ext cx="4371517" cy="270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1" descr="image007">
            <a:extLst>
              <a:ext uri="{FF2B5EF4-FFF2-40B4-BE49-F238E27FC236}">
                <a16:creationId xmlns="" xmlns:a16="http://schemas.microsoft.com/office/drawing/2014/main" id="{602792F7-C42D-4169-94B7-45CAE7C514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1493" y="3597915"/>
            <a:ext cx="2968484" cy="178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2" descr="image008">
            <a:extLst>
              <a:ext uri="{FF2B5EF4-FFF2-40B4-BE49-F238E27FC236}">
                <a16:creationId xmlns="" xmlns:a16="http://schemas.microsoft.com/office/drawing/2014/main" id="{9115DC7E-7B70-4457-9A11-1F1679141B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460791">
            <a:off x="5957996" y="3910977"/>
            <a:ext cx="2940636" cy="208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4" descr="image009">
            <a:extLst>
              <a:ext uri="{FF2B5EF4-FFF2-40B4-BE49-F238E27FC236}">
                <a16:creationId xmlns="" xmlns:a16="http://schemas.microsoft.com/office/drawing/2014/main" id="{B34948FD-49C9-4326-A871-28F6FC1C66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259177">
            <a:off x="6559241" y="3672317"/>
            <a:ext cx="2174729" cy="341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 xmlns:a16="http://schemas.microsoft.com/office/drawing/2014/main" id="{82A33A51-E21A-42D7-9787-2B425B9C3038}"/>
              </a:ext>
            </a:extLst>
          </p:cNvPr>
          <p:cNvSpPr txBox="1">
            <a:spLocks noChangeArrowheads="1"/>
          </p:cNvSpPr>
          <p:nvPr/>
        </p:nvSpPr>
        <p:spPr bwMode="auto">
          <a:xfrm>
            <a:off x="1231260" y="3533580"/>
            <a:ext cx="2904450" cy="523220"/>
          </a:xfrm>
          <a:prstGeom prst="rect">
            <a:avLst/>
          </a:prstGeom>
          <a:solidFill>
            <a:srgbClr val="FFFF99"/>
          </a:solidFill>
          <a:ln w="9525">
            <a:solidFill>
              <a:srgbClr val="FF0000"/>
            </a:solidFill>
            <a:miter lim="800000"/>
            <a:headEnd/>
            <a:tailEnd/>
          </a:ln>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PHÉP CỘNG</a:t>
            </a:r>
          </a:p>
        </p:txBody>
      </p:sp>
    </p:spTree>
    <p:extLst>
      <p:ext uri="{BB962C8B-B14F-4D97-AF65-F5344CB8AC3E}">
        <p14:creationId xmlns:p14="http://schemas.microsoft.com/office/powerpoint/2010/main" val="20650726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90" name="Picture 89" descr="Picture2"/>
          <p:cNvPicPr>
            <a:picLocks noChangeAspect="1"/>
          </p:cNvPicPr>
          <p:nvPr/>
        </p:nvPicPr>
        <p:blipFill>
          <a:blip r:embed="rId3"/>
          <a:stretch>
            <a:fillRect/>
          </a:stretch>
        </p:blipFill>
        <p:spPr>
          <a:xfrm>
            <a:off x="1513841" y="866141"/>
            <a:ext cx="9817100" cy="5588847"/>
          </a:xfrm>
          <a:prstGeom prst="rect">
            <a:avLst/>
          </a:prstGeom>
        </p:spPr>
      </p:pic>
      <p:pic>
        <p:nvPicPr>
          <p:cNvPr id="12" name="Picture 11" descr="Shape&#10;&#10;Description automatically generated with medium confidence">
            <a:extLst>
              <a:ext uri="{FF2B5EF4-FFF2-40B4-BE49-F238E27FC236}">
                <a16:creationId xmlns="" xmlns:a16="http://schemas.microsoft.com/office/drawing/2014/main" id="{2A35341D-4046-40BE-B308-3B2F9F80D2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7160" y="0"/>
            <a:ext cx="1250465" cy="12504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descr="Picture3"/>
          <p:cNvPicPr>
            <a:picLocks noChangeAspect="1"/>
          </p:cNvPicPr>
          <p:nvPr/>
        </p:nvPicPr>
        <p:blipFill>
          <a:blip r:embed="rId3"/>
          <a:stretch>
            <a:fillRect/>
          </a:stretch>
        </p:blipFill>
        <p:spPr>
          <a:xfrm>
            <a:off x="932180" y="1617980"/>
            <a:ext cx="11225107" cy="28854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7BF28943-5341-4517-AC6A-BD1EF1639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213" y="1711451"/>
            <a:ext cx="2469320" cy="5039429"/>
          </a:xfrm>
          <a:prstGeom prst="rect">
            <a:avLst/>
          </a:prstGeom>
        </p:spPr>
      </p:pic>
      <p:pic>
        <p:nvPicPr>
          <p:cNvPr id="16" name="Picture 15">
            <a:extLst>
              <a:ext uri="{FF2B5EF4-FFF2-40B4-BE49-F238E27FC236}">
                <a16:creationId xmlns="" xmlns:a16="http://schemas.microsoft.com/office/drawing/2014/main" id="{F890AF9B-0589-4721-BE03-61A36B1AF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117" y="1688030"/>
            <a:ext cx="2364303" cy="5030432"/>
          </a:xfrm>
          <a:prstGeom prst="rect">
            <a:avLst/>
          </a:prstGeom>
        </p:spPr>
      </p:pic>
      <p:pic>
        <p:nvPicPr>
          <p:cNvPr id="20" name="Picture 19">
            <a:extLst>
              <a:ext uri="{FF2B5EF4-FFF2-40B4-BE49-F238E27FC236}">
                <a16:creationId xmlns="" xmlns:a16="http://schemas.microsoft.com/office/drawing/2014/main" id="{B3482A4A-10EF-4B82-86C8-B14B3EAAF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291" y="1939622"/>
            <a:ext cx="2399443" cy="4527248"/>
          </a:xfrm>
          <a:prstGeom prst="rect">
            <a:avLst/>
          </a:prstGeom>
        </p:spPr>
      </p:pic>
      <p:pic>
        <p:nvPicPr>
          <p:cNvPr id="22" name="Picture 21">
            <a:extLst>
              <a:ext uri="{FF2B5EF4-FFF2-40B4-BE49-F238E27FC236}">
                <a16:creationId xmlns="" xmlns:a16="http://schemas.microsoft.com/office/drawing/2014/main" id="{96C44AE8-8F9D-4BD4-9349-C9A6BEFB34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6502" y="2244268"/>
            <a:ext cx="1880913" cy="4408387"/>
          </a:xfrm>
          <a:prstGeom prst="rect">
            <a:avLst/>
          </a:prstGeom>
        </p:spPr>
      </p:pic>
      <p:grpSp>
        <p:nvGrpSpPr>
          <p:cNvPr id="4" name="组合 5">
            <a:extLst>
              <a:ext uri="{FF2B5EF4-FFF2-40B4-BE49-F238E27FC236}">
                <a16:creationId xmlns="" xmlns:a16="http://schemas.microsoft.com/office/drawing/2014/main" id="{C4D83B5B-1446-4E5B-9313-F423B8B95BAE}"/>
              </a:ext>
            </a:extLst>
          </p:cNvPr>
          <p:cNvGrpSpPr/>
          <p:nvPr/>
        </p:nvGrpSpPr>
        <p:grpSpPr>
          <a:xfrm>
            <a:off x="39732" y="5706559"/>
            <a:ext cx="12152268" cy="1151441"/>
            <a:chOff x="-2055784" y="5706558"/>
            <a:chExt cx="12152268" cy="1151441"/>
          </a:xfrm>
        </p:grpSpPr>
        <p:pic>
          <p:nvPicPr>
            <p:cNvPr id="5" name="图片 6">
              <a:extLst>
                <a:ext uri="{FF2B5EF4-FFF2-40B4-BE49-F238E27FC236}">
                  <a16:creationId xmlns="" xmlns:a16="http://schemas.microsoft.com/office/drawing/2014/main" id="{8532D914-AA91-408C-A0EE-DE0AB4FC5C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 name="图片 7">
              <a:extLst>
                <a:ext uri="{FF2B5EF4-FFF2-40B4-BE49-F238E27FC236}">
                  <a16:creationId xmlns="" xmlns:a16="http://schemas.microsoft.com/office/drawing/2014/main" id="{ECEF88FE-C440-425B-9B86-571A06590C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7" name="图片 8">
              <a:extLst>
                <a:ext uri="{FF2B5EF4-FFF2-40B4-BE49-F238E27FC236}">
                  <a16:creationId xmlns="" xmlns:a16="http://schemas.microsoft.com/office/drawing/2014/main" id="{6D14DDB8-1217-4278-BEA4-52704283F2B3}"/>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8" name="图片 9">
              <a:extLst>
                <a:ext uri="{FF2B5EF4-FFF2-40B4-BE49-F238E27FC236}">
                  <a16:creationId xmlns="" xmlns:a16="http://schemas.microsoft.com/office/drawing/2014/main" id="{CB62B4CB-D27B-42EC-90C6-03B961A4114E}"/>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9" name="图片 10">
              <a:extLst>
                <a:ext uri="{FF2B5EF4-FFF2-40B4-BE49-F238E27FC236}">
                  <a16:creationId xmlns="" xmlns:a16="http://schemas.microsoft.com/office/drawing/2014/main" id="{EC71B705-48E2-4D58-86BD-0EDAFB6E046D}"/>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0" name="图片 11">
              <a:extLst>
                <a:ext uri="{FF2B5EF4-FFF2-40B4-BE49-F238E27FC236}">
                  <a16:creationId xmlns="" xmlns:a16="http://schemas.microsoft.com/office/drawing/2014/main" id="{B779B57A-6021-4F0E-B889-9E10CACAE2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1" name="图片 12">
              <a:extLst>
                <a:ext uri="{FF2B5EF4-FFF2-40B4-BE49-F238E27FC236}">
                  <a16:creationId xmlns="" xmlns:a16="http://schemas.microsoft.com/office/drawing/2014/main" id="{79AAC905-2B6C-4F95-87EF-24DE866006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3" name="Picture 22">
            <a:extLst>
              <a:ext uri="{FF2B5EF4-FFF2-40B4-BE49-F238E27FC236}">
                <a16:creationId xmlns="" xmlns:a16="http://schemas.microsoft.com/office/drawing/2014/main" id="{8D50A0F6-9D4D-4209-8639-3F0EC4135DC0}"/>
              </a:ext>
            </a:extLst>
          </p:cNvPr>
          <p:cNvPicPr>
            <a:picLocks noChangeAspect="1"/>
          </p:cNvPicPr>
          <p:nvPr/>
        </p:nvPicPr>
        <p:blipFill>
          <a:blip r:embed="rId11"/>
          <a:stretch>
            <a:fillRect/>
          </a:stretch>
        </p:blipFill>
        <p:spPr>
          <a:xfrm>
            <a:off x="918291" y="0"/>
            <a:ext cx="10479932" cy="2670279"/>
          </a:xfrm>
          <a:prstGeom prst="rect">
            <a:avLst/>
          </a:prstGeom>
        </p:spPr>
      </p:pic>
    </p:spTree>
    <p:extLst>
      <p:ext uri="{BB962C8B-B14F-4D97-AF65-F5344CB8AC3E}">
        <p14:creationId xmlns:p14="http://schemas.microsoft.com/office/powerpoint/2010/main" val="4026009390"/>
      </p:ext>
    </p:extLst>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circle&#10;&#10;Description automatically generated with medium confidence">
            <a:extLst>
              <a:ext uri="{FF2B5EF4-FFF2-40B4-BE49-F238E27FC236}">
                <a16:creationId xmlns="" xmlns:a16="http://schemas.microsoft.com/office/drawing/2014/main" id="{1DD83BEF-94C2-4E45-A1C3-A4D13B95E8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a:extLst>
              <a:ext uri="{FF2B5EF4-FFF2-40B4-BE49-F238E27FC236}">
                <a16:creationId xmlns="" xmlns:a16="http://schemas.microsoft.com/office/drawing/2014/main" id="{269FC51D-D51A-44BD-A186-AAB8CD28ADD5}"/>
              </a:ext>
            </a:extLst>
          </p:cNvPr>
          <p:cNvGrpSpPr/>
          <p:nvPr/>
        </p:nvGrpSpPr>
        <p:grpSpPr>
          <a:xfrm>
            <a:off x="3360598" y="106018"/>
            <a:ext cx="5876167" cy="1523020"/>
            <a:chOff x="857423" y="402407"/>
            <a:chExt cx="3874807" cy="1212117"/>
          </a:xfrm>
        </p:grpSpPr>
        <p:sp>
          <p:nvSpPr>
            <p:cNvPr id="11" name="Rectangle: Rounded Corners 10">
              <a:extLst>
                <a:ext uri="{FF2B5EF4-FFF2-40B4-BE49-F238E27FC236}">
                  <a16:creationId xmlns="" xmlns:a16="http://schemas.microsoft.com/office/drawing/2014/main"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 xmlns:a16="http://schemas.microsoft.com/office/drawing/2014/main" id="{446AA7CC-A700-49F8-8BDD-9A8FC2A6AFBB}"/>
                </a:ext>
              </a:extLst>
            </p:cNvPr>
            <p:cNvSpPr txBox="1"/>
            <p:nvPr/>
          </p:nvSpPr>
          <p:spPr>
            <a:xfrm>
              <a:off x="857423" y="414195"/>
              <a:ext cx="38608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1.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Việt</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Nam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có</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tất</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cả</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bao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nhiêu</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dân</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tộc</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anh</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em</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p:txBody>
        </p:sp>
      </p:grpSp>
      <p:pic>
        <p:nvPicPr>
          <p:cNvPr id="1026" name="Picture 2" descr="Độc đáo bộ emoji về 54 dân tộc anh em của Việt Nam - Sài·gòn·eer">
            <a:extLst>
              <a:ext uri="{FF2B5EF4-FFF2-40B4-BE49-F238E27FC236}">
                <a16:creationId xmlns="" xmlns:a16="http://schemas.microsoft.com/office/drawing/2014/main" id="{258F1628-CD36-448F-9DC6-6D3B0C00E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1989" y="1729420"/>
            <a:ext cx="5297008" cy="353133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 xmlns:a16="http://schemas.microsoft.com/office/drawing/2014/main" id="{AC050FB0-9E95-4D5D-A931-A0CDF6F1C30A}"/>
              </a:ext>
            </a:extLst>
          </p:cNvPr>
          <p:cNvGrpSpPr/>
          <p:nvPr/>
        </p:nvGrpSpPr>
        <p:grpSpPr>
          <a:xfrm>
            <a:off x="1915779" y="4938162"/>
            <a:ext cx="7970343" cy="1919838"/>
            <a:chOff x="-46186" y="4938163"/>
            <a:chExt cx="7970343" cy="1919838"/>
          </a:xfrm>
        </p:grpSpPr>
        <p:pic>
          <p:nvPicPr>
            <p:cNvPr id="20" name="Picture 19">
              <a:extLst>
                <a:ext uri="{FF2B5EF4-FFF2-40B4-BE49-F238E27FC236}">
                  <a16:creationId xmlns="" xmlns:a16="http://schemas.microsoft.com/office/drawing/2014/main" id="{58749E89-B6E8-4640-BE08-985F4B27A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86" y="4938163"/>
              <a:ext cx="1657272" cy="1919838"/>
            </a:xfrm>
            <a:prstGeom prst="rect">
              <a:avLst/>
            </a:prstGeom>
          </p:spPr>
        </p:pic>
        <p:grpSp>
          <p:nvGrpSpPr>
            <p:cNvPr id="21" name="Group 20">
              <a:extLst>
                <a:ext uri="{FF2B5EF4-FFF2-40B4-BE49-F238E27FC236}">
                  <a16:creationId xmlns="" xmlns:a16="http://schemas.microsoft.com/office/drawing/2014/main" id="{FFFA7F31-CF78-43E2-B3D5-5740F2EAE320}"/>
                </a:ext>
              </a:extLst>
            </p:cNvPr>
            <p:cNvGrpSpPr/>
            <p:nvPr/>
          </p:nvGrpSpPr>
          <p:grpSpPr>
            <a:xfrm>
              <a:off x="1630862" y="5420033"/>
              <a:ext cx="6293295" cy="1045464"/>
              <a:chOff x="871430" y="402407"/>
              <a:chExt cx="4457353" cy="1045464"/>
            </a:xfrm>
          </p:grpSpPr>
          <p:sp>
            <p:nvSpPr>
              <p:cNvPr id="22" name="Rectangle: Rounded Corners 21">
                <a:extLst>
                  <a:ext uri="{FF2B5EF4-FFF2-40B4-BE49-F238E27FC236}">
                    <a16:creationId xmlns="" xmlns:a16="http://schemas.microsoft.com/office/drawing/2014/main" id="{CC0EFE74-1D0A-4D2A-A78B-03E121F25C90}"/>
                  </a:ext>
                </a:extLst>
              </p:cNvPr>
              <p:cNvSpPr/>
              <p:nvPr/>
            </p:nvSpPr>
            <p:spPr>
              <a:xfrm>
                <a:off x="871430" y="402407"/>
                <a:ext cx="4457353"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 xmlns:a16="http://schemas.microsoft.com/office/drawing/2014/main" id="{98984412-1CD4-4716-9262-290D1C8E7924}"/>
                  </a:ext>
                </a:extLst>
              </p:cNvPr>
              <p:cNvSpPr txBox="1"/>
              <p:nvPr/>
            </p:nvSpPr>
            <p:spPr>
              <a:xfrm>
                <a:off x="932876" y="588068"/>
                <a:ext cx="4273887" cy="646331"/>
              </a:xfrm>
              <a:prstGeom prst="rect">
                <a:avLst/>
              </a:prstGeom>
              <a:noFill/>
            </p:spPr>
            <p:txBody>
              <a:bodyPr wrap="square" rtlCol="0">
                <a:spAutoFit/>
              </a:bodyPr>
              <a:lstStyle/>
              <a:p>
                <a:pPr algn="ctr"/>
                <a:r>
                  <a:rPr lang="en-US" sz="3600" b="1" dirty="0" err="1">
                    <a:latin typeface="Times New Roman" pitchFamily="18" charset="0"/>
                    <a:cs typeface="Times New Roman" pitchFamily="18" charset="0"/>
                  </a:rPr>
                  <a:t>Đáp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án</a:t>
                </a:r>
                <a:r>
                  <a:rPr lang="en-US" sz="3600" b="1" dirty="0">
                    <a:latin typeface="Times New Roman" pitchFamily="18" charset="0"/>
                    <a:cs typeface="Times New Roman" pitchFamily="18" charset="0"/>
                  </a:rPr>
                  <a:t>: 54 </a:t>
                </a:r>
                <a:r>
                  <a:rPr lang="en-US" sz="3600" b="1" dirty="0" err="1">
                    <a:latin typeface="Times New Roman" pitchFamily="18" charset="0"/>
                    <a:cs typeface="Times New Roman" pitchFamily="18" charset="0"/>
                  </a:rPr>
                  <a:t>dân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tộc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anh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em</a:t>
                </a:r>
                <a:endParaRPr lang="en-US" sz="3600" b="1" dirty="0">
                  <a:latin typeface="Times New Roman" pitchFamily="18" charset="0"/>
                  <a:cs typeface="Times New Roman" pitchFamily="18" charset="0"/>
                </a:endParaRPr>
              </a:p>
            </p:txBody>
          </p:sp>
        </p:grpSp>
      </p:grpSp>
    </p:spTree>
    <p:extLst>
      <p:ext uri="{BB962C8B-B14F-4D97-AF65-F5344CB8AC3E}">
        <p14:creationId xmlns:p14="http://schemas.microsoft.com/office/powerpoint/2010/main" val="22515610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53DD4BA9-B511-4FAB-A666-F298176D0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622" y="1124293"/>
            <a:ext cx="2469320" cy="5039429"/>
          </a:xfrm>
          <a:prstGeom prst="rect">
            <a:avLst/>
          </a:prstGeom>
        </p:spPr>
      </p:pic>
      <p:pic>
        <p:nvPicPr>
          <p:cNvPr id="17" name="Picture 16">
            <a:extLst>
              <a:ext uri="{FF2B5EF4-FFF2-40B4-BE49-F238E27FC236}">
                <a16:creationId xmlns="" xmlns:a16="http://schemas.microsoft.com/office/drawing/2014/main" id="{706B9D2A-4B6E-41F7-9C8B-6A061478F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480" y="1124293"/>
            <a:ext cx="2364303" cy="5030432"/>
          </a:xfrm>
          <a:prstGeom prst="rect">
            <a:avLst/>
          </a:prstGeom>
        </p:spPr>
      </p:pic>
      <p:pic>
        <p:nvPicPr>
          <p:cNvPr id="18" name="Picture 17">
            <a:extLst>
              <a:ext uri="{FF2B5EF4-FFF2-40B4-BE49-F238E27FC236}">
                <a16:creationId xmlns="" xmlns:a16="http://schemas.microsoft.com/office/drawing/2014/main" id="{428A3A6B-11D6-46BF-8960-A136BC1FE6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3282" y="1375885"/>
            <a:ext cx="2399443" cy="4527248"/>
          </a:xfrm>
          <a:prstGeom prst="rect">
            <a:avLst/>
          </a:prstGeom>
        </p:spPr>
      </p:pic>
      <p:pic>
        <p:nvPicPr>
          <p:cNvPr id="19" name="Picture 18">
            <a:extLst>
              <a:ext uri="{FF2B5EF4-FFF2-40B4-BE49-F238E27FC236}">
                <a16:creationId xmlns="" xmlns:a16="http://schemas.microsoft.com/office/drawing/2014/main" id="{64783DFC-0F8E-4F43-9BC9-2EB4466D92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9224" y="1556149"/>
            <a:ext cx="1880913" cy="4408387"/>
          </a:xfrm>
          <a:prstGeom prst="rect">
            <a:avLst/>
          </a:prstGeom>
        </p:spPr>
      </p:pic>
      <p:pic>
        <p:nvPicPr>
          <p:cNvPr id="3" name="Picture 2" descr="Shape, circle&#10;&#10;Description automatically generated with medium confidence">
            <a:extLst>
              <a:ext uri="{FF2B5EF4-FFF2-40B4-BE49-F238E27FC236}">
                <a16:creationId xmlns="" xmlns:a16="http://schemas.microsoft.com/office/drawing/2014/main" id="{1DD83BEF-94C2-4E45-A1C3-A4D13B95E8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a:extLst>
              <a:ext uri="{FF2B5EF4-FFF2-40B4-BE49-F238E27FC236}">
                <a16:creationId xmlns="" xmlns:a16="http://schemas.microsoft.com/office/drawing/2014/main" id="{269FC51D-D51A-44BD-A186-AAB8CD28ADD5}"/>
              </a:ext>
            </a:extLst>
          </p:cNvPr>
          <p:cNvGrpSpPr/>
          <p:nvPr/>
        </p:nvGrpSpPr>
        <p:grpSpPr>
          <a:xfrm>
            <a:off x="3360598" y="119270"/>
            <a:ext cx="5968932" cy="1509767"/>
            <a:chOff x="857423" y="402407"/>
            <a:chExt cx="3874807" cy="1212117"/>
          </a:xfrm>
        </p:grpSpPr>
        <p:sp>
          <p:nvSpPr>
            <p:cNvPr id="11" name="Rectangle: Rounded Corners 10">
              <a:extLst>
                <a:ext uri="{FF2B5EF4-FFF2-40B4-BE49-F238E27FC236}">
                  <a16:creationId xmlns="" xmlns:a16="http://schemas.microsoft.com/office/drawing/2014/main"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 xmlns:a16="http://schemas.microsoft.com/office/drawing/2014/main" id="{446AA7CC-A700-49F8-8BDD-9A8FC2A6AFBB}"/>
                </a:ext>
              </a:extLst>
            </p:cNvPr>
            <p:cNvSpPr txBox="1"/>
            <p:nvPr/>
          </p:nvSpPr>
          <p:spPr>
            <a:xfrm>
              <a:off x="857423" y="414195"/>
              <a:ext cx="38608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Kể tên một vài dân tộc ít người mà em biết</a:t>
              </a:r>
              <a:endPar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grpSp>
    </p:spTree>
    <p:extLst>
      <p:ext uri="{BB962C8B-B14F-4D97-AF65-F5344CB8AC3E}">
        <p14:creationId xmlns:p14="http://schemas.microsoft.com/office/powerpoint/2010/main" val="10542240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6" y="-48468"/>
            <a:ext cx="12192000" cy="6849318"/>
          </a:xfrm>
          <a:prstGeom prst="rect">
            <a:avLst/>
          </a:prstGeom>
        </p:spPr>
      </p:pic>
      <p:sp>
        <p:nvSpPr>
          <p:cNvPr id="123" name="Rectangle 122"/>
          <p:cNvSpPr/>
          <p:nvPr/>
        </p:nvSpPr>
        <p:spPr>
          <a:xfrm>
            <a:off x="4826534" y="571502"/>
            <a:ext cx="3253420" cy="761747"/>
          </a:xfrm>
          <a:prstGeom prst="rect">
            <a:avLst/>
          </a:prstGeom>
        </p:spPr>
        <p:txBody>
          <a:bodyPr wrap="square" lIns="68417" tIns="34209" rIns="68417" bIns="34209">
            <a:spAutoFit/>
          </a:bodyPr>
          <a:lstStyle/>
          <a:p>
            <a:pPr eaLnBrk="0" fontAlgn="base" hangingPunct="0">
              <a:spcBef>
                <a:spcPct val="0"/>
              </a:spcBef>
              <a:spcAft>
                <a:spcPct val="0"/>
              </a:spcAft>
            </a:pPr>
            <a:r>
              <a:rPr lang="en-US" sz="4500" b="1" u="sng" dirty="0" err="1" smtClean="0">
                <a:solidFill>
                  <a:srgbClr val="FFFF00"/>
                </a:solidFill>
                <a:latin typeface="Times New Roman" pitchFamily="18" charset="0"/>
                <a:cs typeface="Times New Roman" pitchFamily="18" charset="0"/>
              </a:rPr>
              <a:t>Toán</a:t>
            </a:r>
            <a:r>
              <a:rPr lang="en-US" sz="4500" b="1" u="sng" dirty="0" smtClean="0">
                <a:solidFill>
                  <a:srgbClr val="FFFF00"/>
                </a:solidFill>
                <a:latin typeface="Times New Roman" pitchFamily="18" charset="0"/>
                <a:cs typeface="Times New Roman" pitchFamily="18" charset="0"/>
              </a:rPr>
              <a:t>:</a:t>
            </a:r>
            <a:endParaRPr lang="en-US" sz="4500" b="1" u="sng" dirty="0">
              <a:solidFill>
                <a:srgbClr val="FFFF00"/>
              </a:solidFill>
              <a:latin typeface="Times New Roman" pitchFamily="18" charset="0"/>
              <a:cs typeface="Times New Roman" pitchFamily="18" charset="0"/>
            </a:endParaRPr>
          </a:p>
        </p:txBody>
      </p:sp>
      <p:sp>
        <p:nvSpPr>
          <p:cNvPr id="124" name="Rectangle 123"/>
          <p:cNvSpPr/>
          <p:nvPr/>
        </p:nvSpPr>
        <p:spPr>
          <a:xfrm>
            <a:off x="667440" y="1167958"/>
            <a:ext cx="11235246" cy="2146742"/>
          </a:xfrm>
          <a:prstGeom prst="rect">
            <a:avLst/>
          </a:prstGeom>
        </p:spPr>
        <p:txBody>
          <a:bodyPr wrap="square" lIns="68417" tIns="34209" rIns="68417" bIns="34209">
            <a:spAutoFit/>
          </a:bodyPr>
          <a:lstStyle/>
          <a:p>
            <a:pPr algn="ctr" eaLnBrk="0" fontAlgn="base" hangingPunct="0">
              <a:spcBef>
                <a:spcPct val="0"/>
              </a:spcBef>
              <a:spcAft>
                <a:spcPct val="0"/>
              </a:spcAft>
            </a:pPr>
            <a:r>
              <a:rPr lang="en-US" sz="4500" b="1" dirty="0" err="1" smtClean="0">
                <a:solidFill>
                  <a:srgbClr val="FFFF00"/>
                </a:solidFill>
                <a:latin typeface="Times New Roman" pitchFamily="18" charset="0"/>
                <a:cs typeface="Times New Roman" pitchFamily="18" charset="0"/>
              </a:rPr>
              <a:t>Phép</a:t>
            </a:r>
            <a:r>
              <a:rPr lang="en-US" sz="4500" b="1" dirty="0" smtClean="0">
                <a:solidFill>
                  <a:srgbClr val="FFFF00"/>
                </a:solidFill>
                <a:latin typeface="Times New Roman" pitchFamily="18" charset="0"/>
                <a:cs typeface="Times New Roman" pitchFamily="18" charset="0"/>
              </a:rPr>
              <a:t> </a:t>
            </a:r>
            <a:r>
              <a:rPr lang="en-US" sz="4500" b="1" dirty="0" err="1" smtClean="0">
                <a:solidFill>
                  <a:srgbClr val="FFFF00"/>
                </a:solidFill>
                <a:latin typeface="Times New Roman" pitchFamily="18" charset="0"/>
                <a:cs typeface="Times New Roman" pitchFamily="18" charset="0"/>
              </a:rPr>
              <a:t>cộng</a:t>
            </a:r>
            <a:r>
              <a:rPr lang="en-US" sz="4500" b="1" dirty="0" smtClean="0">
                <a:solidFill>
                  <a:srgbClr val="FFFF00"/>
                </a:solidFill>
                <a:latin typeface="Times New Roman" pitchFamily="18" charset="0"/>
                <a:cs typeface="Times New Roman" pitchFamily="18" charset="0"/>
              </a:rPr>
              <a:t> </a:t>
            </a:r>
            <a:r>
              <a:rPr lang="en-US" sz="4500" b="1" dirty="0" err="1" smtClean="0">
                <a:solidFill>
                  <a:srgbClr val="FFFF00"/>
                </a:solidFill>
                <a:latin typeface="Times New Roman" pitchFamily="18" charset="0"/>
                <a:cs typeface="Times New Roman" pitchFamily="18" charset="0"/>
              </a:rPr>
              <a:t>trong</a:t>
            </a:r>
            <a:r>
              <a:rPr lang="en-US" sz="4500" b="1" dirty="0" smtClean="0">
                <a:solidFill>
                  <a:srgbClr val="FFFF00"/>
                </a:solidFill>
                <a:latin typeface="Times New Roman" pitchFamily="18" charset="0"/>
                <a:cs typeface="Times New Roman" pitchFamily="18" charset="0"/>
              </a:rPr>
              <a:t> </a:t>
            </a:r>
            <a:r>
              <a:rPr lang="en-US" sz="4500" b="1" dirty="0" err="1" smtClean="0">
                <a:solidFill>
                  <a:srgbClr val="FFFF00"/>
                </a:solidFill>
                <a:latin typeface="Times New Roman" pitchFamily="18" charset="0"/>
                <a:cs typeface="Times New Roman" pitchFamily="18" charset="0"/>
              </a:rPr>
              <a:t>phạm</a:t>
            </a:r>
            <a:r>
              <a:rPr lang="en-US" sz="4500" b="1" dirty="0" smtClean="0">
                <a:solidFill>
                  <a:srgbClr val="FFFF00"/>
                </a:solidFill>
                <a:latin typeface="Times New Roman" pitchFamily="18" charset="0"/>
                <a:cs typeface="Times New Roman" pitchFamily="18" charset="0"/>
              </a:rPr>
              <a:t> vi 10 000 </a:t>
            </a:r>
            <a:r>
              <a:rPr lang="en-US" sz="4500" b="1" dirty="0">
                <a:solidFill>
                  <a:srgbClr val="FFFF00"/>
                </a:solidFill>
                <a:latin typeface="Times New Roman" pitchFamily="18" charset="0"/>
                <a:cs typeface="Times New Roman" pitchFamily="18" charset="0"/>
              </a:rPr>
              <a:t>(</a:t>
            </a:r>
            <a:r>
              <a:rPr lang="en-US" sz="4500" b="1" dirty="0" err="1">
                <a:solidFill>
                  <a:srgbClr val="FFFF00"/>
                </a:solidFill>
                <a:latin typeface="Times New Roman" pitchFamily="18" charset="0"/>
                <a:cs typeface="Times New Roman" pitchFamily="18" charset="0"/>
              </a:rPr>
              <a:t>Tiết</a:t>
            </a:r>
            <a:r>
              <a:rPr lang="en-US" sz="4500" b="1" dirty="0">
                <a:solidFill>
                  <a:srgbClr val="FFFF00"/>
                </a:solidFill>
                <a:latin typeface="Times New Roman" pitchFamily="18" charset="0"/>
                <a:cs typeface="Times New Roman" pitchFamily="18" charset="0"/>
              </a:rPr>
              <a:t> </a:t>
            </a:r>
            <a:r>
              <a:rPr lang="en-US" sz="4500" b="1" dirty="0" smtClean="0">
                <a:solidFill>
                  <a:srgbClr val="FFFF00"/>
                </a:solidFill>
                <a:latin typeface="Times New Roman" pitchFamily="18" charset="0"/>
                <a:cs typeface="Times New Roman" pitchFamily="18" charset="0"/>
              </a:rPr>
              <a:t>1)</a:t>
            </a:r>
            <a:endParaRPr lang="en-US" sz="4500" b="1" dirty="0">
              <a:solidFill>
                <a:srgbClr val="FFFF00"/>
              </a:solidFill>
              <a:latin typeface="Times New Roman" pitchFamily="18" charset="0"/>
              <a:cs typeface="Times New Roman" pitchFamily="18" charset="0"/>
            </a:endParaRPr>
          </a:p>
          <a:p>
            <a:pPr eaLnBrk="0" fontAlgn="base" hangingPunct="0">
              <a:spcBef>
                <a:spcPct val="0"/>
              </a:spcBef>
              <a:spcAft>
                <a:spcPct val="0"/>
              </a:spcAft>
            </a:pPr>
            <a:r>
              <a:rPr lang="en-US" sz="4500" b="1" dirty="0">
                <a:solidFill>
                  <a:srgbClr val="FFFF00"/>
                </a:solidFill>
                <a:latin typeface="Times New Roman" pitchFamily="18" charset="0"/>
                <a:cs typeface="Times New Roman" pitchFamily="18" charset="0"/>
              </a:rPr>
              <a:t> </a:t>
            </a:r>
          </a:p>
          <a:p>
            <a:pPr algn="ctr" eaLnBrk="0" fontAlgn="base" hangingPunct="0">
              <a:spcBef>
                <a:spcPct val="0"/>
              </a:spcBef>
              <a:spcAft>
                <a:spcPct val="0"/>
              </a:spcAft>
            </a:pPr>
            <a:endParaRPr lang="en-US" sz="4500" dirty="0">
              <a:solidFill>
                <a:srgbClr val="FFFF00"/>
              </a:solidFill>
              <a:latin typeface="HP001 4 hàng" pitchFamily="34" charset="0"/>
            </a:endParaRPr>
          </a:p>
        </p:txBody>
      </p:sp>
    </p:spTree>
    <p:extLst>
      <p:ext uri="{BB962C8B-B14F-4D97-AF65-F5344CB8AC3E}">
        <p14:creationId xmlns:p14="http://schemas.microsoft.com/office/powerpoint/2010/main" val="24554630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 name="Picture 4" descr="A picture containing clipart&#10;&#10;Description automatically generated">
            <a:extLst>
              <a:ext uri="{FF2B5EF4-FFF2-40B4-BE49-F238E27FC236}">
                <a16:creationId xmlns="" xmlns:a16="http://schemas.microsoft.com/office/drawing/2014/main" id="{D6DDE5B5-FD96-4B23-9BAC-CD93A9480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160" y="1564170"/>
            <a:ext cx="1854122" cy="1947216"/>
          </a:xfrm>
          <a:prstGeom prst="rect">
            <a:avLst/>
          </a:prstGeom>
        </p:spPr>
      </p:pic>
      <p:pic>
        <p:nvPicPr>
          <p:cNvPr id="12" name="Picture 11" descr="A cartoon of a child&#10;&#10;Description automatically generated with low confidence">
            <a:extLst>
              <a:ext uri="{FF2B5EF4-FFF2-40B4-BE49-F238E27FC236}">
                <a16:creationId xmlns="" xmlns:a16="http://schemas.microsoft.com/office/drawing/2014/main" id="{7DF7E003-7D27-4DED-862B-C3C78364E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6593" y="1097905"/>
            <a:ext cx="1360554" cy="2181863"/>
          </a:xfrm>
          <a:prstGeom prst="rect">
            <a:avLst/>
          </a:prstGeom>
        </p:spPr>
      </p:pic>
      <p:sp>
        <p:nvSpPr>
          <p:cNvPr id="13" name="Speech Bubble: Rectangle with Corners Rounded 12">
            <a:extLst>
              <a:ext uri="{FF2B5EF4-FFF2-40B4-BE49-F238E27FC236}">
                <a16:creationId xmlns="" xmlns:a16="http://schemas.microsoft.com/office/drawing/2014/main" id="{64BABB44-8955-40CB-81A2-00AA4D17BA81}"/>
              </a:ext>
            </a:extLst>
          </p:cNvPr>
          <p:cNvSpPr/>
          <p:nvPr/>
        </p:nvSpPr>
        <p:spPr>
          <a:xfrm>
            <a:off x="1145098" y="426720"/>
            <a:ext cx="2854960" cy="989740"/>
          </a:xfrm>
          <a:prstGeom prst="wedgeRoundRectCallout">
            <a:avLst>
              <a:gd name="adj1" fmla="val 6686"/>
              <a:gd name="adj2" fmla="val 6352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Việt</a:t>
            </a:r>
            <a:r>
              <a:rPr lang="en-US" sz="2800" b="1" dirty="0">
                <a:solidFill>
                  <a:srgbClr val="002060"/>
                </a:solidFill>
                <a:latin typeface="Times New Roman" panose="02020603050405020304" pitchFamily="18" charset="0"/>
                <a:cs typeface="Times New Roman" panose="02020603050405020304" pitchFamily="18" charset="0"/>
              </a:rPr>
              <a:t> Nam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54 </a:t>
            </a:r>
            <a:r>
              <a:rPr lang="en-US" sz="2800" b="1" dirty="0" err="1">
                <a:solidFill>
                  <a:srgbClr val="002060"/>
                </a:solidFill>
                <a:latin typeface="Times New Roman" panose="02020603050405020304" pitchFamily="18" charset="0"/>
                <a:cs typeface="Times New Roman" panose="02020603050405020304" pitchFamily="18" charset="0"/>
              </a:rPr>
              <a:t>dân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tộc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anh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32" name="Speech Bubble: Rectangle with Corners Rounded 31">
            <a:extLst>
              <a:ext uri="{FF2B5EF4-FFF2-40B4-BE49-F238E27FC236}">
                <a16:creationId xmlns="" xmlns:a16="http://schemas.microsoft.com/office/drawing/2014/main" id="{D49AD9CB-6351-4F0D-92CF-C567C29143C7}"/>
              </a:ext>
            </a:extLst>
          </p:cNvPr>
          <p:cNvSpPr/>
          <p:nvPr/>
        </p:nvSpPr>
        <p:spPr>
          <a:xfrm>
            <a:off x="4419600" y="370615"/>
            <a:ext cx="3129280" cy="1535411"/>
          </a:xfrm>
          <a:prstGeom prst="wedgeRoundRectCallout">
            <a:avLst>
              <a:gd name="adj1" fmla="val -61286"/>
              <a:gd name="adj2" fmla="val 6968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Dân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tộc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Cống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2 729 </a:t>
            </a:r>
            <a:r>
              <a:rPr lang="en-US" sz="2800" b="1" dirty="0" err="1">
                <a:solidFill>
                  <a:srgbClr val="002060"/>
                </a:solidFill>
                <a:latin typeface="Times New Roman" panose="02020603050405020304" pitchFamily="18" charset="0"/>
                <a:cs typeface="Times New Roman" panose="02020603050405020304" pitchFamily="18" charset="0"/>
              </a:rPr>
              <a:t>người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dân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tộc</a:t>
            </a:r>
            <a:r>
              <a:rPr lang="en-US" sz="2800" b="1" dirty="0">
                <a:solidFill>
                  <a:srgbClr val="002060"/>
                </a:solidFill>
                <a:latin typeface="Times New Roman" panose="02020603050405020304" pitchFamily="18" charset="0"/>
                <a:cs typeface="Times New Roman" panose="02020603050405020304" pitchFamily="18" charset="0"/>
              </a:rPr>
              <a:t> Lô </a:t>
            </a:r>
            <a:r>
              <a:rPr lang="en-US" sz="2800" b="1" dirty="0" err="1">
                <a:solidFill>
                  <a:srgbClr val="002060"/>
                </a:solidFill>
                <a:latin typeface="Times New Roman" panose="02020603050405020304" pitchFamily="18" charset="0"/>
                <a:cs typeface="Times New Roman" panose="02020603050405020304" pitchFamily="18" charset="0"/>
              </a:rPr>
              <a:t>Lô</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4 827 </a:t>
            </a:r>
            <a:r>
              <a:rPr lang="en-US" sz="2800" b="1" dirty="0" err="1">
                <a:solidFill>
                  <a:srgbClr val="002060"/>
                </a:solidFill>
                <a:latin typeface="Times New Roman" panose="02020603050405020304" pitchFamily="18" charset="0"/>
                <a:cs typeface="Times New Roman" panose="02020603050405020304" pitchFamily="18" charset="0"/>
              </a:rPr>
              <a:t>người</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34" name="Speech Bubble: Rectangle with Corners Rounded 33">
            <a:extLst>
              <a:ext uri="{FF2B5EF4-FFF2-40B4-BE49-F238E27FC236}">
                <a16:creationId xmlns="" xmlns:a16="http://schemas.microsoft.com/office/drawing/2014/main" id="{165949A6-9122-4FCE-965E-8513D740FB5C}"/>
              </a:ext>
            </a:extLst>
          </p:cNvPr>
          <p:cNvSpPr/>
          <p:nvPr/>
        </p:nvSpPr>
        <p:spPr>
          <a:xfrm>
            <a:off x="8620536" y="211591"/>
            <a:ext cx="3208905" cy="1284381"/>
          </a:xfrm>
          <a:prstGeom prst="wedgeRoundRectCallout">
            <a:avLst>
              <a:gd name="adj1" fmla="val -27122"/>
              <a:gd name="adj2" fmla="val 7503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Times New Roman" panose="02020603050405020304" pitchFamily="18" charset="0"/>
                <a:cs typeface="Times New Roman" panose="02020603050405020304" pitchFamily="18" charset="0"/>
              </a:rPr>
              <a:t>Hai </a:t>
            </a:r>
            <a:r>
              <a:rPr lang="en-US" sz="2800" b="1" dirty="0" err="1">
                <a:solidFill>
                  <a:srgbClr val="002060"/>
                </a:solidFill>
                <a:latin typeface="Times New Roman" panose="02020603050405020304" pitchFamily="18" charset="0"/>
                <a:cs typeface="Times New Roman" panose="02020603050405020304" pitchFamily="18" charset="0"/>
              </a:rPr>
              <a:t>dân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tộc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tất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cả</a:t>
            </a:r>
            <a:r>
              <a:rPr lang="en-US" sz="2800" b="1" dirty="0">
                <a:solidFill>
                  <a:srgbClr val="002060"/>
                </a:solidFill>
                <a:latin typeface="Times New Roman" panose="02020603050405020304" pitchFamily="18" charset="0"/>
                <a:cs typeface="Times New Roman" panose="02020603050405020304" pitchFamily="18" charset="0"/>
              </a:rPr>
              <a:t> bao </a:t>
            </a:r>
            <a:r>
              <a:rPr lang="en-US" sz="2800" b="1" dirty="0" err="1">
                <a:solidFill>
                  <a:srgbClr val="002060"/>
                </a:solidFill>
                <a:latin typeface="Times New Roman" panose="02020603050405020304" pitchFamily="18" charset="0"/>
                <a:cs typeface="Times New Roman" panose="02020603050405020304" pitchFamily="18" charset="0"/>
              </a:rPr>
              <a:t>nhiêu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người</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14" name="Rectangle: Rounded Corners 13">
            <a:extLst>
              <a:ext uri="{FF2B5EF4-FFF2-40B4-BE49-F238E27FC236}">
                <a16:creationId xmlns="" xmlns:a16="http://schemas.microsoft.com/office/drawing/2014/main" id="{72291665-446F-4B78-AF4D-49F2574B1E67}"/>
              </a:ext>
            </a:extLst>
          </p:cNvPr>
          <p:cNvSpPr/>
          <p:nvPr/>
        </p:nvSpPr>
        <p:spPr>
          <a:xfrm>
            <a:off x="4551680" y="2677160"/>
            <a:ext cx="3347800" cy="77216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Times New Roman" panose="02020603050405020304" pitchFamily="18" charset="0"/>
                <a:cs typeface="Times New Roman" panose="02020603050405020304" pitchFamily="18" charset="0"/>
              </a:rPr>
              <a:t>2 729 + 4 827 = ?</a:t>
            </a:r>
          </a:p>
        </p:txBody>
      </p:sp>
      <p:sp>
        <p:nvSpPr>
          <p:cNvPr id="15" name="TextBox 14">
            <a:extLst>
              <a:ext uri="{FF2B5EF4-FFF2-40B4-BE49-F238E27FC236}">
                <a16:creationId xmlns="" xmlns:a16="http://schemas.microsoft.com/office/drawing/2014/main" id="{29D18C14-FF12-46CA-9E09-F8856FBA2B6E}"/>
              </a:ext>
            </a:extLst>
          </p:cNvPr>
          <p:cNvSpPr txBox="1"/>
          <p:nvPr/>
        </p:nvSpPr>
        <p:spPr>
          <a:xfrm>
            <a:off x="995680" y="3606800"/>
            <a:ext cx="2600960" cy="1077218"/>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2 729</a:t>
            </a:r>
          </a:p>
          <a:p>
            <a:r>
              <a:rPr lang="en-US" sz="3200" b="1" dirty="0">
                <a:solidFill>
                  <a:srgbClr val="002060"/>
                </a:solidFill>
                <a:latin typeface="Times New Roman" panose="02020603050405020304" pitchFamily="18" charset="0"/>
                <a:cs typeface="Times New Roman" panose="02020603050405020304" pitchFamily="18" charset="0"/>
              </a:rPr>
              <a:t>4 827</a:t>
            </a:r>
          </a:p>
        </p:txBody>
      </p:sp>
      <p:cxnSp>
        <p:nvCxnSpPr>
          <p:cNvPr id="17" name="Straight Connector 16">
            <a:extLst>
              <a:ext uri="{FF2B5EF4-FFF2-40B4-BE49-F238E27FC236}">
                <a16:creationId xmlns="" xmlns:a16="http://schemas.microsoft.com/office/drawing/2014/main" id="{B6DC736B-54AA-4B0A-A0C8-55ABE0292FAB}"/>
              </a:ext>
            </a:extLst>
          </p:cNvPr>
          <p:cNvCxnSpPr>
            <a:cxnSpLocks/>
          </p:cNvCxnSpPr>
          <p:nvPr/>
        </p:nvCxnSpPr>
        <p:spPr>
          <a:xfrm>
            <a:off x="995680" y="4710021"/>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 xmlns:a16="http://schemas.microsoft.com/office/drawing/2014/main" id="{4816F0E5-D2B3-45F3-BCCB-B4F618368DD1}"/>
              </a:ext>
            </a:extLst>
          </p:cNvPr>
          <p:cNvSpPr txBox="1"/>
          <p:nvPr/>
        </p:nvSpPr>
        <p:spPr>
          <a:xfrm>
            <a:off x="698058" y="3946312"/>
            <a:ext cx="447040" cy="523220"/>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 xmlns:a16="http://schemas.microsoft.com/office/drawing/2014/main" id="{88926583-70A7-4FA9-AE0B-70D571A8C6FB}"/>
              </a:ext>
            </a:extLst>
          </p:cNvPr>
          <p:cNvSpPr txBox="1"/>
          <p:nvPr/>
        </p:nvSpPr>
        <p:spPr>
          <a:xfrm>
            <a:off x="2775700" y="3727614"/>
            <a:ext cx="6498360" cy="523220"/>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chemeClr val="tx1">
                    <a:lumMod val="10000"/>
                  </a:schemeClr>
                </a:solidFill>
                <a:latin typeface="Times New Roman" panose="02020603050405020304" pitchFamily="18" charset="0"/>
                <a:cs typeface="Times New Roman" panose="02020603050405020304" pitchFamily="18" charset="0"/>
              </a:rPr>
              <a:t>9 </a:t>
            </a:r>
            <a:r>
              <a:rPr lang="en-US" sz="2800" b="1" dirty="0" err="1">
                <a:solidFill>
                  <a:schemeClr val="tx1">
                    <a:lumMod val="10000"/>
                  </a:schemeClr>
                </a:solidFill>
                <a:latin typeface="Times New Roman" panose="02020603050405020304" pitchFamily="18" charset="0"/>
                <a:cs typeface="Times New Roman" panose="02020603050405020304" pitchFamily="18" charset="0"/>
              </a:rPr>
              <a:t>cộng</a:t>
            </a:r>
            <a:r>
              <a:rPr lang="en-US" sz="2800" b="1" dirty="0">
                <a:solidFill>
                  <a:schemeClr val="tx1">
                    <a:lumMod val="10000"/>
                  </a:schemeClr>
                </a:solidFill>
                <a:latin typeface="Times New Roman" panose="02020603050405020304" pitchFamily="18" charset="0"/>
                <a:cs typeface="Times New Roman" panose="02020603050405020304" pitchFamily="18" charset="0"/>
              </a:rPr>
              <a:t> 7 </a:t>
            </a:r>
            <a:r>
              <a:rPr lang="en-US" sz="2800" b="1" dirty="0" err="1">
                <a:solidFill>
                  <a:schemeClr val="tx1">
                    <a:lumMod val="10000"/>
                  </a:schemeClr>
                </a:solidFill>
                <a:latin typeface="Times New Roman" panose="02020603050405020304" pitchFamily="18" charset="0"/>
                <a:cs typeface="Times New Roman" panose="02020603050405020304" pitchFamily="18" charset="0"/>
              </a:rPr>
              <a:t>bằng</a:t>
            </a:r>
            <a:r>
              <a:rPr lang="en-US" sz="2800" b="1" dirty="0">
                <a:solidFill>
                  <a:schemeClr val="tx1">
                    <a:lumMod val="10000"/>
                  </a:schemeClr>
                </a:solidFill>
                <a:latin typeface="Times New Roman" panose="02020603050405020304" pitchFamily="18" charset="0"/>
                <a:cs typeface="Times New Roman" panose="02020603050405020304" pitchFamily="18" charset="0"/>
              </a:rPr>
              <a:t> 16, </a:t>
            </a:r>
            <a:r>
              <a:rPr lang="en-US" sz="2800" b="1" dirty="0" err="1">
                <a:solidFill>
                  <a:schemeClr val="tx1">
                    <a:lumMod val="10000"/>
                  </a:schemeClr>
                </a:solidFill>
                <a:latin typeface="Times New Roman" panose="02020603050405020304" pitchFamily="18" charset="0"/>
                <a:cs typeface="Times New Roman" panose="02020603050405020304" pitchFamily="18" charset="0"/>
              </a:rPr>
              <a:t>viết</a:t>
            </a:r>
            <a:r>
              <a:rPr lang="en-US" sz="2800" b="1" dirty="0">
                <a:solidFill>
                  <a:schemeClr val="tx1">
                    <a:lumMod val="10000"/>
                  </a:schemeClr>
                </a:solidFill>
                <a:latin typeface="Times New Roman" panose="02020603050405020304" pitchFamily="18" charset="0"/>
                <a:cs typeface="Times New Roman" panose="02020603050405020304" pitchFamily="18" charset="0"/>
              </a:rPr>
              <a:t> 6 </a:t>
            </a:r>
            <a:r>
              <a:rPr lang="en-US" sz="2800" b="1" dirty="0" err="1">
                <a:solidFill>
                  <a:schemeClr val="tx1">
                    <a:lumMod val="10000"/>
                  </a:schemeClr>
                </a:solidFill>
                <a:latin typeface="Times New Roman" panose="02020603050405020304" pitchFamily="18" charset="0"/>
                <a:cs typeface="Times New Roman" panose="02020603050405020304" pitchFamily="18" charset="0"/>
              </a:rPr>
              <a:t>nhớ</a:t>
            </a:r>
            <a:r>
              <a:rPr lang="en-US" sz="2800" b="1" dirty="0">
                <a:solidFill>
                  <a:schemeClr val="tx1">
                    <a:lumMod val="10000"/>
                  </a:schemeClr>
                </a:solidFill>
                <a:latin typeface="Times New Roman" panose="02020603050405020304" pitchFamily="18" charset="0"/>
                <a:cs typeface="Times New Roman" panose="02020603050405020304" pitchFamily="18" charset="0"/>
              </a:rPr>
              <a:t> 1</a:t>
            </a:r>
          </a:p>
        </p:txBody>
      </p:sp>
      <p:sp>
        <p:nvSpPr>
          <p:cNvPr id="41" name="TextBox 40">
            <a:extLst>
              <a:ext uri="{FF2B5EF4-FFF2-40B4-BE49-F238E27FC236}">
                <a16:creationId xmlns="" xmlns:a16="http://schemas.microsoft.com/office/drawing/2014/main" id="{C589C534-0DDC-4398-BC9E-BF9A7AA38AF4}"/>
              </a:ext>
            </a:extLst>
          </p:cNvPr>
          <p:cNvSpPr txBox="1"/>
          <p:nvPr/>
        </p:nvSpPr>
        <p:spPr>
          <a:xfrm>
            <a:off x="1705332" y="4776376"/>
            <a:ext cx="482678"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6</a:t>
            </a:r>
          </a:p>
        </p:txBody>
      </p:sp>
      <p:sp>
        <p:nvSpPr>
          <p:cNvPr id="42" name="TextBox 41">
            <a:extLst>
              <a:ext uri="{FF2B5EF4-FFF2-40B4-BE49-F238E27FC236}">
                <a16:creationId xmlns="" xmlns:a16="http://schemas.microsoft.com/office/drawing/2014/main" id="{43BE879A-A5EF-41F9-A04F-00AA1A6B6693}"/>
              </a:ext>
            </a:extLst>
          </p:cNvPr>
          <p:cNvSpPr txBox="1"/>
          <p:nvPr/>
        </p:nvSpPr>
        <p:spPr>
          <a:xfrm>
            <a:off x="2775700" y="4238699"/>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chemeClr val="tx1">
                    <a:lumMod val="10000"/>
                  </a:schemeClr>
                </a:solidFill>
                <a:latin typeface="Times New Roman" panose="02020603050405020304" pitchFamily="18" charset="0"/>
                <a:cs typeface="Times New Roman" panose="02020603050405020304" pitchFamily="18" charset="0"/>
              </a:rPr>
              <a:t>2 </a:t>
            </a:r>
            <a:r>
              <a:rPr lang="en-US" sz="2800" b="1" dirty="0" err="1" smtClean="0">
                <a:solidFill>
                  <a:schemeClr val="tx1">
                    <a:lumMod val="10000"/>
                  </a:schemeClr>
                </a:solidFill>
                <a:latin typeface="Times New Roman" panose="02020603050405020304" pitchFamily="18" charset="0"/>
                <a:cs typeface="Times New Roman" panose="02020603050405020304" pitchFamily="18" charset="0"/>
              </a:rPr>
              <a:t>thêm</a:t>
            </a:r>
            <a:r>
              <a:rPr lang="en-US" sz="2800" b="1" dirty="0" smtClean="0">
                <a:solidFill>
                  <a:schemeClr val="tx1">
                    <a:lumMod val="10000"/>
                  </a:schemeClr>
                </a:solidFill>
                <a:latin typeface="Times New Roman" panose="02020603050405020304" pitchFamily="18" charset="0"/>
                <a:cs typeface="Times New Roman" panose="02020603050405020304" pitchFamily="18" charset="0"/>
              </a:rPr>
              <a:t> </a:t>
            </a:r>
            <a:r>
              <a:rPr lang="en-US" sz="2800" b="1" dirty="0">
                <a:solidFill>
                  <a:schemeClr val="tx1">
                    <a:lumMod val="10000"/>
                  </a:schemeClr>
                </a:solidFill>
                <a:latin typeface="Times New Roman" panose="02020603050405020304" pitchFamily="18" charset="0"/>
                <a:cs typeface="Times New Roman" panose="02020603050405020304" pitchFamily="18" charset="0"/>
              </a:rPr>
              <a:t>1 </a:t>
            </a:r>
            <a:r>
              <a:rPr lang="en-US" sz="2800" b="1" dirty="0" err="1">
                <a:solidFill>
                  <a:schemeClr val="tx1">
                    <a:lumMod val="10000"/>
                  </a:schemeClr>
                </a:solidFill>
                <a:latin typeface="Times New Roman" panose="02020603050405020304" pitchFamily="18" charset="0"/>
                <a:cs typeface="Times New Roman" panose="02020603050405020304" pitchFamily="18" charset="0"/>
              </a:rPr>
              <a:t>bằng</a:t>
            </a:r>
            <a:r>
              <a:rPr lang="en-US" sz="2800" b="1" dirty="0">
                <a:solidFill>
                  <a:schemeClr val="tx1">
                    <a:lumMod val="10000"/>
                  </a:schemeClr>
                </a:solidFill>
                <a:latin typeface="Times New Roman" panose="02020603050405020304" pitchFamily="18" charset="0"/>
                <a:cs typeface="Times New Roman" panose="02020603050405020304" pitchFamily="18" charset="0"/>
              </a:rPr>
              <a:t> 3, 3 </a:t>
            </a:r>
            <a:r>
              <a:rPr lang="en-US" sz="2800" b="1" dirty="0" err="1">
                <a:solidFill>
                  <a:schemeClr val="tx1">
                    <a:lumMod val="10000"/>
                  </a:schemeClr>
                </a:solidFill>
                <a:latin typeface="Times New Roman" panose="02020603050405020304" pitchFamily="18" charset="0"/>
                <a:cs typeface="Times New Roman" panose="02020603050405020304" pitchFamily="18" charset="0"/>
              </a:rPr>
              <a:t>cộng</a:t>
            </a:r>
            <a:r>
              <a:rPr lang="en-US" sz="2800" b="1" dirty="0">
                <a:solidFill>
                  <a:schemeClr val="tx1">
                    <a:lumMod val="10000"/>
                  </a:schemeClr>
                </a:solidFill>
                <a:latin typeface="Times New Roman" panose="02020603050405020304" pitchFamily="18" charset="0"/>
                <a:cs typeface="Times New Roman" panose="02020603050405020304" pitchFamily="18" charset="0"/>
              </a:rPr>
              <a:t> 2 </a:t>
            </a:r>
            <a:r>
              <a:rPr lang="en-US" sz="2800" b="1" dirty="0" err="1">
                <a:solidFill>
                  <a:schemeClr val="tx1">
                    <a:lumMod val="10000"/>
                  </a:schemeClr>
                </a:solidFill>
                <a:latin typeface="Times New Roman" panose="02020603050405020304" pitchFamily="18" charset="0"/>
                <a:cs typeface="Times New Roman" panose="02020603050405020304" pitchFamily="18" charset="0"/>
              </a:rPr>
              <a:t>bằng</a:t>
            </a:r>
            <a:r>
              <a:rPr lang="en-US" sz="2800" b="1" dirty="0">
                <a:solidFill>
                  <a:schemeClr val="tx1">
                    <a:lumMod val="10000"/>
                  </a:schemeClr>
                </a:solidFill>
                <a:latin typeface="Times New Roman" panose="02020603050405020304" pitchFamily="18" charset="0"/>
                <a:cs typeface="Times New Roman" panose="02020603050405020304" pitchFamily="18" charset="0"/>
              </a:rPr>
              <a:t> 5, </a:t>
            </a:r>
            <a:r>
              <a:rPr lang="en-US" sz="2800" b="1" dirty="0" err="1">
                <a:solidFill>
                  <a:schemeClr val="tx1">
                    <a:lumMod val="10000"/>
                  </a:schemeClr>
                </a:solidFill>
                <a:latin typeface="Times New Roman" panose="02020603050405020304" pitchFamily="18" charset="0"/>
                <a:cs typeface="Times New Roman" panose="02020603050405020304" pitchFamily="18" charset="0"/>
              </a:rPr>
              <a:t>viết</a:t>
            </a:r>
            <a:r>
              <a:rPr lang="en-US" sz="2800" b="1" dirty="0">
                <a:solidFill>
                  <a:schemeClr val="tx1">
                    <a:lumMod val="10000"/>
                  </a:schemeClr>
                </a:solidFill>
                <a:latin typeface="Times New Roman" panose="02020603050405020304" pitchFamily="18" charset="0"/>
                <a:cs typeface="Times New Roman" panose="02020603050405020304" pitchFamily="18" charset="0"/>
              </a:rPr>
              <a:t> 5 </a:t>
            </a:r>
          </a:p>
        </p:txBody>
      </p:sp>
      <p:sp>
        <p:nvSpPr>
          <p:cNvPr id="44" name="TextBox 43">
            <a:extLst>
              <a:ext uri="{FF2B5EF4-FFF2-40B4-BE49-F238E27FC236}">
                <a16:creationId xmlns="" xmlns:a16="http://schemas.microsoft.com/office/drawing/2014/main" id="{3D380834-AD67-435C-8737-13DBE8C71222}"/>
              </a:ext>
            </a:extLst>
          </p:cNvPr>
          <p:cNvSpPr txBox="1"/>
          <p:nvPr/>
        </p:nvSpPr>
        <p:spPr>
          <a:xfrm>
            <a:off x="1493300" y="4778585"/>
            <a:ext cx="482678"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5</a:t>
            </a:r>
          </a:p>
        </p:txBody>
      </p:sp>
      <p:sp>
        <p:nvSpPr>
          <p:cNvPr id="46" name="TextBox 45">
            <a:extLst>
              <a:ext uri="{FF2B5EF4-FFF2-40B4-BE49-F238E27FC236}">
                <a16:creationId xmlns="" xmlns:a16="http://schemas.microsoft.com/office/drawing/2014/main" id="{0AAAD0D8-C8F3-401C-A5D1-147336D1CCFF}"/>
              </a:ext>
            </a:extLst>
          </p:cNvPr>
          <p:cNvSpPr txBox="1"/>
          <p:nvPr/>
        </p:nvSpPr>
        <p:spPr>
          <a:xfrm>
            <a:off x="2755380" y="4789787"/>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chemeClr val="tx1">
                    <a:lumMod val="10000"/>
                  </a:schemeClr>
                </a:solidFill>
                <a:latin typeface="Times New Roman" panose="02020603050405020304" pitchFamily="18" charset="0"/>
                <a:cs typeface="Times New Roman" panose="02020603050405020304" pitchFamily="18" charset="0"/>
              </a:rPr>
              <a:t>7 </a:t>
            </a:r>
            <a:r>
              <a:rPr lang="en-US" sz="2800" b="1" dirty="0" err="1">
                <a:solidFill>
                  <a:schemeClr val="tx1">
                    <a:lumMod val="10000"/>
                  </a:schemeClr>
                </a:solidFill>
                <a:latin typeface="Times New Roman" panose="02020603050405020304" pitchFamily="18" charset="0"/>
                <a:cs typeface="Times New Roman" panose="02020603050405020304" pitchFamily="18" charset="0"/>
              </a:rPr>
              <a:t>cộng</a:t>
            </a:r>
            <a:r>
              <a:rPr lang="en-US" sz="2800" b="1" dirty="0">
                <a:solidFill>
                  <a:schemeClr val="tx1">
                    <a:lumMod val="10000"/>
                  </a:schemeClr>
                </a:solidFill>
                <a:latin typeface="Times New Roman" panose="02020603050405020304" pitchFamily="18" charset="0"/>
                <a:cs typeface="Times New Roman" panose="02020603050405020304" pitchFamily="18" charset="0"/>
              </a:rPr>
              <a:t> 8 </a:t>
            </a:r>
            <a:r>
              <a:rPr lang="en-US" sz="2800" b="1" dirty="0" err="1">
                <a:solidFill>
                  <a:schemeClr val="tx1">
                    <a:lumMod val="10000"/>
                  </a:schemeClr>
                </a:solidFill>
                <a:latin typeface="Times New Roman" panose="02020603050405020304" pitchFamily="18" charset="0"/>
                <a:cs typeface="Times New Roman" panose="02020603050405020304" pitchFamily="18" charset="0"/>
              </a:rPr>
              <a:t>bằng</a:t>
            </a:r>
            <a:r>
              <a:rPr lang="en-US" sz="2800" b="1" dirty="0">
                <a:solidFill>
                  <a:schemeClr val="tx1">
                    <a:lumMod val="10000"/>
                  </a:schemeClr>
                </a:solidFill>
                <a:latin typeface="Times New Roman" panose="02020603050405020304" pitchFamily="18" charset="0"/>
                <a:cs typeface="Times New Roman" panose="02020603050405020304" pitchFamily="18" charset="0"/>
              </a:rPr>
              <a:t> 15, </a:t>
            </a:r>
            <a:r>
              <a:rPr lang="en-US" sz="2800" b="1" dirty="0" err="1">
                <a:solidFill>
                  <a:schemeClr val="tx1">
                    <a:lumMod val="10000"/>
                  </a:schemeClr>
                </a:solidFill>
                <a:latin typeface="Times New Roman" panose="02020603050405020304" pitchFamily="18" charset="0"/>
                <a:cs typeface="Times New Roman" panose="02020603050405020304" pitchFamily="18" charset="0"/>
              </a:rPr>
              <a:t>viết</a:t>
            </a:r>
            <a:r>
              <a:rPr lang="en-US" sz="2800" b="1" dirty="0">
                <a:solidFill>
                  <a:schemeClr val="tx1">
                    <a:lumMod val="10000"/>
                  </a:schemeClr>
                </a:solidFill>
                <a:latin typeface="Times New Roman" panose="02020603050405020304" pitchFamily="18" charset="0"/>
                <a:cs typeface="Times New Roman" panose="02020603050405020304" pitchFamily="18" charset="0"/>
              </a:rPr>
              <a:t> 5 </a:t>
            </a:r>
            <a:r>
              <a:rPr lang="en-US" sz="2800" b="1" dirty="0" err="1">
                <a:solidFill>
                  <a:schemeClr val="tx1">
                    <a:lumMod val="10000"/>
                  </a:schemeClr>
                </a:solidFill>
                <a:latin typeface="Times New Roman" panose="02020603050405020304" pitchFamily="18" charset="0"/>
                <a:cs typeface="Times New Roman" panose="02020603050405020304" pitchFamily="18" charset="0"/>
              </a:rPr>
              <a:t>nhớ</a:t>
            </a:r>
            <a:r>
              <a:rPr lang="en-US" sz="2800" b="1" dirty="0">
                <a:solidFill>
                  <a:schemeClr val="tx1">
                    <a:lumMod val="10000"/>
                  </a:schemeClr>
                </a:solidFill>
                <a:latin typeface="Times New Roman" panose="02020603050405020304" pitchFamily="18" charset="0"/>
                <a:cs typeface="Times New Roman" panose="02020603050405020304" pitchFamily="18" charset="0"/>
              </a:rPr>
              <a:t> 1</a:t>
            </a:r>
          </a:p>
        </p:txBody>
      </p:sp>
      <p:sp>
        <p:nvSpPr>
          <p:cNvPr id="47" name="TextBox 46">
            <a:extLst>
              <a:ext uri="{FF2B5EF4-FFF2-40B4-BE49-F238E27FC236}">
                <a16:creationId xmlns="" xmlns:a16="http://schemas.microsoft.com/office/drawing/2014/main" id="{22A58544-4466-4FE0-A162-3DFA0FD8AD02}"/>
              </a:ext>
            </a:extLst>
          </p:cNvPr>
          <p:cNvSpPr txBox="1"/>
          <p:nvPr/>
        </p:nvSpPr>
        <p:spPr>
          <a:xfrm>
            <a:off x="1277796" y="4781970"/>
            <a:ext cx="482678"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5</a:t>
            </a:r>
          </a:p>
        </p:txBody>
      </p:sp>
      <p:sp>
        <p:nvSpPr>
          <p:cNvPr id="48" name="TextBox 47">
            <a:extLst>
              <a:ext uri="{FF2B5EF4-FFF2-40B4-BE49-F238E27FC236}">
                <a16:creationId xmlns="" xmlns:a16="http://schemas.microsoft.com/office/drawing/2014/main" id="{24EF92FA-3E06-4785-94AE-8A74EBDBF27D}"/>
              </a:ext>
            </a:extLst>
          </p:cNvPr>
          <p:cNvSpPr txBox="1"/>
          <p:nvPr/>
        </p:nvSpPr>
        <p:spPr>
          <a:xfrm>
            <a:off x="2755380" y="5378050"/>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chemeClr val="tx1">
                    <a:lumMod val="10000"/>
                  </a:schemeClr>
                </a:solidFill>
                <a:latin typeface="Times New Roman" panose="02020603050405020304" pitchFamily="18" charset="0"/>
                <a:cs typeface="Times New Roman" panose="02020603050405020304" pitchFamily="18" charset="0"/>
              </a:rPr>
              <a:t>2 </a:t>
            </a:r>
            <a:r>
              <a:rPr lang="en-US" sz="2800" b="1" dirty="0" err="1" smtClean="0">
                <a:solidFill>
                  <a:schemeClr val="tx1">
                    <a:lumMod val="10000"/>
                  </a:schemeClr>
                </a:solidFill>
                <a:latin typeface="Times New Roman" panose="02020603050405020304" pitchFamily="18" charset="0"/>
                <a:cs typeface="Times New Roman" panose="02020603050405020304" pitchFamily="18" charset="0"/>
              </a:rPr>
              <a:t>thêm</a:t>
            </a:r>
            <a:r>
              <a:rPr lang="en-US" sz="2800" b="1" dirty="0" smtClean="0">
                <a:solidFill>
                  <a:schemeClr val="tx1">
                    <a:lumMod val="10000"/>
                  </a:schemeClr>
                </a:solidFill>
                <a:latin typeface="Times New Roman" panose="02020603050405020304" pitchFamily="18" charset="0"/>
                <a:cs typeface="Times New Roman" panose="02020603050405020304" pitchFamily="18" charset="0"/>
              </a:rPr>
              <a:t> </a:t>
            </a:r>
            <a:r>
              <a:rPr lang="en-US" sz="2800" b="1" dirty="0">
                <a:solidFill>
                  <a:schemeClr val="tx1">
                    <a:lumMod val="10000"/>
                  </a:schemeClr>
                </a:solidFill>
                <a:latin typeface="Times New Roman" panose="02020603050405020304" pitchFamily="18" charset="0"/>
                <a:cs typeface="Times New Roman" panose="02020603050405020304" pitchFamily="18" charset="0"/>
              </a:rPr>
              <a:t>1 </a:t>
            </a:r>
            <a:r>
              <a:rPr lang="en-US" sz="2800" b="1" dirty="0" err="1">
                <a:solidFill>
                  <a:schemeClr val="tx1">
                    <a:lumMod val="10000"/>
                  </a:schemeClr>
                </a:solidFill>
                <a:latin typeface="Times New Roman" panose="02020603050405020304" pitchFamily="18" charset="0"/>
                <a:cs typeface="Times New Roman" panose="02020603050405020304" pitchFamily="18" charset="0"/>
              </a:rPr>
              <a:t>bằng</a:t>
            </a:r>
            <a:r>
              <a:rPr lang="en-US" sz="2800" b="1" dirty="0">
                <a:solidFill>
                  <a:schemeClr val="tx1">
                    <a:lumMod val="10000"/>
                  </a:schemeClr>
                </a:solidFill>
                <a:latin typeface="Times New Roman" panose="02020603050405020304" pitchFamily="18" charset="0"/>
                <a:cs typeface="Times New Roman" panose="02020603050405020304" pitchFamily="18" charset="0"/>
              </a:rPr>
              <a:t> 3, 3 </a:t>
            </a:r>
            <a:r>
              <a:rPr lang="en-US" sz="2800" b="1" dirty="0" err="1">
                <a:solidFill>
                  <a:schemeClr val="tx1">
                    <a:lumMod val="10000"/>
                  </a:schemeClr>
                </a:solidFill>
                <a:latin typeface="Times New Roman" panose="02020603050405020304" pitchFamily="18" charset="0"/>
                <a:cs typeface="Times New Roman" panose="02020603050405020304" pitchFamily="18" charset="0"/>
              </a:rPr>
              <a:t>cộng</a:t>
            </a:r>
            <a:r>
              <a:rPr lang="en-US" sz="2800" b="1" dirty="0">
                <a:solidFill>
                  <a:schemeClr val="tx1">
                    <a:lumMod val="10000"/>
                  </a:schemeClr>
                </a:solidFill>
                <a:latin typeface="Times New Roman" panose="02020603050405020304" pitchFamily="18" charset="0"/>
                <a:cs typeface="Times New Roman" panose="02020603050405020304" pitchFamily="18" charset="0"/>
              </a:rPr>
              <a:t> 4 </a:t>
            </a:r>
            <a:r>
              <a:rPr lang="en-US" sz="2800" b="1" dirty="0" err="1">
                <a:solidFill>
                  <a:schemeClr val="tx1">
                    <a:lumMod val="10000"/>
                  </a:schemeClr>
                </a:solidFill>
                <a:latin typeface="Times New Roman" panose="02020603050405020304" pitchFamily="18" charset="0"/>
                <a:cs typeface="Times New Roman" panose="02020603050405020304" pitchFamily="18" charset="0"/>
              </a:rPr>
              <a:t>bằng</a:t>
            </a:r>
            <a:r>
              <a:rPr lang="en-US" sz="2800" b="1" dirty="0">
                <a:solidFill>
                  <a:schemeClr val="tx1">
                    <a:lumMod val="10000"/>
                  </a:schemeClr>
                </a:solidFill>
                <a:latin typeface="Times New Roman" panose="02020603050405020304" pitchFamily="18" charset="0"/>
                <a:cs typeface="Times New Roman" panose="02020603050405020304" pitchFamily="18" charset="0"/>
              </a:rPr>
              <a:t> 7, </a:t>
            </a:r>
            <a:r>
              <a:rPr lang="en-US" sz="2800" b="1" dirty="0" err="1">
                <a:solidFill>
                  <a:schemeClr val="tx1">
                    <a:lumMod val="10000"/>
                  </a:schemeClr>
                </a:solidFill>
                <a:latin typeface="Times New Roman" panose="02020603050405020304" pitchFamily="18" charset="0"/>
                <a:cs typeface="Times New Roman" panose="02020603050405020304" pitchFamily="18" charset="0"/>
              </a:rPr>
              <a:t>viết</a:t>
            </a:r>
            <a:r>
              <a:rPr lang="en-US" sz="2800" b="1" dirty="0">
                <a:solidFill>
                  <a:schemeClr val="tx1">
                    <a:lumMod val="10000"/>
                  </a:schemeClr>
                </a:solidFill>
                <a:latin typeface="Times New Roman" panose="02020603050405020304" pitchFamily="18" charset="0"/>
                <a:cs typeface="Times New Roman" panose="02020603050405020304" pitchFamily="18" charset="0"/>
              </a:rPr>
              <a:t> 7</a:t>
            </a:r>
          </a:p>
        </p:txBody>
      </p:sp>
      <p:sp>
        <p:nvSpPr>
          <p:cNvPr id="49" name="TextBox 48">
            <a:extLst>
              <a:ext uri="{FF2B5EF4-FFF2-40B4-BE49-F238E27FC236}">
                <a16:creationId xmlns="" xmlns:a16="http://schemas.microsoft.com/office/drawing/2014/main" id="{D0B79FF9-C073-4E14-84FD-E1142F5C6D7D}"/>
              </a:ext>
            </a:extLst>
          </p:cNvPr>
          <p:cNvSpPr txBox="1"/>
          <p:nvPr/>
        </p:nvSpPr>
        <p:spPr>
          <a:xfrm>
            <a:off x="985488" y="4778585"/>
            <a:ext cx="482678"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7</a:t>
            </a:r>
          </a:p>
        </p:txBody>
      </p:sp>
      <p:sp>
        <p:nvSpPr>
          <p:cNvPr id="51" name="Rectangle: Rounded Corners 50">
            <a:extLst>
              <a:ext uri="{FF2B5EF4-FFF2-40B4-BE49-F238E27FC236}">
                <a16:creationId xmlns="" xmlns:a16="http://schemas.microsoft.com/office/drawing/2014/main" id="{4A8CADB6-D14C-4BA9-ADE0-678464A8A0B1}"/>
              </a:ext>
            </a:extLst>
          </p:cNvPr>
          <p:cNvSpPr/>
          <p:nvPr/>
        </p:nvSpPr>
        <p:spPr>
          <a:xfrm>
            <a:off x="4201080" y="6065519"/>
            <a:ext cx="4638120" cy="626195"/>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Times New Roman" panose="02020603050405020304" pitchFamily="18" charset="0"/>
                <a:cs typeface="Times New Roman" panose="02020603050405020304" pitchFamily="18" charset="0"/>
              </a:rPr>
              <a:t>2 729 + 4 827 = 7 556</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down)">
                                      <p:cBhvr>
                                        <p:cTn id="56" dur="500"/>
                                        <p:tgtEl>
                                          <p:spTgt spid="20"/>
                                        </p:tgtEl>
                                      </p:cBhvr>
                                    </p:animEffect>
                                  </p:childTnLst>
                                </p:cTn>
                              </p:par>
                            </p:childTnLst>
                          </p:cTn>
                        </p:par>
                        <p:par>
                          <p:cTn id="57" fill="hold">
                            <p:stCondLst>
                              <p:cond delay="500"/>
                            </p:stCondLst>
                            <p:childTnLst>
                              <p:par>
                                <p:cTn id="58" presetID="42" presetClass="entr" presetSubtype="0" fill="hold" grpId="0" nodeType="after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childTnLst>
                          </p:cTn>
                        </p:par>
                        <p:par>
                          <p:cTn id="68" fill="hold">
                            <p:stCondLst>
                              <p:cond delay="500"/>
                            </p:stCondLst>
                            <p:childTnLst>
                              <p:par>
                                <p:cTn id="69" presetID="42" presetClass="entr" presetSubtype="0"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1000"/>
                                        <p:tgtEl>
                                          <p:spTgt spid="44"/>
                                        </p:tgtEl>
                                      </p:cBhvr>
                                    </p:animEffect>
                                    <p:anim calcmode="lin" valueType="num">
                                      <p:cBhvr>
                                        <p:cTn id="72" dur="1000" fill="hold"/>
                                        <p:tgtEl>
                                          <p:spTgt spid="44"/>
                                        </p:tgtEl>
                                        <p:attrNameLst>
                                          <p:attrName>ppt_x</p:attrName>
                                        </p:attrNameLst>
                                      </p:cBhvr>
                                      <p:tavLst>
                                        <p:tav tm="0">
                                          <p:val>
                                            <p:strVal val="#ppt_x"/>
                                          </p:val>
                                        </p:tav>
                                        <p:tav tm="100000">
                                          <p:val>
                                            <p:strVal val="#ppt_x"/>
                                          </p:val>
                                        </p:tav>
                                      </p:tavLst>
                                    </p:anim>
                                    <p:anim calcmode="lin" valueType="num">
                                      <p:cBhvr>
                                        <p:cTn id="7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wipe(down)">
                                      <p:cBhvr>
                                        <p:cTn id="78" dur="500"/>
                                        <p:tgtEl>
                                          <p:spTgt spid="46"/>
                                        </p:tgtEl>
                                      </p:cBhvr>
                                    </p:animEffect>
                                  </p:childTnLst>
                                </p:cTn>
                              </p:par>
                            </p:childTnLst>
                          </p:cTn>
                        </p:par>
                        <p:par>
                          <p:cTn id="79" fill="hold">
                            <p:stCondLst>
                              <p:cond delay="500"/>
                            </p:stCondLst>
                            <p:childTnLst>
                              <p:par>
                                <p:cTn id="80" presetID="42" presetClass="entr" presetSubtype="0" fill="hold" grpId="0" nodeType="after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1000"/>
                                        <p:tgtEl>
                                          <p:spTgt spid="47"/>
                                        </p:tgtEl>
                                      </p:cBhvr>
                                    </p:animEffect>
                                    <p:anim calcmode="lin" valueType="num">
                                      <p:cBhvr>
                                        <p:cTn id="83" dur="1000" fill="hold"/>
                                        <p:tgtEl>
                                          <p:spTgt spid="47"/>
                                        </p:tgtEl>
                                        <p:attrNameLst>
                                          <p:attrName>ppt_x</p:attrName>
                                        </p:attrNameLst>
                                      </p:cBhvr>
                                      <p:tavLst>
                                        <p:tav tm="0">
                                          <p:val>
                                            <p:strVal val="#ppt_x"/>
                                          </p:val>
                                        </p:tav>
                                        <p:tav tm="100000">
                                          <p:val>
                                            <p:strVal val="#ppt_x"/>
                                          </p:val>
                                        </p:tav>
                                      </p:tavLst>
                                    </p:anim>
                                    <p:anim calcmode="lin" valueType="num">
                                      <p:cBhvr>
                                        <p:cTn id="8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wipe(down)">
                                      <p:cBhvr>
                                        <p:cTn id="89" dur="500"/>
                                        <p:tgtEl>
                                          <p:spTgt spid="48"/>
                                        </p:tgtEl>
                                      </p:cBhvr>
                                    </p:animEffect>
                                  </p:childTnLst>
                                </p:cTn>
                              </p:par>
                            </p:childTnLst>
                          </p:cTn>
                        </p:par>
                        <p:par>
                          <p:cTn id="90" fill="hold">
                            <p:stCondLst>
                              <p:cond delay="500"/>
                            </p:stCondLst>
                            <p:childTnLst>
                              <p:par>
                                <p:cTn id="91" presetID="42" presetClass="entr" presetSubtype="0" fill="hold" grpId="0" nodeType="after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fade">
                                      <p:cBhvr>
                                        <p:cTn id="93" dur="1000"/>
                                        <p:tgtEl>
                                          <p:spTgt spid="49"/>
                                        </p:tgtEl>
                                      </p:cBhvr>
                                    </p:animEffect>
                                    <p:anim calcmode="lin" valueType="num">
                                      <p:cBhvr>
                                        <p:cTn id="94" dur="1000" fill="hold"/>
                                        <p:tgtEl>
                                          <p:spTgt spid="49"/>
                                        </p:tgtEl>
                                        <p:attrNameLst>
                                          <p:attrName>ppt_x</p:attrName>
                                        </p:attrNameLst>
                                      </p:cBhvr>
                                      <p:tavLst>
                                        <p:tav tm="0">
                                          <p:val>
                                            <p:strVal val="#ppt_x"/>
                                          </p:val>
                                        </p:tav>
                                        <p:tav tm="100000">
                                          <p:val>
                                            <p:strVal val="#ppt_x"/>
                                          </p:val>
                                        </p:tav>
                                      </p:tavLst>
                                    </p:anim>
                                    <p:anim calcmode="lin" valueType="num">
                                      <p:cBhvr>
                                        <p:cTn id="9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51"/>
                                        </p:tgtEl>
                                        <p:attrNameLst>
                                          <p:attrName>style.visibility</p:attrName>
                                        </p:attrNameLst>
                                      </p:cBhvr>
                                      <p:to>
                                        <p:strVal val="visible"/>
                                      </p:to>
                                    </p:set>
                                    <p:animEffect transition="in" filter="barn(inVertical)">
                                      <p:cBhvr>
                                        <p:cTn id="10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animBg="1"/>
      <p:bldP spid="34" grpId="0" animBg="1"/>
      <p:bldP spid="14" grpId="0" animBg="1"/>
      <p:bldP spid="15" grpId="0"/>
      <p:bldP spid="40" grpId="0"/>
      <p:bldP spid="20" grpId="0"/>
      <p:bldP spid="41" grpId="0"/>
      <p:bldP spid="42" grpId="0"/>
      <p:bldP spid="44" grpId="0"/>
      <p:bldP spid="46" grpId="0"/>
      <p:bldP spid="47" grpId="0"/>
      <p:bldP spid="48" grpId="0"/>
      <p:bldP spid="49" grpId="0"/>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12" name="Group 11"/>
          <p:cNvGrpSpPr/>
          <p:nvPr/>
        </p:nvGrpSpPr>
        <p:grpSpPr>
          <a:xfrm>
            <a:off x="605453" y="318845"/>
            <a:ext cx="2697072" cy="903394"/>
            <a:chOff x="822" y="275"/>
            <a:chExt cx="2629" cy="1067"/>
          </a:xfrm>
        </p:grpSpPr>
        <p:sp>
          <p:nvSpPr>
            <p:cNvPr id="15" name="Text Box 14"/>
            <p:cNvSpPr txBox="1"/>
            <p:nvPr/>
          </p:nvSpPr>
          <p:spPr>
            <a:xfrm>
              <a:off x="1848" y="385"/>
              <a:ext cx="1603" cy="852"/>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0000"/>
                  </a:solidFill>
                  <a:latin typeface="Times New Roman" panose="02020603050405020304" pitchFamily="18" charset="0"/>
                  <a:cs typeface="Times New Roman" panose="02020603050405020304" pitchFamily="18" charset="0"/>
                  <a:sym typeface="Arial" panose="020B0604020202020204"/>
                </a:rPr>
                <a:t>Tính</a:t>
              </a:r>
              <a:endParaRPr lang="en-US" sz="3733"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nvGrpSpPr>
            <p:cNvPr id="9" name="Group 8"/>
            <p:cNvGrpSpPr/>
            <p:nvPr/>
          </p:nvGrpSpPr>
          <p:grpSpPr>
            <a:xfrm>
              <a:off x="822" y="275"/>
              <a:ext cx="992" cy="1067"/>
              <a:chOff x="738" y="297"/>
              <a:chExt cx="992" cy="1067"/>
            </a:xfrm>
          </p:grpSpPr>
          <p:sp>
            <p:nvSpPr>
              <p:cNvPr id="10" name="Oval 9"/>
              <p:cNvSpPr/>
              <p:nvPr/>
            </p:nvSpPr>
            <p:spPr>
              <a:xfrm>
                <a:off x="738" y="408"/>
                <a:ext cx="992" cy="95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panose="020B0604020202020204"/>
                </a:endParaRPr>
              </a:p>
            </p:txBody>
          </p:sp>
          <p:sp>
            <p:nvSpPr>
              <p:cNvPr id="11" name="Text Box 10"/>
              <p:cNvSpPr txBox="1"/>
              <p:nvPr/>
            </p:nvSpPr>
            <p:spPr>
              <a:xfrm>
                <a:off x="926" y="297"/>
                <a:ext cx="634" cy="978"/>
              </a:xfrm>
              <a:prstGeom prst="rect">
                <a:avLst/>
              </a:prstGeom>
              <a:noFill/>
            </p:spPr>
            <p:txBody>
              <a:bodyPr wrap="square" rtlCol="0">
                <a:spAutoFit/>
              </a:bodyPr>
              <a:lstStyle/>
              <a:p>
                <a:pPr algn="ctr" defTabSz="1219170">
                  <a:lnSpc>
                    <a:spcPct val="120000"/>
                  </a:lnSpc>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panose="020B0604020202020204"/>
                  </a:rPr>
                  <a:t>1</a:t>
                </a:r>
              </a:p>
            </p:txBody>
          </p:sp>
        </p:grpSp>
      </p:grpSp>
      <p:sp>
        <p:nvSpPr>
          <p:cNvPr id="2" name="Rectangle: Rounded Corners 1">
            <a:extLst>
              <a:ext uri="{FF2B5EF4-FFF2-40B4-BE49-F238E27FC236}">
                <a16:creationId xmlns="" xmlns:a16="http://schemas.microsoft.com/office/drawing/2014/main" id="{C274DDA4-F2FC-47FE-BE0D-8E6FDC890818}"/>
              </a:ext>
            </a:extLst>
          </p:cNvPr>
          <p:cNvSpPr/>
          <p:nvPr/>
        </p:nvSpPr>
        <p:spPr>
          <a:xfrm>
            <a:off x="1502557" y="1815279"/>
            <a:ext cx="8923573" cy="165778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 name="Group 2">
            <a:extLst>
              <a:ext uri="{FF2B5EF4-FFF2-40B4-BE49-F238E27FC236}">
                <a16:creationId xmlns="" xmlns:a16="http://schemas.microsoft.com/office/drawing/2014/main" id="{9BF879D3-308E-4968-B655-D1F20530161F}"/>
              </a:ext>
            </a:extLst>
          </p:cNvPr>
          <p:cNvGrpSpPr/>
          <p:nvPr/>
        </p:nvGrpSpPr>
        <p:grpSpPr>
          <a:xfrm>
            <a:off x="1958377" y="1905378"/>
            <a:ext cx="2916478" cy="1103221"/>
            <a:chOff x="2834082" y="1255663"/>
            <a:chExt cx="2916478" cy="1103221"/>
          </a:xfrm>
        </p:grpSpPr>
        <p:sp>
          <p:nvSpPr>
            <p:cNvPr id="24" name="TextBox 23">
              <a:extLst>
                <a:ext uri="{FF2B5EF4-FFF2-40B4-BE49-F238E27FC236}">
                  <a16:creationId xmlns="" xmlns:a16="http://schemas.microsoft.com/office/drawing/2014/main" id="{2134905B-A03C-41B8-8810-6B91BDBFF0A8}"/>
                </a:ext>
              </a:extLst>
            </p:cNvPr>
            <p:cNvSpPr txBox="1"/>
            <p:nvPr/>
          </p:nvSpPr>
          <p:spPr>
            <a:xfrm>
              <a:off x="3149600" y="1255663"/>
              <a:ext cx="2600960" cy="1077218"/>
            </a:xfrm>
            <a:prstGeom prst="rect">
              <a:avLst/>
            </a:prstGeom>
            <a:noFill/>
          </p:spPr>
          <p:txBody>
            <a:bodyPr wrap="square" rtlCol="0">
              <a:spAutoFit/>
            </a:bodyPr>
            <a:lstStyle/>
            <a:p>
              <a:r>
                <a:rPr lang="en-US" sz="3200" b="1" dirty="0">
                  <a:solidFill>
                    <a:srgbClr val="002060"/>
                  </a:solidFill>
                  <a:latin typeface="Times New Roman" pitchFamily="18" charset="0"/>
                  <a:cs typeface="Times New Roman" pitchFamily="18" charset="0"/>
                </a:rPr>
                <a:t>6 428</a:t>
              </a:r>
            </a:p>
            <a:p>
              <a:r>
                <a:rPr lang="en-US" sz="3200" b="1" dirty="0">
                  <a:solidFill>
                    <a:srgbClr val="002060"/>
                  </a:solidFill>
                  <a:latin typeface="Times New Roman" pitchFamily="18" charset="0"/>
                  <a:cs typeface="Times New Roman" pitchFamily="18" charset="0"/>
                </a:rPr>
                <a:t>3 481</a:t>
              </a:r>
            </a:p>
          </p:txBody>
        </p:sp>
        <p:cxnSp>
          <p:nvCxnSpPr>
            <p:cNvPr id="25" name="Straight Connector 24">
              <a:extLst>
                <a:ext uri="{FF2B5EF4-FFF2-40B4-BE49-F238E27FC236}">
                  <a16:creationId xmlns="" xmlns:a16="http://schemas.microsoft.com/office/drawing/2014/main" id="{1561F008-BBB6-489B-9987-E10AB9BAFF34}"/>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 xmlns:a16="http://schemas.microsoft.com/office/drawing/2014/main" id="{EA6A31B0-9A89-4702-A8AF-4A509B6F112D}"/>
                </a:ext>
              </a:extLst>
            </p:cNvPr>
            <p:cNvSpPr txBox="1"/>
            <p:nvPr/>
          </p:nvSpPr>
          <p:spPr>
            <a:xfrm>
              <a:off x="2834082" y="1531374"/>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28" name="Group 27">
            <a:extLst>
              <a:ext uri="{FF2B5EF4-FFF2-40B4-BE49-F238E27FC236}">
                <a16:creationId xmlns="" xmlns:a16="http://schemas.microsoft.com/office/drawing/2014/main" id="{E892A1B8-8CDD-4EAE-BA71-D0C8F5A85836}"/>
              </a:ext>
            </a:extLst>
          </p:cNvPr>
          <p:cNvGrpSpPr/>
          <p:nvPr/>
        </p:nvGrpSpPr>
        <p:grpSpPr>
          <a:xfrm>
            <a:off x="4170944" y="1908153"/>
            <a:ext cx="2916478" cy="1103221"/>
            <a:chOff x="2834082" y="1255663"/>
            <a:chExt cx="2916478" cy="1103221"/>
          </a:xfrm>
        </p:grpSpPr>
        <p:sp>
          <p:nvSpPr>
            <p:cNvPr id="29" name="TextBox 28">
              <a:extLst>
                <a:ext uri="{FF2B5EF4-FFF2-40B4-BE49-F238E27FC236}">
                  <a16:creationId xmlns="" xmlns:a16="http://schemas.microsoft.com/office/drawing/2014/main" id="{02EACB07-3B12-459B-BAF0-A0CE08B29405}"/>
                </a:ext>
              </a:extLst>
            </p:cNvPr>
            <p:cNvSpPr txBox="1"/>
            <p:nvPr/>
          </p:nvSpPr>
          <p:spPr>
            <a:xfrm>
              <a:off x="3149600" y="1255663"/>
              <a:ext cx="2600960" cy="1077218"/>
            </a:xfrm>
            <a:prstGeom prst="rect">
              <a:avLst/>
            </a:prstGeom>
            <a:noFill/>
          </p:spPr>
          <p:txBody>
            <a:bodyPr wrap="square" rtlCol="0">
              <a:spAutoFit/>
            </a:bodyPr>
            <a:lstStyle/>
            <a:p>
              <a:r>
                <a:rPr lang="en-US" sz="3200" b="1" dirty="0">
                  <a:solidFill>
                    <a:srgbClr val="002060"/>
                  </a:solidFill>
                  <a:latin typeface="Times New Roman" pitchFamily="18" charset="0"/>
                  <a:cs typeface="Times New Roman" pitchFamily="18" charset="0"/>
                </a:rPr>
                <a:t>2 576</a:t>
              </a:r>
            </a:p>
            <a:p>
              <a:r>
                <a:rPr lang="en-US" sz="3200" b="1" dirty="0">
                  <a:solidFill>
                    <a:srgbClr val="002060"/>
                  </a:solidFill>
                  <a:latin typeface="Times New Roman" pitchFamily="18" charset="0"/>
                  <a:cs typeface="Times New Roman" pitchFamily="18" charset="0"/>
                </a:rPr>
                <a:t>4 518</a:t>
              </a:r>
            </a:p>
          </p:txBody>
        </p:sp>
        <p:cxnSp>
          <p:nvCxnSpPr>
            <p:cNvPr id="30" name="Straight Connector 29">
              <a:extLst>
                <a:ext uri="{FF2B5EF4-FFF2-40B4-BE49-F238E27FC236}">
                  <a16:creationId xmlns="" xmlns:a16="http://schemas.microsoft.com/office/drawing/2014/main" id="{4668DA2D-FBA1-45AD-97A5-BB65099B8FB3}"/>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 xmlns:a16="http://schemas.microsoft.com/office/drawing/2014/main" id="{A867E5F4-CCA8-4CEF-8B59-2DB04CAF93E1}"/>
                </a:ext>
              </a:extLst>
            </p:cNvPr>
            <p:cNvSpPr txBox="1"/>
            <p:nvPr/>
          </p:nvSpPr>
          <p:spPr>
            <a:xfrm>
              <a:off x="2834082" y="1544626"/>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2" name="Group 31">
            <a:extLst>
              <a:ext uri="{FF2B5EF4-FFF2-40B4-BE49-F238E27FC236}">
                <a16:creationId xmlns="" xmlns:a16="http://schemas.microsoft.com/office/drawing/2014/main" id="{9D19AFF8-6499-428A-B230-634A09592C32}"/>
              </a:ext>
            </a:extLst>
          </p:cNvPr>
          <p:cNvGrpSpPr/>
          <p:nvPr/>
        </p:nvGrpSpPr>
        <p:grpSpPr>
          <a:xfrm>
            <a:off x="6400979" y="1897083"/>
            <a:ext cx="2916478" cy="1103221"/>
            <a:chOff x="2834082" y="1255663"/>
            <a:chExt cx="2916478" cy="1103221"/>
          </a:xfrm>
        </p:grpSpPr>
        <p:sp>
          <p:nvSpPr>
            <p:cNvPr id="33" name="TextBox 32">
              <a:extLst>
                <a:ext uri="{FF2B5EF4-FFF2-40B4-BE49-F238E27FC236}">
                  <a16:creationId xmlns="" xmlns:a16="http://schemas.microsoft.com/office/drawing/2014/main" id="{1F8A3670-6598-4BAF-B3E1-9AD2A99EFAFD}"/>
                </a:ext>
              </a:extLst>
            </p:cNvPr>
            <p:cNvSpPr txBox="1"/>
            <p:nvPr/>
          </p:nvSpPr>
          <p:spPr>
            <a:xfrm>
              <a:off x="3149600" y="1255663"/>
              <a:ext cx="2600960" cy="1077218"/>
            </a:xfrm>
            <a:prstGeom prst="rect">
              <a:avLst/>
            </a:prstGeom>
            <a:noFill/>
          </p:spPr>
          <p:txBody>
            <a:bodyPr wrap="square" rtlCol="0">
              <a:spAutoFit/>
            </a:bodyPr>
            <a:lstStyle/>
            <a:p>
              <a:r>
                <a:rPr lang="en-US" sz="3200" b="1" dirty="0">
                  <a:solidFill>
                    <a:srgbClr val="002060"/>
                  </a:solidFill>
                  <a:latin typeface="Times New Roman" pitchFamily="18" charset="0"/>
                  <a:cs typeface="Times New Roman" pitchFamily="18" charset="0"/>
                </a:rPr>
                <a:t>6 307</a:t>
              </a:r>
            </a:p>
            <a:p>
              <a:r>
                <a:rPr lang="en-US" sz="3200" b="1" dirty="0">
                  <a:solidFill>
                    <a:srgbClr val="002060"/>
                  </a:solidFill>
                  <a:latin typeface="Times New Roman" pitchFamily="18" charset="0"/>
                  <a:cs typeface="Times New Roman" pitchFamily="18" charset="0"/>
                </a:rPr>
                <a:t>   826</a:t>
              </a:r>
            </a:p>
          </p:txBody>
        </p:sp>
        <p:cxnSp>
          <p:nvCxnSpPr>
            <p:cNvPr id="34" name="Straight Connector 33">
              <a:extLst>
                <a:ext uri="{FF2B5EF4-FFF2-40B4-BE49-F238E27FC236}">
                  <a16:creationId xmlns="" xmlns:a16="http://schemas.microsoft.com/office/drawing/2014/main" id="{7903C053-9DCA-4C1E-8978-8CF74C5D7DD6}"/>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 xmlns:a16="http://schemas.microsoft.com/office/drawing/2014/main" id="{A812F684-2A65-49C0-B469-4C8F00930563}"/>
                </a:ext>
              </a:extLst>
            </p:cNvPr>
            <p:cNvSpPr txBox="1"/>
            <p:nvPr/>
          </p:nvSpPr>
          <p:spPr>
            <a:xfrm>
              <a:off x="2834082" y="1544626"/>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6" name="Group 35">
            <a:extLst>
              <a:ext uri="{FF2B5EF4-FFF2-40B4-BE49-F238E27FC236}">
                <a16:creationId xmlns="" xmlns:a16="http://schemas.microsoft.com/office/drawing/2014/main" id="{4AEFB891-0299-4D4A-BFAB-8971AE8A99AB}"/>
              </a:ext>
            </a:extLst>
          </p:cNvPr>
          <p:cNvGrpSpPr/>
          <p:nvPr/>
        </p:nvGrpSpPr>
        <p:grpSpPr>
          <a:xfrm>
            <a:off x="8699695" y="1905378"/>
            <a:ext cx="2757454" cy="1103221"/>
            <a:chOff x="2993106" y="1255663"/>
            <a:chExt cx="2757454" cy="1103221"/>
          </a:xfrm>
        </p:grpSpPr>
        <p:sp>
          <p:nvSpPr>
            <p:cNvPr id="37" name="TextBox 36">
              <a:extLst>
                <a:ext uri="{FF2B5EF4-FFF2-40B4-BE49-F238E27FC236}">
                  <a16:creationId xmlns="" xmlns:a16="http://schemas.microsoft.com/office/drawing/2014/main" id="{AB35EC3B-6A84-4E35-BFC9-C06BACC586E2}"/>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  </a:t>
              </a:r>
              <a:r>
                <a:rPr lang="en-US" sz="3200" b="1" dirty="0">
                  <a:solidFill>
                    <a:srgbClr val="002060"/>
                  </a:solidFill>
                  <a:latin typeface="Times New Roman" pitchFamily="18" charset="0"/>
                  <a:cs typeface="Times New Roman" pitchFamily="18" charset="0"/>
                </a:rPr>
                <a:t>837</a:t>
              </a:r>
            </a:p>
            <a:p>
              <a:r>
                <a:rPr lang="en-US" sz="3200" b="1" dirty="0">
                  <a:solidFill>
                    <a:srgbClr val="002060"/>
                  </a:solidFill>
                  <a:latin typeface="Times New Roman" pitchFamily="18" charset="0"/>
                  <a:cs typeface="Times New Roman" pitchFamily="18" charset="0"/>
                </a:rPr>
                <a:t>  524</a:t>
              </a:r>
            </a:p>
          </p:txBody>
        </p:sp>
        <p:cxnSp>
          <p:nvCxnSpPr>
            <p:cNvPr id="38" name="Straight Connector 37">
              <a:extLst>
                <a:ext uri="{FF2B5EF4-FFF2-40B4-BE49-F238E27FC236}">
                  <a16:creationId xmlns="" xmlns:a16="http://schemas.microsoft.com/office/drawing/2014/main" id="{DB03F6EE-D0AC-4D95-BEDF-4FF7B74B47A0}"/>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 xmlns:a16="http://schemas.microsoft.com/office/drawing/2014/main" id="{0E3E579E-A1F8-4BF3-B0C0-E2962F37EDDF}"/>
                </a:ext>
              </a:extLst>
            </p:cNvPr>
            <p:cNvSpPr txBox="1"/>
            <p:nvPr/>
          </p:nvSpPr>
          <p:spPr>
            <a:xfrm>
              <a:off x="2993106" y="1504870"/>
              <a:ext cx="447040" cy="584775"/>
            </a:xfrm>
            <a:prstGeom prst="rect">
              <a:avLst/>
            </a:prstGeom>
            <a:noFill/>
          </p:spPr>
          <p:txBody>
            <a:bodyPr wrap="square" rtlCol="0">
              <a:spAutoFit/>
            </a:bodyPr>
            <a:lstStyle/>
            <a:p>
              <a:r>
                <a:rPr lang="en-US" sz="3200" dirty="0">
                  <a:solidFill>
                    <a:srgbClr val="002060"/>
                  </a:solidFill>
                </a:rPr>
                <a:t>+</a:t>
              </a: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algn="ctr" defTabSz="457200">
              <a:defRPr/>
            </a:pPr>
            <a:r>
              <a:rPr lang="en-US" sz="6600" b="1" kern="0" dirty="0">
                <a:solidFill>
                  <a:srgbClr val="0064D2">
                    <a:lumMod val="50000"/>
                  </a:srgbClr>
                </a:solidFill>
                <a:ea typeface="微软雅黑"/>
                <a:cs typeface="Arial" panose="020B0604020202020204" pitchFamily="34" charset="0"/>
              </a:rPr>
              <a:t>6 428 + 3 481 </a:t>
            </a:r>
          </a:p>
        </p:txBody>
      </p:sp>
      <p:pic>
        <p:nvPicPr>
          <p:cNvPr id="45" name="Picture 2" descr="Bảng gỗ học sinh Hồng Hà (3447) | Shopee Việt Nam">
            <a:extLst>
              <a:ext uri="{FF2B5EF4-FFF2-40B4-BE49-F238E27FC236}">
                <a16:creationId xmlns=""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6 428</a:t>
            </a:r>
          </a:p>
        </p:txBody>
      </p:sp>
      <p:sp>
        <p:nvSpPr>
          <p:cNvPr id="63" name="TextBox 62">
            <a:extLst>
              <a:ext uri="{FF2B5EF4-FFF2-40B4-BE49-F238E27FC236}">
                <a16:creationId xmlns="" xmlns:a16="http://schemas.microsoft.com/office/drawing/2014/main" id="{158DF9BE-F7B0-4466-8BD9-0A25E6EB4EF5}"/>
              </a:ext>
            </a:extLst>
          </p:cNvPr>
          <p:cNvSpPr txBox="1"/>
          <p:nvPr/>
        </p:nvSpPr>
        <p:spPr>
          <a:xfrm>
            <a:off x="2724500" y="2672574"/>
            <a:ext cx="4129066"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3 481</a:t>
            </a:r>
          </a:p>
        </p:txBody>
      </p:sp>
      <p:sp>
        <p:nvSpPr>
          <p:cNvPr id="64" name="Rectangle 63">
            <a:extLst>
              <a:ext uri="{FF2B5EF4-FFF2-40B4-BE49-F238E27FC236}">
                <a16:creationId xmlns="" xmlns:a16="http://schemas.microsoft.com/office/drawing/2014/main" id="{49194A3C-8066-43B5-8E20-4085EB5B2714}"/>
              </a:ext>
            </a:extLst>
          </p:cNvPr>
          <p:cNvSpPr/>
          <p:nvPr/>
        </p:nvSpPr>
        <p:spPr>
          <a:xfrm>
            <a:off x="2053792" y="2884968"/>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5" name="Rectangle 64">
            <a:extLst>
              <a:ext uri="{FF2B5EF4-FFF2-40B4-BE49-F238E27FC236}">
                <a16:creationId xmlns=""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6" name="TextBox 65">
            <a:extLst>
              <a:ext uri="{FF2B5EF4-FFF2-40B4-BE49-F238E27FC236}">
                <a16:creationId xmlns="" xmlns:a16="http://schemas.microsoft.com/office/drawing/2014/main" id="{CC2C6882-C48D-46AC-838E-0BBB0DA3A626}"/>
              </a:ext>
            </a:extLst>
          </p:cNvPr>
          <p:cNvSpPr txBox="1"/>
          <p:nvPr/>
        </p:nvSpPr>
        <p:spPr>
          <a:xfrm>
            <a:off x="5433898" y="3928408"/>
            <a:ext cx="1226132"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67" name="TextBox 66">
            <a:extLst>
              <a:ext uri="{FF2B5EF4-FFF2-40B4-BE49-F238E27FC236}">
                <a16:creationId xmlns="" xmlns:a16="http://schemas.microsoft.com/office/drawing/2014/main" id="{13265650-E745-4115-8019-6E26B1648DC4}"/>
              </a:ext>
            </a:extLst>
          </p:cNvPr>
          <p:cNvSpPr txBox="1"/>
          <p:nvPr/>
        </p:nvSpPr>
        <p:spPr>
          <a:xfrm>
            <a:off x="4703054" y="3920572"/>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0</a:t>
            </a:r>
          </a:p>
        </p:txBody>
      </p:sp>
      <p:sp>
        <p:nvSpPr>
          <p:cNvPr id="69" name="Rectangle 68">
            <a:extLst>
              <a:ext uri="{FF2B5EF4-FFF2-40B4-BE49-F238E27FC236}">
                <a16:creationId xmlns="" xmlns:a16="http://schemas.microsoft.com/office/drawing/2014/main" id="{F8881941-C271-40AA-B929-15B8356118A0}"/>
              </a:ext>
            </a:extLst>
          </p:cNvPr>
          <p:cNvSpPr/>
          <p:nvPr/>
        </p:nvSpPr>
        <p:spPr>
          <a:xfrm rot="5400000">
            <a:off x="2053793" y="2889444"/>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70" name="TextBox 69">
            <a:extLst>
              <a:ext uri="{FF2B5EF4-FFF2-40B4-BE49-F238E27FC236}">
                <a16:creationId xmlns="" xmlns:a16="http://schemas.microsoft.com/office/drawing/2014/main" id="{EF9096D3-332B-455E-93D1-813EF25531EC}"/>
              </a:ext>
            </a:extLst>
          </p:cNvPr>
          <p:cNvSpPr txBox="1"/>
          <p:nvPr/>
        </p:nvSpPr>
        <p:spPr>
          <a:xfrm>
            <a:off x="3923149" y="3886432"/>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71" name="TextBox 70">
            <a:extLst>
              <a:ext uri="{FF2B5EF4-FFF2-40B4-BE49-F238E27FC236}">
                <a16:creationId xmlns="" xmlns:a16="http://schemas.microsoft.com/office/drawing/2014/main" id="{F5971D0C-6109-4711-9C48-BEEE47A85E28}"/>
              </a:ext>
            </a:extLst>
          </p:cNvPr>
          <p:cNvSpPr txBox="1"/>
          <p:nvPr/>
        </p:nvSpPr>
        <p:spPr>
          <a:xfrm>
            <a:off x="2792142" y="3898448"/>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72" name="Rectangle 71">
            <a:extLst>
              <a:ext uri="{FF2B5EF4-FFF2-40B4-BE49-F238E27FC236}">
                <a16:creationId xmlns=""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 xmlns:a16="http://schemas.microsoft.com/office/drawing/2014/main" id="{AEF75185-47DC-4D86-AB75-2F53A5CE90B1}"/>
              </a:ext>
            </a:extLst>
          </p:cNvPr>
          <p:cNvSpPr/>
          <p:nvPr/>
        </p:nvSpPr>
        <p:spPr>
          <a:xfrm>
            <a:off x="8153165" y="267606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2 + 8</a:t>
            </a:r>
          </a:p>
        </p:txBody>
      </p:sp>
      <p:sp>
        <p:nvSpPr>
          <p:cNvPr id="75" name="Rounded Rectangle 19">
            <a:extLst>
              <a:ext uri="{FF2B5EF4-FFF2-40B4-BE49-F238E27FC236}">
                <a16:creationId xmlns="" xmlns:a16="http://schemas.microsoft.com/office/drawing/2014/main" id="{4DBEE3E8-E09B-4ED9-AA68-1F6B11C302DC}"/>
              </a:ext>
            </a:extLst>
          </p:cNvPr>
          <p:cNvSpPr/>
          <p:nvPr/>
        </p:nvSpPr>
        <p:spPr>
          <a:xfrm>
            <a:off x="10069551" y="267606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10</a:t>
            </a:r>
          </a:p>
        </p:txBody>
      </p:sp>
      <p:sp>
        <p:nvSpPr>
          <p:cNvPr id="76" name="Rounded Rectangle 21">
            <a:extLst>
              <a:ext uri="{FF2B5EF4-FFF2-40B4-BE49-F238E27FC236}">
                <a16:creationId xmlns="" xmlns:a16="http://schemas.microsoft.com/office/drawing/2014/main" id="{BF8C3431-C1C8-4DB4-9B5A-2F7B12E2E11A}"/>
              </a:ext>
            </a:extLst>
          </p:cNvPr>
          <p:cNvSpPr/>
          <p:nvPr/>
        </p:nvSpPr>
        <p:spPr>
          <a:xfrm>
            <a:off x="8484508" y="4359570"/>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 xmlns:a16="http://schemas.microsoft.com/office/drawing/2014/main" id="{4E896C23-AE77-405E-A0B2-78A9A88BDC07}"/>
              </a:ext>
            </a:extLst>
          </p:cNvPr>
          <p:cNvSpPr/>
          <p:nvPr/>
        </p:nvSpPr>
        <p:spPr>
          <a:xfrm>
            <a:off x="4296350" y="2761862"/>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wipe(up)">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wipe(left)">
                                      <p:cBhvr>
                                        <p:cTn id="40" dur="500"/>
                                        <p:tgtEl>
                                          <p:spTgt spid="7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wipe(left)">
                                      <p:cBhvr>
                                        <p:cTn id="45" dur="500"/>
                                        <p:tgtEl>
                                          <p:spTgt spid="7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wipe(up)">
                                      <p:cBhvr>
                                        <p:cTn id="50" dur="500"/>
                                        <p:tgtEl>
                                          <p:spTgt spid="6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6"/>
                                        </p:tgtEl>
                                        <p:attrNameLst>
                                          <p:attrName>style.visibility</p:attrName>
                                        </p:attrNameLst>
                                      </p:cBhvr>
                                      <p:to>
                                        <p:strVal val="visible"/>
                                      </p:to>
                                    </p:set>
                                    <p:animEffect transition="in" filter="wipe(left)">
                                      <p:cBhvr>
                                        <p:cTn id="55" dur="500"/>
                                        <p:tgtEl>
                                          <p:spTgt spid="7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fade">
                                      <p:cBhvr>
                                        <p:cTn id="60" dur="500"/>
                                        <p:tgtEl>
                                          <p:spTgt spid="77"/>
                                        </p:tgtEl>
                                      </p:cBhvr>
                                    </p:animEffect>
                                  </p:childTnLst>
                                </p:cTn>
                              </p:par>
                            </p:childTnLst>
                          </p:cTn>
                        </p:par>
                        <p:par>
                          <p:cTn id="61" fill="hold">
                            <p:stCondLst>
                              <p:cond delay="500"/>
                            </p:stCondLst>
                            <p:childTnLst>
                              <p:par>
                                <p:cTn id="62" presetID="10" presetClass="exit" presetSubtype="0" fill="hold" grpId="1" nodeType="afterEffect">
                                  <p:stCondLst>
                                    <p:cond delay="0"/>
                                  </p:stCondLst>
                                  <p:childTnLst>
                                    <p:animEffect transition="out" filter="fade">
                                      <p:cBhvr>
                                        <p:cTn id="63" dur="500"/>
                                        <p:tgtEl>
                                          <p:spTgt spid="77"/>
                                        </p:tgtEl>
                                      </p:cBhvr>
                                    </p:animEffect>
                                    <p:set>
                                      <p:cBhvr>
                                        <p:cTn id="64" dur="1" fill="hold">
                                          <p:stCondLst>
                                            <p:cond delay="499"/>
                                          </p:stCondLst>
                                        </p:cTn>
                                        <p:tgtEl>
                                          <p:spTgt spid="7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wipe(up)">
                                      <p:cBhvr>
                                        <p:cTn id="69" dur="500"/>
                                        <p:tgtEl>
                                          <p:spTgt spid="7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up)">
                                      <p:cBhvr>
                                        <p:cTn id="7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TotalTime>
  <Words>721</Words>
  <Application>Microsoft Office PowerPoint</Application>
  <PresentationFormat>Custom</PresentationFormat>
  <Paragraphs>152</Paragraphs>
  <Slides>18</Slides>
  <Notes>12</Notes>
  <HiddenSlides>0</HiddenSlides>
  <MMClips>0</MMClips>
  <ScaleCrop>false</ScaleCrop>
  <HeadingPairs>
    <vt:vector size="4" baseType="variant">
      <vt:variant>
        <vt:lpstr>Theme</vt:lpstr>
      </vt:variant>
      <vt:variant>
        <vt:i4>5</vt:i4>
      </vt:variant>
      <vt:variant>
        <vt:lpstr>Slide Titles</vt:lpstr>
      </vt:variant>
      <vt:variant>
        <vt:i4>18</vt:i4>
      </vt:variant>
    </vt:vector>
  </HeadingPairs>
  <TitlesOfParts>
    <vt:vector size="23" baseType="lpstr">
      <vt:lpstr>Printable Number Sense Activities for Pre-K by Slidesgo</vt:lpstr>
      <vt:lpstr>Custom Design</vt:lpstr>
      <vt:lpstr>Office 主题​​</vt:lpstr>
      <vt:lpstr>1_Default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PHONG VU</cp:lastModifiedBy>
  <cp:revision>37</cp:revision>
  <dcterms:created xsi:type="dcterms:W3CDTF">2022-08-01T00:24:30Z</dcterms:created>
  <dcterms:modified xsi:type="dcterms:W3CDTF">2024-02-03T01:31:19Z</dcterms:modified>
</cp:coreProperties>
</file>