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09" r:id="rId3"/>
    <p:sldId id="286" r:id="rId4"/>
    <p:sldId id="305" r:id="rId5"/>
    <p:sldId id="306" r:id="rId6"/>
    <p:sldId id="307" r:id="rId7"/>
    <p:sldId id="308" r:id="rId8"/>
    <p:sldId id="302" r:id="rId9"/>
    <p:sldId id="303" r:id="rId10"/>
    <p:sldId id="277" r:id="rId11"/>
    <p:sldId id="304" r:id="rId12"/>
    <p:sldId id="268" r:id="rId13"/>
    <p:sldId id="295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03/02/2024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03/02/2024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03/02/2024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03/02/2024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4150" indent="0" algn="ctr">
              <a:buNone/>
              <a:defRPr/>
            </a:lvl2pPr>
            <a:lvl3pPr marL="1088299" indent="0" algn="ctr">
              <a:buNone/>
              <a:defRPr/>
            </a:lvl3pPr>
            <a:lvl4pPr marL="1632450" indent="0" algn="ctr">
              <a:buNone/>
              <a:defRPr/>
            </a:lvl4pPr>
            <a:lvl5pPr marL="2176598" indent="0" algn="ctr">
              <a:buNone/>
              <a:defRPr/>
            </a:lvl5pPr>
            <a:lvl6pPr marL="2720749" indent="0" algn="ctr">
              <a:buNone/>
              <a:defRPr/>
            </a:lvl6pPr>
            <a:lvl7pPr marL="3264897" indent="0" algn="ctr">
              <a:buNone/>
              <a:defRPr/>
            </a:lvl7pPr>
            <a:lvl8pPr marL="3809047" indent="0" algn="ctr">
              <a:buNone/>
              <a:defRPr/>
            </a:lvl8pPr>
            <a:lvl9pPr marL="43531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40CB-7AE9-4E7C-9920-EDC27D67D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38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82705-8A55-4896-BC6F-D1E9DEF44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6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150" indent="0">
              <a:buNone/>
              <a:defRPr sz="2200"/>
            </a:lvl2pPr>
            <a:lvl3pPr marL="1088299" indent="0">
              <a:buNone/>
              <a:defRPr sz="1900"/>
            </a:lvl3pPr>
            <a:lvl4pPr marL="1632450" indent="0">
              <a:buNone/>
              <a:defRPr sz="1700"/>
            </a:lvl4pPr>
            <a:lvl5pPr marL="2176598" indent="0">
              <a:buNone/>
              <a:defRPr sz="1700"/>
            </a:lvl5pPr>
            <a:lvl6pPr marL="2720749" indent="0">
              <a:buNone/>
              <a:defRPr sz="1700"/>
            </a:lvl6pPr>
            <a:lvl7pPr marL="3264897" indent="0">
              <a:buNone/>
              <a:defRPr sz="1700"/>
            </a:lvl7pPr>
            <a:lvl8pPr marL="3809047" indent="0">
              <a:buNone/>
              <a:defRPr sz="1700"/>
            </a:lvl8pPr>
            <a:lvl9pPr marL="4353198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7DBB-253E-4A2C-B457-F0CC8A0C0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7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B64B-6F38-4E6F-8FB2-DCBEB6D19F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87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0" indent="0">
              <a:buNone/>
              <a:defRPr sz="2400" b="1"/>
            </a:lvl2pPr>
            <a:lvl3pPr marL="1088299" indent="0">
              <a:buNone/>
              <a:defRPr sz="2200" b="1"/>
            </a:lvl3pPr>
            <a:lvl4pPr marL="1632450" indent="0">
              <a:buNone/>
              <a:defRPr sz="1900" b="1"/>
            </a:lvl4pPr>
            <a:lvl5pPr marL="2176598" indent="0">
              <a:buNone/>
              <a:defRPr sz="1900" b="1"/>
            </a:lvl5pPr>
            <a:lvl6pPr marL="2720749" indent="0">
              <a:buNone/>
              <a:defRPr sz="1900" b="1"/>
            </a:lvl6pPr>
            <a:lvl7pPr marL="3264897" indent="0">
              <a:buNone/>
              <a:defRPr sz="1900" b="1"/>
            </a:lvl7pPr>
            <a:lvl8pPr marL="3809047" indent="0">
              <a:buNone/>
              <a:defRPr sz="1900" b="1"/>
            </a:lvl8pPr>
            <a:lvl9pPr marL="435319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0" indent="0">
              <a:buNone/>
              <a:defRPr sz="2400" b="1"/>
            </a:lvl2pPr>
            <a:lvl3pPr marL="1088299" indent="0">
              <a:buNone/>
              <a:defRPr sz="2200" b="1"/>
            </a:lvl3pPr>
            <a:lvl4pPr marL="1632450" indent="0">
              <a:buNone/>
              <a:defRPr sz="1900" b="1"/>
            </a:lvl4pPr>
            <a:lvl5pPr marL="2176598" indent="0">
              <a:buNone/>
              <a:defRPr sz="1900" b="1"/>
            </a:lvl5pPr>
            <a:lvl6pPr marL="2720749" indent="0">
              <a:buNone/>
              <a:defRPr sz="1900" b="1"/>
            </a:lvl6pPr>
            <a:lvl7pPr marL="3264897" indent="0">
              <a:buNone/>
              <a:defRPr sz="1900" b="1"/>
            </a:lvl7pPr>
            <a:lvl8pPr marL="3809047" indent="0">
              <a:buNone/>
              <a:defRPr sz="1900" b="1"/>
            </a:lvl8pPr>
            <a:lvl9pPr marL="435319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23251-B9BC-44CE-8F85-8EC7B523C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50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F6A55-02BF-49B2-A463-53D580C80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49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BAD60-F54C-4B20-86EC-FB0266B02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44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50" indent="0">
              <a:buNone/>
              <a:defRPr sz="1400"/>
            </a:lvl2pPr>
            <a:lvl3pPr marL="1088299" indent="0">
              <a:buNone/>
              <a:defRPr sz="1200"/>
            </a:lvl3pPr>
            <a:lvl4pPr marL="1632450" indent="0">
              <a:buNone/>
              <a:defRPr sz="1100"/>
            </a:lvl4pPr>
            <a:lvl5pPr marL="2176598" indent="0">
              <a:buNone/>
              <a:defRPr sz="1100"/>
            </a:lvl5pPr>
            <a:lvl6pPr marL="2720749" indent="0">
              <a:buNone/>
              <a:defRPr sz="1100"/>
            </a:lvl6pPr>
            <a:lvl7pPr marL="3264897" indent="0">
              <a:buNone/>
              <a:defRPr sz="1100"/>
            </a:lvl7pPr>
            <a:lvl8pPr marL="3809047" indent="0">
              <a:buNone/>
              <a:defRPr sz="1100"/>
            </a:lvl8pPr>
            <a:lvl9pPr marL="43531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C553-DA46-4640-B72D-148485BAF4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03/02/2024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44150" indent="0">
              <a:buNone/>
              <a:defRPr sz="3300"/>
            </a:lvl2pPr>
            <a:lvl3pPr marL="1088299" indent="0">
              <a:buNone/>
              <a:defRPr sz="2900"/>
            </a:lvl3pPr>
            <a:lvl4pPr marL="1632450" indent="0">
              <a:buNone/>
              <a:defRPr sz="2400"/>
            </a:lvl4pPr>
            <a:lvl5pPr marL="2176598" indent="0">
              <a:buNone/>
              <a:defRPr sz="2400"/>
            </a:lvl5pPr>
            <a:lvl6pPr marL="2720749" indent="0">
              <a:buNone/>
              <a:defRPr sz="2400"/>
            </a:lvl6pPr>
            <a:lvl7pPr marL="3264897" indent="0">
              <a:buNone/>
              <a:defRPr sz="2400"/>
            </a:lvl7pPr>
            <a:lvl8pPr marL="3809047" indent="0">
              <a:buNone/>
              <a:defRPr sz="2400"/>
            </a:lvl8pPr>
            <a:lvl9pPr marL="4353198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50" indent="0">
              <a:buNone/>
              <a:defRPr sz="1400"/>
            </a:lvl2pPr>
            <a:lvl3pPr marL="1088299" indent="0">
              <a:buNone/>
              <a:defRPr sz="1200"/>
            </a:lvl3pPr>
            <a:lvl4pPr marL="1632450" indent="0">
              <a:buNone/>
              <a:defRPr sz="1100"/>
            </a:lvl4pPr>
            <a:lvl5pPr marL="2176598" indent="0">
              <a:buNone/>
              <a:defRPr sz="1100"/>
            </a:lvl5pPr>
            <a:lvl6pPr marL="2720749" indent="0">
              <a:buNone/>
              <a:defRPr sz="1100"/>
            </a:lvl6pPr>
            <a:lvl7pPr marL="3264897" indent="0">
              <a:buNone/>
              <a:defRPr sz="1100"/>
            </a:lvl7pPr>
            <a:lvl8pPr marL="3809047" indent="0">
              <a:buNone/>
              <a:defRPr sz="1100"/>
            </a:lvl8pPr>
            <a:lvl9pPr marL="43531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E6E4-4639-41EE-8933-E3F830C50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30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84AE-5BD0-430C-976F-B71476154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2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8E6B2-15AC-4E80-AD4E-6CDD36C960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79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0D70D-5143-4FAD-9148-2A096ECF0C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03/02/2024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03/02/2024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03/02/2024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03/02/2024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03/02/2024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03/02/2024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03/02/2024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03/02/2024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6" y="275167"/>
            <a:ext cx="109722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6" y="1600730"/>
            <a:ext cx="10972271" cy="45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6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6" y="6245490"/>
            <a:ext cx="3860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6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fld id="{63241CD8-2555-4954-9E10-B1AAC24860C0}" type="slidenum">
              <a:rPr lang="en-US" smtClean="0">
                <a:solidFill>
                  <a:srgbClr val="000000"/>
                </a:solidFill>
              </a:rPr>
              <a:pPr defTabSz="6094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7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54415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1088299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63245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2176598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07377" indent="-407377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83532" indent="-339922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9687" indent="-27114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3297" indent="-27114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8229" indent="-27114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92824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36972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81123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25273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9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5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98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49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97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47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98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9.wdp"/><Relationship Id="rId1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8.wdp"/><Relationship Id="rId5" Type="http://schemas.openxmlformats.org/officeDocument/2006/relationships/image" Target="../media/image7.png"/><Relationship Id="rId15" Type="http://schemas.microsoft.com/office/2007/relationships/hdphoto" Target="../media/hdphoto5.wdp"/><Relationship Id="rId10" Type="http://schemas.openxmlformats.org/officeDocument/2006/relationships/image" Target="../media/image23.png"/><Relationship Id="rId19" Type="http://schemas.microsoft.com/office/2007/relationships/hdphoto" Target="../media/hdphoto11.wdp"/><Relationship Id="rId4" Type="http://schemas.microsoft.com/office/2007/relationships/hdphoto" Target="../media/hdphoto7.wdp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4"/>
          <p:cNvSpPr>
            <a:spLocks noChangeArrowheads="1" noChangeShapeType="1" noTextEdit="1"/>
          </p:cNvSpPr>
          <p:nvPr/>
        </p:nvSpPr>
        <p:spPr bwMode="auto">
          <a:xfrm>
            <a:off x="3708400" y="438683"/>
            <a:ext cx="4927600" cy="399521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 </a:t>
            </a:r>
            <a:r>
              <a:rPr lang="en-US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ĐẠI QUA</a:t>
            </a: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NG</a:t>
            </a:r>
            <a:endParaRPr lang="en-US" sz="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3454136" y="2526775"/>
            <a:ext cx="5588000" cy="521229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en-US" sz="63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</a:t>
            </a:r>
            <a:r>
              <a:rPr lang="en-US" sz="63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63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TOÁN</a:t>
            </a:r>
            <a:endParaRPr lang="en-US" sz="63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WordArt 17"/>
          <p:cNvSpPr>
            <a:spLocks noChangeArrowheads="1" noChangeShapeType="1" noTextEdit="1"/>
          </p:cNvSpPr>
          <p:nvPr/>
        </p:nvSpPr>
        <p:spPr bwMode="auto">
          <a:xfrm>
            <a:off x="5384273" y="3429000"/>
            <a:ext cx="2133865" cy="381000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en-US" sz="5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3</a:t>
            </a:r>
          </a:p>
        </p:txBody>
      </p:sp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4015057" y="4419869"/>
            <a:ext cx="6525947" cy="5820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176" tIns="38088" rIns="76176" bIns="3808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vi-VN" sz="3100" b="1" kern="10">
                <a:solidFill>
                  <a:srgbClr val="0000FF"/>
                </a:solidFill>
                <a:latin typeface="Times New Roman"/>
                <a:cs typeface="Times New Roman"/>
              </a:rPr>
              <a:t>Người dạy: Huỳnh Thị Yến</a:t>
            </a:r>
            <a:endParaRPr lang="en-US" sz="3100" b="1" kern="1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22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0" y="0"/>
            <a:ext cx="12192000" cy="6984609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giải 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69BFBFC-6320-27EA-714E-FF8A2E0949AE}"/>
              </a:ext>
            </a:extLst>
          </p:cNvPr>
          <p:cNvGrpSpPr/>
          <p:nvPr/>
        </p:nvGrpSpPr>
        <p:grpSpPr>
          <a:xfrm>
            <a:off x="5336646" y="951044"/>
            <a:ext cx="2392665" cy="859572"/>
            <a:chOff x="3825438" y="330509"/>
            <a:chExt cx="1967692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E00AE7-8957-CE04-BCDB-0D076BE3F363}"/>
                </a:ext>
              </a:extLst>
            </p:cNvPr>
            <p:cNvSpPr txBox="1"/>
            <p:nvPr/>
          </p:nvSpPr>
          <p:spPr>
            <a:xfrm>
              <a:off x="3825438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FFFD2D1-369C-4442-D53E-0D87DD95D77F}"/>
              </a:ext>
            </a:extLst>
          </p:cNvPr>
          <p:cNvSpPr/>
          <p:nvPr/>
        </p:nvSpPr>
        <p:spPr>
          <a:xfrm>
            <a:off x="3512075" y="1830936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68BBF60-12F3-8C0F-AF3D-DC59AEAAEED7}"/>
              </a:ext>
            </a:extLst>
          </p:cNvPr>
          <p:cNvSpPr/>
          <p:nvPr/>
        </p:nvSpPr>
        <p:spPr>
          <a:xfrm>
            <a:off x="3512075" y="3064268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E3EB88D-4FEB-7A69-E56B-511774135A6D}"/>
              </a:ext>
            </a:extLst>
          </p:cNvPr>
          <p:cNvSpPr/>
          <p:nvPr/>
        </p:nvSpPr>
        <p:spPr>
          <a:xfrm>
            <a:off x="3512075" y="4284404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xmlns="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xmlns="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27F605-9BFD-6FC9-B928-AF5570906117}"/>
              </a:ext>
            </a:extLst>
          </p:cNvPr>
          <p:cNvSpPr txBox="1"/>
          <p:nvPr/>
        </p:nvSpPr>
        <p:spPr>
          <a:xfrm>
            <a:off x="3969136" y="340689"/>
            <a:ext cx="3474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AD2CA0-ACE8-90B8-2408-CE93D16E2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79" y="2102304"/>
            <a:ext cx="3630993" cy="44039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4035B63-5E41-AC8F-9963-58C18F84CCA6}"/>
              </a:ext>
            </a:extLst>
          </p:cNvPr>
          <p:cNvGrpSpPr/>
          <p:nvPr/>
        </p:nvGrpSpPr>
        <p:grpSpPr>
          <a:xfrm>
            <a:off x="1352963" y="1675819"/>
            <a:ext cx="5863409" cy="1569660"/>
            <a:chOff x="582391" y="1783883"/>
            <a:chExt cx="5373458" cy="2374485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xmlns="" id="{E27391C1-67A8-1CB5-284E-2A153F3E2CB2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1192701-88F7-6F00-B0B8-B4B624386BCF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D4EFFF0-8398-5878-A78D-E2BAF9E1522B}"/>
              </a:ext>
            </a:extLst>
          </p:cNvPr>
          <p:cNvGrpSpPr/>
          <p:nvPr/>
        </p:nvGrpSpPr>
        <p:grpSpPr>
          <a:xfrm>
            <a:off x="7649749" y="3157929"/>
            <a:ext cx="2998425" cy="1676529"/>
            <a:chOff x="9059455" y="2432470"/>
            <a:chExt cx="2554897" cy="16765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FFC3068-1781-573C-923B-BCE16AA77651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367A96E-AEBA-0578-45DA-B3A1F8911AF4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748FC02-C00D-347F-5D7D-571ECAF70787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045081D-40DB-2CBF-0B45-C98D46ED7EDE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AFC6B32-DB2E-B0AD-E978-4CC3F06323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A3FA5D4-0C96-9B6A-F291-A38597E13BC8}"/>
              </a:ext>
            </a:extLst>
          </p:cNvPr>
          <p:cNvSpPr txBox="1"/>
          <p:nvPr/>
        </p:nvSpPr>
        <p:spPr>
          <a:xfrm>
            <a:off x="9773528" y="4759924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3B9FDED-3170-1983-9156-4139C7198036}"/>
              </a:ext>
            </a:extLst>
          </p:cNvPr>
          <p:cNvSpPr txBox="1"/>
          <p:nvPr/>
        </p:nvSpPr>
        <p:spPr>
          <a:xfrm>
            <a:off x="9465415" y="4759924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52CCF1-A2D4-AD99-ACE5-4223011F65F6}"/>
              </a:ext>
            </a:extLst>
          </p:cNvPr>
          <p:cNvSpPr txBox="1"/>
          <p:nvPr/>
        </p:nvSpPr>
        <p:spPr>
          <a:xfrm>
            <a:off x="9117545" y="4759924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CFF8FA-84FE-F868-55EC-80846CDF3803}"/>
              </a:ext>
            </a:extLst>
          </p:cNvPr>
          <p:cNvSpPr txBox="1"/>
          <p:nvPr/>
        </p:nvSpPr>
        <p:spPr>
          <a:xfrm>
            <a:off x="8690162" y="4749984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241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9EACFF4-BCFA-8C2A-D0FF-5FB17987C396}"/>
              </a:ext>
            </a:extLst>
          </p:cNvPr>
          <p:cNvGrpSpPr/>
          <p:nvPr/>
        </p:nvGrpSpPr>
        <p:grpSpPr>
          <a:xfrm>
            <a:off x="762414" y="413671"/>
            <a:ext cx="5409531" cy="808568"/>
            <a:chOff x="975" y="387"/>
            <a:chExt cx="5273" cy="955"/>
          </a:xfrm>
        </p:grpSpPr>
        <p:sp>
          <p:nvSpPr>
            <p:cNvPr id="5" name="Text Box 14">
              <a:extLst>
                <a:ext uri="{FF2B5EF4-FFF2-40B4-BE49-F238E27FC236}">
                  <a16:creationId xmlns:a16="http://schemas.microsoft.com/office/drawing/2014/main" xmlns="" id="{AB71AE49-B669-794B-428B-71FAB7DB5FBA}"/>
                </a:ext>
              </a:extLst>
            </p:cNvPr>
            <p:cNvSpPr txBox="1"/>
            <p:nvPr/>
          </p:nvSpPr>
          <p:spPr>
            <a:xfrm>
              <a:off x="1792" y="486"/>
              <a:ext cx="4456" cy="746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Tính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nhẩm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(Theo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mẫu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5EE7F93-B92C-B57F-31C0-D240277A67AF}"/>
                </a:ext>
              </a:extLst>
            </p:cNvPr>
            <p:cNvGrpSpPr/>
            <p:nvPr/>
          </p:nvGrpSpPr>
          <p:grpSpPr>
            <a:xfrm>
              <a:off x="975" y="387"/>
              <a:ext cx="839" cy="955"/>
              <a:chOff x="891" y="409"/>
              <a:chExt cx="839" cy="95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47D12949-D24F-8B5B-64A6-67D695D7BEF0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sp>
            <p:nvSpPr>
              <p:cNvPr id="8" name="Text Box 10">
                <a:extLst>
                  <a:ext uri="{FF2B5EF4-FFF2-40B4-BE49-F238E27FC236}">
                    <a16:creationId xmlns:a16="http://schemas.microsoft.com/office/drawing/2014/main" xmlns="" id="{DB77D165-C747-DFB5-1F9F-FBBA683F1F8D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3200" b="1" kern="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486129-AF8D-EB05-B04E-9EE2C6F38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9094C1-9A90-A2C7-2624-6D6DC6A4F60E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32663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34CF26-1EE8-2E1D-E256-B6931F2DD221}"/>
              </a:ext>
            </a:extLst>
          </p:cNvPr>
          <p:cNvSpPr txBox="1"/>
          <p:nvPr/>
        </p:nvSpPr>
        <p:spPr>
          <a:xfrm>
            <a:off x="571501" y="876300"/>
            <a:ext cx="5172074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8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6000 + 2000 = 8000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62FBA3-789A-5E56-3177-AE767F991204}"/>
              </a:ext>
            </a:extLst>
          </p:cNvPr>
          <p:cNvSpPr txBox="1"/>
          <p:nvPr/>
        </p:nvSpPr>
        <p:spPr>
          <a:xfrm>
            <a:off x="6267451" y="914400"/>
            <a:ext cx="5172074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+ 4000 = 7000</a:t>
            </a:r>
            <a:endParaRPr lang="en-US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6BFC5A-29C8-7087-8A7D-DAF14A6E28E3}"/>
              </a:ext>
            </a:extLst>
          </p:cNvPr>
          <p:cNvSpPr txBox="1"/>
          <p:nvPr/>
        </p:nvSpPr>
        <p:spPr>
          <a:xfrm>
            <a:off x="542926" y="3429000"/>
            <a:ext cx="5172074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+ 4000 = 9000</a:t>
            </a:r>
            <a:endParaRPr lang="en-US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AEE076-4403-CFF4-545F-F0C1F3141E35}"/>
              </a:ext>
            </a:extLst>
          </p:cNvPr>
          <p:cNvSpPr txBox="1"/>
          <p:nvPr/>
        </p:nvSpPr>
        <p:spPr>
          <a:xfrm>
            <a:off x="6248401" y="3524250"/>
            <a:ext cx="5476874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+ 9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+ 9000 = 10000</a:t>
            </a:r>
            <a:endParaRPr lang="en-US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1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BC3CDED-7052-30C0-288C-5CB73C993653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0F873F6-1536-FCFC-CE71-73B21614735C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EE90DF5-9EA7-26EE-F34E-B5623A1A68C0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4F4536E-5A65-8259-32D3-6E9048517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D6DD60AB-6CB0-526A-11DA-691FA9BC8551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0E8C22B-F655-F163-B344-5E3161924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069B05-27DA-6BB3-A282-C91F30D27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2604AC-3F9F-4D19-82E8-B42456012DB0}"/>
              </a:ext>
            </a:extLst>
          </p:cNvPr>
          <p:cNvSpPr txBox="1"/>
          <p:nvPr/>
        </p:nvSpPr>
        <p:spPr>
          <a:xfrm>
            <a:off x="4029075" y="3209925"/>
            <a:ext cx="6962775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0070C0"/>
                </a:solidFill>
                <a:latin typeface="+mj-lt"/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0070C0"/>
                </a:solidFill>
                <a:latin typeface="+mj-lt"/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0070C0"/>
                </a:solidFill>
                <a:latin typeface="+mj-lt"/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0070C0"/>
                </a:solidFill>
                <a:latin typeface="+mj-lt"/>
              </a:rPr>
              <a:t>d) 6100 + 800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33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0" y="7616"/>
            <a:ext cx="12192000" cy="685800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535</Words>
  <Application>Microsoft Office PowerPoint</Application>
  <PresentationFormat>Custom</PresentationFormat>
  <Paragraphs>79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PHONG VU</cp:lastModifiedBy>
  <cp:revision>47</cp:revision>
  <dcterms:created xsi:type="dcterms:W3CDTF">2022-11-11T05:35:10Z</dcterms:created>
  <dcterms:modified xsi:type="dcterms:W3CDTF">2024-02-03T01:32:43Z</dcterms:modified>
</cp:coreProperties>
</file>