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9" r:id="rId2"/>
    <p:sldId id="258" r:id="rId3"/>
    <p:sldId id="259" r:id="rId4"/>
    <p:sldId id="260" r:id="rId5"/>
    <p:sldId id="261" r:id="rId6"/>
    <p:sldId id="262" r:id="rId7"/>
    <p:sldId id="264" r:id="rId8"/>
    <p:sldId id="310" r:id="rId9"/>
    <p:sldId id="2670" r:id="rId10"/>
    <p:sldId id="270" r:id="rId11"/>
    <p:sldId id="275" r:id="rId12"/>
    <p:sldId id="302" r:id="rId13"/>
    <p:sldId id="276" r:id="rId14"/>
    <p:sldId id="279" r:id="rId15"/>
    <p:sldId id="281" r:id="rId16"/>
    <p:sldId id="282" r:id="rId17"/>
    <p:sldId id="26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78" d="100"/>
          <a:sy n="78"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5634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484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6405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085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3973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8427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719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1747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8349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57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2978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5473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8610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7601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2/29/2024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1F370C9-4CCD-4459-8BE5-6252DEF24F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4950" y="323850"/>
            <a:ext cx="1181100" cy="1181100"/>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38.jpe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8.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3" Type="http://schemas.openxmlformats.org/officeDocument/2006/relationships/notesSlide" Target="../notesSlides/notesSlide15.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4.pn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slideLayout" Target="../slideLayouts/slideLayout12.xml"/><Relationship Id="rId16" Type="http://schemas.openxmlformats.org/officeDocument/2006/relationships/image" Target="../media/image27.png"/><Relationship Id="rId1" Type="http://schemas.openxmlformats.org/officeDocument/2006/relationships/tags" Target="../tags/tag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48.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0.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0.png"/><Relationship Id="rId5" Type="http://schemas.openxmlformats.org/officeDocument/2006/relationships/image" Target="../media/image8.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notesSlide" Target="../notesSlides/notesSlide5.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34.png"/><Relationship Id="rId12"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slide" Target="slide8.xml"/><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a16="http://schemas.microsoft.com/office/drawing/2014/main" xmlns=""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a16="http://schemas.microsoft.com/office/drawing/2014/main" xmlns="" id="{C69C4A99-2D7C-4571-9EA7-00C525FF3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6221" y="560058"/>
            <a:ext cx="1041400" cy="1054100"/>
          </a:xfrm>
          <a:prstGeom prst="rect">
            <a:avLst/>
          </a:prstGeom>
        </p:spPr>
      </p:pic>
      <p:pic>
        <p:nvPicPr>
          <p:cNvPr id="11" name="Picture 5" descr="C:\Users\Administrator\Desktop\小鸟.png">
            <a:extLst>
              <a:ext uri="{FF2B5EF4-FFF2-40B4-BE49-F238E27FC236}">
                <a16:creationId xmlns:a16="http://schemas.microsoft.com/office/drawing/2014/main" xmlns="" id="{ADD208CA-3C01-444E-9CB0-D3777BCF10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64783" y="1063224"/>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a16="http://schemas.microsoft.com/office/drawing/2014/main" xmlns="" id="{CC3A8347-D735-4639-9D8B-02C554FD0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a16="http://schemas.microsoft.com/office/drawing/2014/main" xmlns=""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a16="http://schemas.microsoft.com/office/drawing/2014/main" xmlns="" id="{AB411A0C-6243-4A33-9951-FB125D0D1E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1140" y="750127"/>
            <a:ext cx="1609724" cy="1320799"/>
          </a:xfrm>
          <a:prstGeom prst="rect">
            <a:avLst/>
          </a:prstGeom>
        </p:spPr>
      </p:pic>
      <p:grpSp>
        <p:nvGrpSpPr>
          <p:cNvPr id="2" name="Group 1"/>
          <p:cNvGrpSpPr/>
          <p:nvPr/>
        </p:nvGrpSpPr>
        <p:grpSpPr>
          <a:xfrm>
            <a:off x="4852314" y="1868304"/>
            <a:ext cx="6099858" cy="2008388"/>
            <a:chOff x="4337964" y="2716029"/>
            <a:chExt cx="6099858" cy="2008388"/>
          </a:xfrm>
        </p:grpSpPr>
        <p:pic>
          <p:nvPicPr>
            <p:cNvPr id="15" name="图片 38">
              <a:extLst>
                <a:ext uri="{FF2B5EF4-FFF2-40B4-BE49-F238E27FC236}">
                  <a16:creationId xmlns:a16="http://schemas.microsoft.com/office/drawing/2014/main" xmlns="" id="{CEA5C366-64F3-4D49-BB13-6ADBFB1BE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a16="http://schemas.microsoft.com/office/drawing/2014/main" xmlns=""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5" name="Picture 4">
            <a:extLst>
              <a:ext uri="{FF2B5EF4-FFF2-40B4-BE49-F238E27FC236}">
                <a16:creationId xmlns:a16="http://schemas.microsoft.com/office/drawing/2014/main" xmlns="" id="{C517D802-8D81-4AC5-946E-D0ED2DD37208}"/>
              </a:ext>
            </a:extLst>
          </p:cNvPr>
          <p:cNvPicPr>
            <a:picLocks noChangeAspect="1"/>
          </p:cNvPicPr>
          <p:nvPr/>
        </p:nvPicPr>
        <p:blipFill>
          <a:blip r:embed="rId10"/>
          <a:stretch>
            <a:fillRect/>
          </a:stretch>
        </p:blipFill>
        <p:spPr>
          <a:xfrm>
            <a:off x="4249360" y="3654452"/>
            <a:ext cx="7236579" cy="2292295"/>
          </a:xfrm>
          <a:prstGeom prst="rect">
            <a:avLst/>
          </a:prstGeom>
        </p:spPr>
      </p:pic>
    </p:spTree>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xmlns="" id="{46DA9EDB-A3C8-4E30-ABA5-00B5C348EDD0}"/>
              </a:ext>
            </a:extLst>
          </p:cNvPr>
          <p:cNvGrpSpPr/>
          <p:nvPr/>
        </p:nvGrpSpPr>
        <p:grpSpPr>
          <a:xfrm>
            <a:off x="8189999" y="2957282"/>
            <a:ext cx="2906880" cy="3434589"/>
            <a:chOff x="2557324" y="2574770"/>
            <a:chExt cx="3188568" cy="3932518"/>
          </a:xfrm>
        </p:grpSpPr>
        <p:pic>
          <p:nvPicPr>
            <p:cNvPr id="70" name="Graphic 69">
              <a:extLst>
                <a:ext uri="{FF2B5EF4-FFF2-40B4-BE49-F238E27FC236}">
                  <a16:creationId xmlns:a16="http://schemas.microsoft.com/office/drawing/2014/main" xmlns=""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xmlns=""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xmlns=""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xmlns=""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xmlns=""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xmlns=""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xmlns=""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xmlns=""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xmlns=""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xmlns=""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xmlns=""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xmlns=""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xmlns=""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xmlns=""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xmlns=""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9" name="Group 38">
            <a:extLst>
              <a:ext uri="{FF2B5EF4-FFF2-40B4-BE49-F238E27FC236}">
                <a16:creationId xmlns:a16="http://schemas.microsoft.com/office/drawing/2014/main" xmlns="" id="{DA16DAD0-BCEF-48D6-8EC8-D7836AB7C18E}"/>
              </a:ext>
            </a:extLst>
          </p:cNvPr>
          <p:cNvGrpSpPr/>
          <p:nvPr/>
        </p:nvGrpSpPr>
        <p:grpSpPr>
          <a:xfrm>
            <a:off x="537677" y="2954503"/>
            <a:ext cx="2293048" cy="3196421"/>
            <a:chOff x="0" y="2574771"/>
            <a:chExt cx="2601022" cy="3911602"/>
          </a:xfrm>
        </p:grpSpPr>
        <p:pic>
          <p:nvPicPr>
            <p:cNvPr id="43" name="Graphic 42">
              <a:extLst>
                <a:ext uri="{FF2B5EF4-FFF2-40B4-BE49-F238E27FC236}">
                  <a16:creationId xmlns:a16="http://schemas.microsoft.com/office/drawing/2014/main" xmlns="" id="{BA41334F-4286-4F6A-AE82-5546EC4A2690}"/>
                </a:ext>
              </a:extLst>
            </p:cNvPr>
            <p:cNvPicPr>
              <a:picLocks noChangeAspect="1"/>
            </p:cNvPicPr>
            <p:nvPr/>
          </p:nvPicPr>
          <p:blipFill>
            <a:blip r:embed="rId11"/>
            <a:stretch>
              <a:fillRect/>
            </a:stretch>
          </p:blipFill>
          <p:spPr>
            <a:xfrm>
              <a:off x="308420" y="2574771"/>
              <a:ext cx="2126272" cy="3890793"/>
            </a:xfrm>
            <a:prstGeom prst="rect">
              <a:avLst/>
            </a:prstGeom>
          </p:spPr>
        </p:pic>
        <p:pic>
          <p:nvPicPr>
            <p:cNvPr id="46" name="Graphic 45">
              <a:extLst>
                <a:ext uri="{FF2B5EF4-FFF2-40B4-BE49-F238E27FC236}">
                  <a16:creationId xmlns:a16="http://schemas.microsoft.com/office/drawing/2014/main" xmlns="" id="{021FEE9B-27FE-404A-A28B-6E045AF130E8}"/>
                </a:ext>
              </a:extLst>
            </p:cNvPr>
            <p:cNvPicPr>
              <a:picLocks noChangeAspect="1"/>
            </p:cNvPicPr>
            <p:nvPr/>
          </p:nvPicPr>
          <p:blipFill>
            <a:blip r:embed="rId12"/>
            <a:stretch>
              <a:fillRect/>
            </a:stretch>
          </p:blipFill>
          <p:spPr>
            <a:xfrm rot="20848992" flipH="1">
              <a:off x="1479576" y="5572416"/>
              <a:ext cx="679548" cy="911124"/>
            </a:xfrm>
            <a:prstGeom prst="rect">
              <a:avLst/>
            </a:prstGeom>
          </p:spPr>
        </p:pic>
        <p:pic>
          <p:nvPicPr>
            <p:cNvPr id="48" name="Graphic 47">
              <a:extLst>
                <a:ext uri="{FF2B5EF4-FFF2-40B4-BE49-F238E27FC236}">
                  <a16:creationId xmlns:a16="http://schemas.microsoft.com/office/drawing/2014/main" xmlns="" id="{268BEDF5-3715-4DAE-9409-0FCAFA82EA3B}"/>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49" name="Graphic 48">
              <a:extLst>
                <a:ext uri="{FF2B5EF4-FFF2-40B4-BE49-F238E27FC236}">
                  <a16:creationId xmlns:a16="http://schemas.microsoft.com/office/drawing/2014/main" xmlns="" id="{1C8E2313-C3AA-43DE-B3C5-8476910FABF8}"/>
                </a:ext>
              </a:extLst>
            </p:cNvPr>
            <p:cNvGrpSpPr/>
            <p:nvPr/>
          </p:nvGrpSpPr>
          <p:grpSpPr>
            <a:xfrm rot="21348225" flipH="1">
              <a:off x="700006" y="3535337"/>
              <a:ext cx="1039866" cy="519311"/>
              <a:chOff x="4486476" y="4509041"/>
              <a:chExt cx="854211" cy="406216"/>
            </a:xfrm>
          </p:grpSpPr>
          <p:sp>
            <p:nvSpPr>
              <p:cNvPr id="54" name="Freeform: Shape 53">
                <a:extLst>
                  <a:ext uri="{FF2B5EF4-FFF2-40B4-BE49-F238E27FC236}">
                    <a16:creationId xmlns:a16="http://schemas.microsoft.com/office/drawing/2014/main" xmlns="" id="{D7649E71-B0C6-4D0A-BDAA-4C880722D9C7}"/>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5" name="Freeform: Shape 54">
                <a:extLst>
                  <a:ext uri="{FF2B5EF4-FFF2-40B4-BE49-F238E27FC236}">
                    <a16:creationId xmlns:a16="http://schemas.microsoft.com/office/drawing/2014/main" xmlns="" id="{3C64D996-FCCE-4B2E-AA91-293D7B03818E}"/>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7" name="Graphic 48">
                <a:extLst>
                  <a:ext uri="{FF2B5EF4-FFF2-40B4-BE49-F238E27FC236}">
                    <a16:creationId xmlns:a16="http://schemas.microsoft.com/office/drawing/2014/main" xmlns="" id="{4ABAD7AC-2E9B-4FBA-BE71-8DEC82A2C961}"/>
                  </a:ext>
                </a:extLst>
              </p:cNvPr>
              <p:cNvGrpSpPr/>
              <p:nvPr/>
            </p:nvGrpSpPr>
            <p:grpSpPr>
              <a:xfrm>
                <a:off x="4548002" y="4548088"/>
                <a:ext cx="779874" cy="367169"/>
                <a:chOff x="4548002" y="4548088"/>
                <a:chExt cx="779874" cy="367169"/>
              </a:xfrm>
            </p:grpSpPr>
            <p:sp>
              <p:nvSpPr>
                <p:cNvPr id="58" name="Freeform: Shape 57">
                  <a:extLst>
                    <a:ext uri="{FF2B5EF4-FFF2-40B4-BE49-F238E27FC236}">
                      <a16:creationId xmlns:a16="http://schemas.microsoft.com/office/drawing/2014/main" xmlns="" id="{FB289C6D-558D-48E1-A6CD-F72A384786EB}"/>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0" name="Freeform: Shape 59">
                  <a:extLst>
                    <a:ext uri="{FF2B5EF4-FFF2-40B4-BE49-F238E27FC236}">
                      <a16:creationId xmlns:a16="http://schemas.microsoft.com/office/drawing/2014/main" xmlns="" id="{E17C174F-7BEC-4F38-8776-AE487B49474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1" name="Freeform: Shape 60">
                  <a:extLst>
                    <a:ext uri="{FF2B5EF4-FFF2-40B4-BE49-F238E27FC236}">
                      <a16:creationId xmlns:a16="http://schemas.microsoft.com/office/drawing/2014/main" xmlns="" id="{6B47A718-FF9E-4902-98A9-6D9E91704091}"/>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3" name="Freeform: Shape 62">
                  <a:extLst>
                    <a:ext uri="{FF2B5EF4-FFF2-40B4-BE49-F238E27FC236}">
                      <a16:creationId xmlns:a16="http://schemas.microsoft.com/office/drawing/2014/main" xmlns="" id="{6D049EE7-0BE1-458D-B951-E75F37DF7EF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51" name="Picture 50">
              <a:extLst>
                <a:ext uri="{FF2B5EF4-FFF2-40B4-BE49-F238E27FC236}">
                  <a16:creationId xmlns:a16="http://schemas.microsoft.com/office/drawing/2014/main" xmlns="" id="{6DEF609F-98B6-4B64-BBF6-A01E1F9C35B0}"/>
                </a:ext>
              </a:extLst>
            </p:cNvPr>
            <p:cNvPicPr>
              <a:picLocks noChangeAspect="1"/>
            </p:cNvPicPr>
            <p:nvPr/>
          </p:nvPicPr>
          <p:blipFill>
            <a:blip r:embed="rId13"/>
            <a:stretch>
              <a:fillRect/>
            </a:stretch>
          </p:blipFill>
          <p:spPr>
            <a:xfrm rot="1420624">
              <a:off x="1773921" y="2908192"/>
              <a:ext cx="827101" cy="657204"/>
            </a:xfrm>
            <a:prstGeom prst="rect">
              <a:avLst/>
            </a:prstGeom>
          </p:spPr>
        </p:pic>
        <p:pic>
          <p:nvPicPr>
            <p:cNvPr id="52" name="Picture 51">
              <a:extLst>
                <a:ext uri="{FF2B5EF4-FFF2-40B4-BE49-F238E27FC236}">
                  <a16:creationId xmlns:a16="http://schemas.microsoft.com/office/drawing/2014/main" xmlns="" id="{DFB4D7B6-D576-4CED-8BA9-B45A6070D0C9}"/>
                </a:ext>
              </a:extLst>
            </p:cNvPr>
            <p:cNvPicPr>
              <a:picLocks noChangeAspect="1"/>
            </p:cNvPicPr>
            <p:nvPr/>
          </p:nvPicPr>
          <p:blipFill>
            <a:blip r:embed="rId13"/>
            <a:stretch>
              <a:fillRect/>
            </a:stretch>
          </p:blipFill>
          <p:spPr>
            <a:xfrm rot="20096557">
              <a:off x="0" y="3760985"/>
              <a:ext cx="841135" cy="657204"/>
            </a:xfrm>
            <a:prstGeom prst="rect">
              <a:avLst/>
            </a:prstGeom>
          </p:spPr>
        </p:pic>
      </p:grpSp>
      <p:pic>
        <p:nvPicPr>
          <p:cNvPr id="73" name="Graphic 72">
            <a:extLst>
              <a:ext uri="{FF2B5EF4-FFF2-40B4-BE49-F238E27FC236}">
                <a16:creationId xmlns:a16="http://schemas.microsoft.com/office/drawing/2014/main" xmlns="" id="{F39ACC1B-B1DB-490D-B3ED-C6EB1D20804F}"/>
              </a:ext>
            </a:extLst>
          </p:cNvPr>
          <p:cNvPicPr>
            <a:picLocks noChangeAspect="1"/>
          </p:cNvPicPr>
          <p:nvPr/>
        </p:nvPicPr>
        <p:blipFill>
          <a:blip r:embed="rId10"/>
          <a:stretch>
            <a:fillRect/>
          </a:stretch>
        </p:blipFill>
        <p:spPr>
          <a:xfrm rot="21423280">
            <a:off x="2546111" y="4854895"/>
            <a:ext cx="1264686" cy="1505478"/>
          </a:xfrm>
          <a:prstGeom prst="rect">
            <a:avLst/>
          </a:prstGeom>
        </p:spPr>
      </p:pic>
      <p:grpSp>
        <p:nvGrpSpPr>
          <p:cNvPr id="5" name="Group 4">
            <a:extLst>
              <a:ext uri="{FF2B5EF4-FFF2-40B4-BE49-F238E27FC236}">
                <a16:creationId xmlns:a16="http://schemas.microsoft.com/office/drawing/2014/main" xmlns="" id="{FA786200-D3BD-4047-8260-19E39117CF4F}"/>
              </a:ext>
            </a:extLst>
          </p:cNvPr>
          <p:cNvGrpSpPr/>
          <p:nvPr/>
        </p:nvGrpSpPr>
        <p:grpSpPr>
          <a:xfrm>
            <a:off x="2670092" y="1029080"/>
            <a:ext cx="6725801" cy="3386768"/>
            <a:chOff x="2739755" y="481788"/>
            <a:chExt cx="6725801" cy="3386768"/>
          </a:xfrm>
        </p:grpSpPr>
        <p:sp>
          <p:nvSpPr>
            <p:cNvPr id="3" name="Cloud 2">
              <a:extLst>
                <a:ext uri="{FF2B5EF4-FFF2-40B4-BE49-F238E27FC236}">
                  <a16:creationId xmlns:a16="http://schemas.microsoft.com/office/drawing/2014/main" xmlns="" id="{9734C14A-6C99-4581-98D2-B51A3EF6C6A2}"/>
                </a:ext>
              </a:extLst>
            </p:cNvPr>
            <p:cNvSpPr/>
            <p:nvPr/>
          </p:nvSpPr>
          <p:spPr>
            <a:xfrm rot="264196">
              <a:off x="2739755" y="481788"/>
              <a:ext cx="6725801" cy="3386768"/>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xmlns="" id="{3735FC83-2614-416C-9744-1B500324407E}"/>
                </a:ext>
              </a:extLst>
            </p:cNvPr>
            <p:cNvSpPr txBox="1"/>
            <p:nvPr/>
          </p:nvSpPr>
          <p:spPr>
            <a:xfrm>
              <a:off x="3414043" y="1307742"/>
              <a:ext cx="5648031"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ea typeface="+mn-ea"/>
                  <a:cs typeface="Baloo 2" pitchFamily="2" charset="0"/>
                </a:rPr>
                <a:t>Bãi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biển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được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dọn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sạch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nè</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4000" b="0" i="0" u="none" strike="noStrike" kern="1200" cap="none" spc="0" normalizeH="0" baseline="0" noProof="0" dirty="0">
                  <a:ln>
                    <a:noFill/>
                  </a:ln>
                  <a:solidFill>
                    <a:prstClr val="black"/>
                  </a:solidFill>
                  <a:effectLst/>
                  <a:uLnTx/>
                  <a:uFillTx/>
                  <a:ea typeface="+mn-ea"/>
                  <a:cs typeface="Baloo 2" pitchFamily="2" charset="0"/>
                </a:rPr>
                <a:t>!</a:t>
              </a:r>
            </a:p>
          </p:txBody>
        </p:sp>
      </p:grpSp>
    </p:spTree>
    <p:extLst>
      <p:ext uri="{BB962C8B-B14F-4D97-AF65-F5344CB8AC3E}">
        <p14:creationId xmlns:p14="http://schemas.microsoft.com/office/powerpoint/2010/main" val="28350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xmlns=""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xmlns=""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xmlns=""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xmlns=""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xmlns=""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xmlns=""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pic>
        <p:nvPicPr>
          <p:cNvPr id="50" name="Picture 49">
            <a:extLst>
              <a:ext uri="{FF2B5EF4-FFF2-40B4-BE49-F238E27FC236}">
                <a16:creationId xmlns:a16="http://schemas.microsoft.com/office/drawing/2014/main" xmlns=""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xmlns=""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xmlns=""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xmlns=""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xmlns="" id="{FF3AF1B2-92C8-4128-851D-7A7EC9001A58}"/>
              </a:ext>
            </a:extLst>
          </p:cNvPr>
          <p:cNvPicPr>
            <a:picLocks noChangeAspect="1"/>
          </p:cNvPicPr>
          <p:nvPr/>
        </p:nvPicPr>
        <p:blipFill>
          <a:blip r:embed="rId13"/>
          <a:stretch>
            <a:fillRect/>
          </a:stretch>
        </p:blipFill>
        <p:spPr>
          <a:xfrm>
            <a:off x="3347606" y="-173450"/>
            <a:ext cx="5553937" cy="2194750"/>
          </a:xfrm>
          <a:prstGeom prst="rect">
            <a:avLst/>
          </a:prstGeom>
        </p:spPr>
      </p:pic>
      <p:pic>
        <p:nvPicPr>
          <p:cNvPr id="4" name="Picture 3">
            <a:extLst>
              <a:ext uri="{FF2B5EF4-FFF2-40B4-BE49-F238E27FC236}">
                <a16:creationId xmlns:a16="http://schemas.microsoft.com/office/drawing/2014/main" xmlns="" id="{CEC3D374-F307-4E30-A62C-4DCE7E1A9D4E}"/>
              </a:ext>
            </a:extLst>
          </p:cNvPr>
          <p:cNvPicPr>
            <a:picLocks noChangeAspect="1"/>
          </p:cNvPicPr>
          <p:nvPr/>
        </p:nvPicPr>
        <p:blipFill>
          <a:blip r:embed="rId14"/>
          <a:stretch>
            <a:fillRect/>
          </a:stretch>
        </p:blipFill>
        <p:spPr>
          <a:xfrm>
            <a:off x="3571657" y="2422299"/>
            <a:ext cx="5029636" cy="2280102"/>
          </a:xfrm>
          <a:prstGeom prst="rect">
            <a:avLst/>
          </a:prstGeom>
        </p:spPr>
      </p:pic>
    </p:spTree>
    <p:extLst>
      <p:ext uri="{BB962C8B-B14F-4D97-AF65-F5344CB8AC3E}">
        <p14:creationId xmlns:p14="http://schemas.microsoft.com/office/powerpoint/2010/main" val="3672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Graphic 43">
            <a:extLst>
              <a:ext uri="{FF2B5EF4-FFF2-40B4-BE49-F238E27FC236}">
                <a16:creationId xmlns:a16="http://schemas.microsoft.com/office/drawing/2014/main" xmlns="" id="{88229479-EB5D-4D2D-A7A3-F2801EE4EFDC}"/>
              </a:ext>
            </a:extLst>
          </p:cNvPr>
          <p:cNvPicPr>
            <a:picLocks noChangeAspect="1"/>
          </p:cNvPicPr>
          <p:nvPr/>
        </p:nvPicPr>
        <p:blipFill>
          <a:blip r:embed="rId4"/>
          <a:stretch>
            <a:fillRect/>
          </a:stretch>
        </p:blipFill>
        <p:spPr>
          <a:xfrm>
            <a:off x="5568928" y="4346474"/>
            <a:ext cx="6351445" cy="1741809"/>
          </a:xfrm>
          <a:prstGeom prst="rect">
            <a:avLst/>
          </a:prstGeom>
        </p:spPr>
      </p:pic>
      <p:grpSp>
        <p:nvGrpSpPr>
          <p:cNvPr id="69" name="Group 68">
            <a:extLst>
              <a:ext uri="{FF2B5EF4-FFF2-40B4-BE49-F238E27FC236}">
                <a16:creationId xmlns:a16="http://schemas.microsoft.com/office/drawing/2014/main" xmlns=""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xmlns=""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xmlns=""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xmlns=""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xmlns=""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xmlns=""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xmlns=""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xmlns=""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xmlns=""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xmlns=""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xmlns=""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xmlns=""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xmlns=""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xmlns=""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xmlns=""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xmlns=""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4" name="Graphic 98">
            <a:extLst>
              <a:ext uri="{FF2B5EF4-FFF2-40B4-BE49-F238E27FC236}">
                <a16:creationId xmlns:a16="http://schemas.microsoft.com/office/drawing/2014/main" xmlns="" id="{8719DC1F-9488-49D8-A6ED-6C21456BF3CA}"/>
              </a:ext>
            </a:extLst>
          </p:cNvPr>
          <p:cNvGrpSpPr/>
          <p:nvPr/>
        </p:nvGrpSpPr>
        <p:grpSpPr>
          <a:xfrm>
            <a:off x="2777403" y="57415"/>
            <a:ext cx="5984110" cy="3215934"/>
            <a:chOff x="3057735" y="231289"/>
            <a:chExt cx="4264042" cy="2567751"/>
          </a:xfrm>
        </p:grpSpPr>
        <p:sp>
          <p:nvSpPr>
            <p:cNvPr id="35" name="Freeform: Shape 34">
              <a:extLst>
                <a:ext uri="{FF2B5EF4-FFF2-40B4-BE49-F238E27FC236}">
                  <a16:creationId xmlns:a16="http://schemas.microsoft.com/office/drawing/2014/main" xmlns=""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xmlns=""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 name="Freeform: Shape 36">
              <a:extLst>
                <a:ext uri="{FF2B5EF4-FFF2-40B4-BE49-F238E27FC236}">
                  <a16:creationId xmlns:a16="http://schemas.microsoft.com/office/drawing/2014/main" xmlns=""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 name="Freeform: Shape 37">
              <a:extLst>
                <a:ext uri="{FF2B5EF4-FFF2-40B4-BE49-F238E27FC236}">
                  <a16:creationId xmlns:a16="http://schemas.microsoft.com/office/drawing/2014/main" xmlns=""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 name="Freeform: Shape 39">
              <a:extLst>
                <a:ext uri="{FF2B5EF4-FFF2-40B4-BE49-F238E27FC236}">
                  <a16:creationId xmlns:a16="http://schemas.microsoft.com/office/drawing/2014/main" xmlns=""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1" name="Freeform: Shape 40">
              <a:extLst>
                <a:ext uri="{FF2B5EF4-FFF2-40B4-BE49-F238E27FC236}">
                  <a16:creationId xmlns:a16="http://schemas.microsoft.com/office/drawing/2014/main" xmlns=""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2" name="Freeform: Shape 41">
              <a:extLst>
                <a:ext uri="{FF2B5EF4-FFF2-40B4-BE49-F238E27FC236}">
                  <a16:creationId xmlns:a16="http://schemas.microsoft.com/office/drawing/2014/main" xmlns=""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5" name="TextBox 44">
            <a:extLst>
              <a:ext uri="{FF2B5EF4-FFF2-40B4-BE49-F238E27FC236}">
                <a16:creationId xmlns:a16="http://schemas.microsoft.com/office/drawing/2014/main" xmlns="" id="{69D88B89-81BA-42A3-9B2F-83138AABCCAF}"/>
              </a:ext>
            </a:extLst>
          </p:cNvPr>
          <p:cNvSpPr txBox="1"/>
          <p:nvPr/>
        </p:nvSpPr>
        <p:spPr>
          <a:xfrm>
            <a:off x="3494541" y="731216"/>
            <a:ext cx="48916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ea typeface="+mn-ea"/>
                <a:cs typeface="Baloo 2" pitchFamily="2" charset="0"/>
              </a:rPr>
              <a:t>Ôi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bị</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mắc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kẹt</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bằng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vượt</a:t>
            </a:r>
            <a:r>
              <a:rPr kumimoji="0" lang="en-US" sz="2800" b="0" i="0" u="none" strike="noStrike" kern="1200" cap="none" spc="0" normalizeH="0" baseline="0" noProof="0" dirty="0">
                <a:ln>
                  <a:noFill/>
                </a:ln>
                <a:solidFill>
                  <a:prstClr val="black"/>
                </a:solidFill>
                <a:effectLst/>
                <a:uLnTx/>
                <a:uFillTx/>
                <a:ea typeface="+mn-ea"/>
                <a:cs typeface="Baloo 2" pitchFamily="2" charset="0"/>
              </a:rPr>
              <a:t> qua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2621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xmlns=""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xmlns=""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15" name="Rectangle: Rounded Corners 14">
            <a:extLst>
              <a:ext uri="{FF2B5EF4-FFF2-40B4-BE49-F238E27FC236}">
                <a16:creationId xmlns:a16="http://schemas.microsoft.com/office/drawing/2014/main" xmlns=""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a16="http://schemas.microsoft.com/office/drawing/2014/main" xmlns=""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a16="http://schemas.microsoft.com/office/drawing/2014/main" xmlns=""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xmlns=""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xmlns="" id="{EA30FB09-F1C2-486B-9149-453F2C66028A}"/>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xmlns="" id="{4BB66D30-97FD-4B34-9293-7A84EC7EBB2B}"/>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xmlns="" id="{59FE0584-7C36-458E-80CB-A60FE0F14A48}"/>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xmlns=""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xmlns=""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1" name="Freeform: Shape 90">
                <a:extLst>
                  <a:ext uri="{FF2B5EF4-FFF2-40B4-BE49-F238E27FC236}">
                    <a16:creationId xmlns:a16="http://schemas.microsoft.com/office/drawing/2014/main" xmlns=""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nvGrpSpPr>
              <p:cNvPr id="93" name="Graphic 37">
                <a:extLst>
                  <a:ext uri="{FF2B5EF4-FFF2-40B4-BE49-F238E27FC236}">
                    <a16:creationId xmlns:a16="http://schemas.microsoft.com/office/drawing/2014/main" xmlns=""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xmlns=""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5" name="Freeform: Shape 94">
                  <a:extLst>
                    <a:ext uri="{FF2B5EF4-FFF2-40B4-BE49-F238E27FC236}">
                      <a16:creationId xmlns:a16="http://schemas.microsoft.com/office/drawing/2014/main" xmlns=""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7" name="Freeform: Shape 96">
                  <a:extLst>
                    <a:ext uri="{FF2B5EF4-FFF2-40B4-BE49-F238E27FC236}">
                      <a16:creationId xmlns:a16="http://schemas.microsoft.com/office/drawing/2014/main" xmlns=""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8" name="Freeform: Shape 97">
                  <a:extLst>
                    <a:ext uri="{FF2B5EF4-FFF2-40B4-BE49-F238E27FC236}">
                      <a16:creationId xmlns:a16="http://schemas.microsoft.com/office/drawing/2014/main" xmlns=""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grpSp>
        <p:pic>
          <p:nvPicPr>
            <p:cNvPr id="85" name="Graphic 84">
              <a:extLst>
                <a:ext uri="{FF2B5EF4-FFF2-40B4-BE49-F238E27FC236}">
                  <a16:creationId xmlns:a16="http://schemas.microsoft.com/office/drawing/2014/main" xmlns="" id="{078B60BC-5287-458E-B152-9C5F0363EFF6}"/>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xmlns="" id="{16750CE4-0AE8-41EF-8F79-7F647A783CC4}"/>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xmlns="" id="{F91F7015-C735-443A-B631-F5D5921E03B7}"/>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xmlns="" id="{5A573BA9-79A4-43FB-8B79-793712D603CD}"/>
                </a:ext>
              </a:extLst>
            </p:cNvPr>
            <p:cNvPicPr>
              <a:picLocks noChangeAspect="1"/>
            </p:cNvPicPr>
            <p:nvPr/>
          </p:nvPicPr>
          <p:blipFill>
            <a:blip r:embed="rId9"/>
            <a:stretch>
              <a:fillRect/>
            </a:stretch>
          </p:blipFill>
          <p:spPr>
            <a:xfrm rot="1263660">
              <a:off x="2557324" y="4783554"/>
              <a:ext cx="1387239" cy="1723734"/>
            </a:xfrm>
            <a:prstGeom prst="rect">
              <a:avLst/>
            </a:prstGeom>
          </p:spPr>
        </p:pic>
      </p:grpSp>
      <p:grpSp>
        <p:nvGrpSpPr>
          <p:cNvPr id="5" name="Group 4"/>
          <p:cNvGrpSpPr/>
          <p:nvPr/>
        </p:nvGrpSpPr>
        <p:grpSpPr>
          <a:xfrm>
            <a:off x="2777403" y="372533"/>
            <a:ext cx="4086241" cy="2900816"/>
            <a:chOff x="2777403" y="372533"/>
            <a:chExt cx="4086241" cy="2900816"/>
          </a:xfrm>
        </p:grpSpPr>
        <p:grpSp>
          <p:nvGrpSpPr>
            <p:cNvPr id="34" name="Graphic 98">
              <a:extLst>
                <a:ext uri="{FF2B5EF4-FFF2-40B4-BE49-F238E27FC236}">
                  <a16:creationId xmlns:a16="http://schemas.microsoft.com/office/drawing/2014/main" xmlns="" id="{8719DC1F-9488-49D8-A6ED-6C21456BF3CA}"/>
                </a:ext>
              </a:extLst>
            </p:cNvPr>
            <p:cNvGrpSpPr/>
            <p:nvPr/>
          </p:nvGrpSpPr>
          <p:grpSpPr>
            <a:xfrm>
              <a:off x="2777403" y="372533"/>
              <a:ext cx="4086241" cy="2900816"/>
              <a:chOff x="3057735" y="231289"/>
              <a:chExt cx="4264042" cy="2567751"/>
            </a:xfrm>
          </p:grpSpPr>
          <p:sp>
            <p:nvSpPr>
              <p:cNvPr id="35" name="Freeform: Shape 34">
                <a:extLst>
                  <a:ext uri="{FF2B5EF4-FFF2-40B4-BE49-F238E27FC236}">
                    <a16:creationId xmlns:a16="http://schemas.microsoft.com/office/drawing/2014/main" xmlns=""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6" name="Freeform: Shape 35">
                <a:extLst>
                  <a:ext uri="{FF2B5EF4-FFF2-40B4-BE49-F238E27FC236}">
                    <a16:creationId xmlns:a16="http://schemas.microsoft.com/office/drawing/2014/main" xmlns=""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7" name="Freeform: Shape 36">
                <a:extLst>
                  <a:ext uri="{FF2B5EF4-FFF2-40B4-BE49-F238E27FC236}">
                    <a16:creationId xmlns:a16="http://schemas.microsoft.com/office/drawing/2014/main" xmlns=""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8" name="Freeform: Shape 37">
                <a:extLst>
                  <a:ext uri="{FF2B5EF4-FFF2-40B4-BE49-F238E27FC236}">
                    <a16:creationId xmlns:a16="http://schemas.microsoft.com/office/drawing/2014/main" xmlns=""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0" name="Freeform: Shape 39">
                <a:extLst>
                  <a:ext uri="{FF2B5EF4-FFF2-40B4-BE49-F238E27FC236}">
                    <a16:creationId xmlns:a16="http://schemas.microsoft.com/office/drawing/2014/main" xmlns=""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1" name="Freeform: Shape 40">
                <a:extLst>
                  <a:ext uri="{FF2B5EF4-FFF2-40B4-BE49-F238E27FC236}">
                    <a16:creationId xmlns:a16="http://schemas.microsoft.com/office/drawing/2014/main" xmlns=""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2" name="Freeform: Shape 41">
                <a:extLst>
                  <a:ext uri="{FF2B5EF4-FFF2-40B4-BE49-F238E27FC236}">
                    <a16:creationId xmlns:a16="http://schemas.microsoft.com/office/drawing/2014/main" xmlns=""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sp>
          <p:nvSpPr>
            <p:cNvPr id="45" name="TextBox 44">
              <a:extLst>
                <a:ext uri="{FF2B5EF4-FFF2-40B4-BE49-F238E27FC236}">
                  <a16:creationId xmlns:a16="http://schemas.microsoft.com/office/drawing/2014/main" xmlns="" id="{69D88B89-81BA-42A3-9B2F-83138AABCCAF}"/>
                </a:ext>
              </a:extLst>
            </p:cNvPr>
            <p:cNvSpPr txBox="1"/>
            <p:nvPr/>
          </p:nvSpPr>
          <p:spPr>
            <a:xfrm>
              <a:off x="3355037" y="855321"/>
              <a:ext cx="307559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Không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có</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gì</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nè</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Tụi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đến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đây</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để</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giải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đại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dương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mà</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hihi</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pic>
        <p:nvPicPr>
          <p:cNvPr id="2050" name="Picture 2">
            <a:extLst>
              <a:ext uri="{FF2B5EF4-FFF2-40B4-BE49-F238E27FC236}">
                <a16:creationId xmlns:a16="http://schemas.microsoft.com/office/drawing/2014/main" xmlns="" id="{C34FAAFD-8A7D-4EE4-9B21-6449B6D06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312" y="3429000"/>
            <a:ext cx="4770402" cy="2614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xmlns="" id="{8196A5B4-1A06-45D8-958B-679C3BFC8545}"/>
              </a:ext>
            </a:extLst>
          </p:cNvPr>
          <p:cNvGrpSpPr/>
          <p:nvPr/>
        </p:nvGrpSpPr>
        <p:grpSpPr>
          <a:xfrm>
            <a:off x="7541143" y="1655754"/>
            <a:ext cx="3412456" cy="1781822"/>
            <a:chOff x="7541143" y="1655754"/>
            <a:chExt cx="3412456" cy="1781822"/>
          </a:xfrm>
        </p:grpSpPr>
        <p:sp>
          <p:nvSpPr>
            <p:cNvPr id="2" name="Speech Bubble: Oval 1">
              <a:extLst>
                <a:ext uri="{FF2B5EF4-FFF2-40B4-BE49-F238E27FC236}">
                  <a16:creationId xmlns:a16="http://schemas.microsoft.com/office/drawing/2014/main" xmlns="" id="{BD2C140D-D9C3-4BCD-8ECC-A7F293E50896}"/>
                </a:ext>
              </a:extLst>
            </p:cNvPr>
            <p:cNvSpPr/>
            <p:nvPr/>
          </p:nvSpPr>
          <p:spPr>
            <a:xfrm>
              <a:off x="7541143" y="1655754"/>
              <a:ext cx="3412456" cy="1781822"/>
            </a:xfrm>
            <a:prstGeom prst="wedgeEllipseCallout">
              <a:avLst>
                <a:gd name="adj1" fmla="val -46636"/>
                <a:gd name="adj2" fmla="val 6440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Baloo 2" pitchFamily="2" charset="0"/>
              </a:endParaRPr>
            </a:p>
          </p:txBody>
        </p:sp>
        <p:sp>
          <p:nvSpPr>
            <p:cNvPr id="3" name="TextBox 2">
              <a:extLst>
                <a:ext uri="{FF2B5EF4-FFF2-40B4-BE49-F238E27FC236}">
                  <a16:creationId xmlns:a16="http://schemas.microsoft.com/office/drawing/2014/main" xmlns="" id="{E2D3352B-710E-4BDA-BB96-98813A2E39B6}"/>
                </a:ext>
              </a:extLst>
            </p:cNvPr>
            <p:cNvSpPr txBox="1"/>
            <p:nvPr/>
          </p:nvSpPr>
          <p:spPr>
            <a:xfrm>
              <a:off x="7857620" y="2046050"/>
              <a:ext cx="29122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Cảm</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ơn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các</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cậu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đã</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nhé</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spTree>
    <p:extLst>
      <p:ext uri="{BB962C8B-B14F-4D97-AF65-F5344CB8AC3E}">
        <p14:creationId xmlns:p14="http://schemas.microsoft.com/office/powerpoint/2010/main" val="6853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xmlns=""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xmlns=""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xmlns=""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xmlns=""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xmlns=""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xmlns="" id="{4F3C7359-E244-44F7-AFF4-A49199937C20}"/>
              </a:ext>
            </a:extLst>
          </p:cNvPr>
          <p:cNvPicPr>
            <a:picLocks noChangeAspect="1"/>
          </p:cNvPicPr>
          <p:nvPr/>
        </p:nvPicPr>
        <p:blipFill>
          <a:blip r:embed="rId9"/>
          <a:stretch>
            <a:fillRect/>
          </a:stretch>
        </p:blipFill>
        <p:spPr>
          <a:xfrm>
            <a:off x="3581718" y="2225148"/>
            <a:ext cx="4823610" cy="3332533"/>
          </a:xfrm>
          <a:prstGeom prst="rect">
            <a:avLst/>
          </a:prstGeom>
        </p:spPr>
      </p:pic>
      <p:pic>
        <p:nvPicPr>
          <p:cNvPr id="50" name="Picture 49">
            <a:extLst>
              <a:ext uri="{FF2B5EF4-FFF2-40B4-BE49-F238E27FC236}">
                <a16:creationId xmlns:a16="http://schemas.microsoft.com/office/drawing/2014/main" xmlns=""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xmlns=""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xmlns="" id="{66D766F2-383E-4803-8629-1D2AF587392B}"/>
              </a:ext>
            </a:extLst>
          </p:cNvPr>
          <p:cNvPicPr>
            <a:picLocks noChangeAspect="1"/>
          </p:cNvPicPr>
          <p:nvPr/>
        </p:nvPicPr>
        <p:blipFill>
          <a:blip r:embed="rId11"/>
          <a:stretch>
            <a:fillRect/>
          </a:stretch>
        </p:blipFill>
        <p:spPr>
          <a:xfrm>
            <a:off x="8100377" y="2308141"/>
            <a:ext cx="1817635" cy="3610314"/>
          </a:xfrm>
          <a:prstGeom prst="rect">
            <a:avLst/>
          </a:prstGeom>
        </p:spPr>
      </p:pic>
      <p:pic>
        <p:nvPicPr>
          <p:cNvPr id="47" name="Graphic 46">
            <a:extLst>
              <a:ext uri="{FF2B5EF4-FFF2-40B4-BE49-F238E27FC236}">
                <a16:creationId xmlns:a16="http://schemas.microsoft.com/office/drawing/2014/main" xmlns="" id="{254487A9-352E-4260-8D27-DFC3211223C1}"/>
              </a:ext>
            </a:extLst>
          </p:cNvPr>
          <p:cNvPicPr>
            <a:picLocks noChangeAspect="1"/>
          </p:cNvPicPr>
          <p:nvPr/>
        </p:nvPicPr>
        <p:blipFill>
          <a:blip r:embed="rId12"/>
          <a:stretch>
            <a:fillRect/>
          </a:stretch>
        </p:blipFill>
        <p:spPr>
          <a:xfrm>
            <a:off x="1934776" y="2346031"/>
            <a:ext cx="2050229" cy="3572424"/>
          </a:xfrm>
          <a:prstGeom prst="rect">
            <a:avLst/>
          </a:prstGeom>
        </p:spPr>
      </p:pic>
      <p:pic>
        <p:nvPicPr>
          <p:cNvPr id="3" name="Picture 2">
            <a:extLst>
              <a:ext uri="{FF2B5EF4-FFF2-40B4-BE49-F238E27FC236}">
                <a16:creationId xmlns:a16="http://schemas.microsoft.com/office/drawing/2014/main" xmlns="" id="{00CF1422-4783-48FA-B0CB-D1515DB4A01B}"/>
              </a:ext>
            </a:extLst>
          </p:cNvPr>
          <p:cNvPicPr>
            <a:picLocks noChangeAspect="1"/>
          </p:cNvPicPr>
          <p:nvPr/>
        </p:nvPicPr>
        <p:blipFill>
          <a:blip r:embed="rId13"/>
          <a:stretch>
            <a:fillRect/>
          </a:stretch>
        </p:blipFill>
        <p:spPr>
          <a:xfrm>
            <a:off x="3261881" y="0"/>
            <a:ext cx="5553937" cy="2194750"/>
          </a:xfrm>
          <a:prstGeom prst="rect">
            <a:avLst/>
          </a:prstGeom>
        </p:spPr>
      </p:pic>
      <p:pic>
        <p:nvPicPr>
          <p:cNvPr id="4" name="Picture 3">
            <a:extLst>
              <a:ext uri="{FF2B5EF4-FFF2-40B4-BE49-F238E27FC236}">
                <a16:creationId xmlns:a16="http://schemas.microsoft.com/office/drawing/2014/main" xmlns="" id="{66AC0E49-30DD-4AD6-9456-80D7222E8778}"/>
              </a:ext>
            </a:extLst>
          </p:cNvPr>
          <p:cNvPicPr>
            <a:picLocks noChangeAspect="1"/>
          </p:cNvPicPr>
          <p:nvPr/>
        </p:nvPicPr>
        <p:blipFill>
          <a:blip r:embed="rId14"/>
          <a:stretch>
            <a:fillRect/>
          </a:stretch>
        </p:blipFill>
        <p:spPr>
          <a:xfrm>
            <a:off x="3343057" y="2311421"/>
            <a:ext cx="5029636" cy="2444708"/>
          </a:xfrm>
          <a:prstGeom prst="rect">
            <a:avLst/>
          </a:prstGeom>
        </p:spPr>
      </p:pic>
    </p:spTree>
    <p:extLst>
      <p:ext uri="{BB962C8B-B14F-4D97-AF65-F5344CB8AC3E}">
        <p14:creationId xmlns:p14="http://schemas.microsoft.com/office/powerpoint/2010/main" val="11633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xmlns=""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xmlns=""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xmlns=""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xmlns=""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xmlns=""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grpSp>
        <p:nvGrpSpPr>
          <p:cNvPr id="38" name="Group 37">
            <a:extLst>
              <a:ext uri="{FF2B5EF4-FFF2-40B4-BE49-F238E27FC236}">
                <a16:creationId xmlns:a16="http://schemas.microsoft.com/office/drawing/2014/main" xmlns="" id="{5B838BCC-D158-4CD9-B937-72486B695871}"/>
              </a:ext>
            </a:extLst>
          </p:cNvPr>
          <p:cNvGrpSpPr/>
          <p:nvPr/>
        </p:nvGrpSpPr>
        <p:grpSpPr>
          <a:xfrm>
            <a:off x="758987" y="2341092"/>
            <a:ext cx="2293048" cy="3196421"/>
            <a:chOff x="0" y="2574771"/>
            <a:chExt cx="2601022" cy="3911602"/>
          </a:xfrm>
        </p:grpSpPr>
        <p:pic>
          <p:nvPicPr>
            <p:cNvPr id="40" name="Graphic 39">
              <a:extLst>
                <a:ext uri="{FF2B5EF4-FFF2-40B4-BE49-F238E27FC236}">
                  <a16:creationId xmlns:a16="http://schemas.microsoft.com/office/drawing/2014/main" xmlns="" id="{E482D41C-2858-4012-BAD3-74B7864123FC}"/>
                </a:ext>
              </a:extLst>
            </p:cNvPr>
            <p:cNvPicPr>
              <a:picLocks noChangeAspect="1"/>
            </p:cNvPicPr>
            <p:nvPr/>
          </p:nvPicPr>
          <p:blipFill>
            <a:blip r:embed="rId9"/>
            <a:stretch>
              <a:fillRect/>
            </a:stretch>
          </p:blipFill>
          <p:spPr>
            <a:xfrm>
              <a:off x="308420" y="2574771"/>
              <a:ext cx="2126272" cy="3890793"/>
            </a:xfrm>
            <a:prstGeom prst="rect">
              <a:avLst/>
            </a:prstGeom>
          </p:spPr>
        </p:pic>
        <p:pic>
          <p:nvPicPr>
            <p:cNvPr id="42" name="Graphic 41">
              <a:extLst>
                <a:ext uri="{FF2B5EF4-FFF2-40B4-BE49-F238E27FC236}">
                  <a16:creationId xmlns:a16="http://schemas.microsoft.com/office/drawing/2014/main" xmlns="" id="{E961BC2E-9B4D-46F4-A662-84EEAACF76D3}"/>
                </a:ext>
              </a:extLst>
            </p:cNvPr>
            <p:cNvPicPr>
              <a:picLocks noChangeAspect="1"/>
            </p:cNvPicPr>
            <p:nvPr/>
          </p:nvPicPr>
          <p:blipFill>
            <a:blip r:embed="rId10"/>
            <a:stretch>
              <a:fillRect/>
            </a:stretch>
          </p:blipFill>
          <p:spPr>
            <a:xfrm rot="20848992" flipH="1">
              <a:off x="1479576" y="5572416"/>
              <a:ext cx="679548" cy="911124"/>
            </a:xfrm>
            <a:prstGeom prst="rect">
              <a:avLst/>
            </a:prstGeom>
          </p:spPr>
        </p:pic>
        <p:pic>
          <p:nvPicPr>
            <p:cNvPr id="43" name="Graphic 42">
              <a:extLst>
                <a:ext uri="{FF2B5EF4-FFF2-40B4-BE49-F238E27FC236}">
                  <a16:creationId xmlns:a16="http://schemas.microsoft.com/office/drawing/2014/main" xmlns="" id="{F113C859-B0D4-4773-9D4C-06B573C00C8A}"/>
                </a:ext>
              </a:extLst>
            </p:cNvPr>
            <p:cNvPicPr>
              <a:picLocks noChangeAspect="1"/>
            </p:cNvPicPr>
            <p:nvPr/>
          </p:nvPicPr>
          <p:blipFill>
            <a:blip r:embed="rId11"/>
            <a:stretch>
              <a:fillRect/>
            </a:stretch>
          </p:blipFill>
          <p:spPr>
            <a:xfrm flipH="1">
              <a:off x="687864" y="5538437"/>
              <a:ext cx="421031" cy="947936"/>
            </a:xfrm>
            <a:prstGeom prst="rect">
              <a:avLst/>
            </a:prstGeom>
          </p:spPr>
        </p:pic>
        <p:grpSp>
          <p:nvGrpSpPr>
            <p:cNvPr id="44" name="Graphic 48">
              <a:extLst>
                <a:ext uri="{FF2B5EF4-FFF2-40B4-BE49-F238E27FC236}">
                  <a16:creationId xmlns:a16="http://schemas.microsoft.com/office/drawing/2014/main" xmlns="" id="{EF1896E5-18C2-4A54-9DB3-FDBFBE051A39}"/>
                </a:ext>
              </a:extLst>
            </p:cNvPr>
            <p:cNvGrpSpPr/>
            <p:nvPr/>
          </p:nvGrpSpPr>
          <p:grpSpPr>
            <a:xfrm rot="21348225" flipH="1">
              <a:off x="700006" y="3535337"/>
              <a:ext cx="1039866" cy="519311"/>
              <a:chOff x="4486476" y="4509041"/>
              <a:chExt cx="854211" cy="406216"/>
            </a:xfrm>
          </p:grpSpPr>
          <p:sp>
            <p:nvSpPr>
              <p:cNvPr id="52" name="Freeform: Shape 51">
                <a:extLst>
                  <a:ext uri="{FF2B5EF4-FFF2-40B4-BE49-F238E27FC236}">
                    <a16:creationId xmlns:a16="http://schemas.microsoft.com/office/drawing/2014/main" xmlns="" id="{60F666FF-C240-4707-A2B3-CAC394700A8B}"/>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3" name="Freeform: Shape 52">
                <a:extLst>
                  <a:ext uri="{FF2B5EF4-FFF2-40B4-BE49-F238E27FC236}">
                    <a16:creationId xmlns:a16="http://schemas.microsoft.com/office/drawing/2014/main" xmlns="" id="{ECA20BEF-72CD-4C4F-9EF9-3A9CDD28FA1B}"/>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4" name="Graphic 48">
                <a:extLst>
                  <a:ext uri="{FF2B5EF4-FFF2-40B4-BE49-F238E27FC236}">
                    <a16:creationId xmlns:a16="http://schemas.microsoft.com/office/drawing/2014/main" xmlns="" id="{AEA6D130-677B-4654-BE6F-7AB91815B8BD}"/>
                  </a:ext>
                </a:extLst>
              </p:cNvPr>
              <p:cNvGrpSpPr/>
              <p:nvPr/>
            </p:nvGrpSpPr>
            <p:grpSpPr>
              <a:xfrm>
                <a:off x="4548002" y="4548088"/>
                <a:ext cx="779874" cy="367169"/>
                <a:chOff x="4548002" y="4548088"/>
                <a:chExt cx="779874" cy="367169"/>
              </a:xfrm>
            </p:grpSpPr>
            <p:sp>
              <p:nvSpPr>
                <p:cNvPr id="55" name="Freeform: Shape 54">
                  <a:extLst>
                    <a:ext uri="{FF2B5EF4-FFF2-40B4-BE49-F238E27FC236}">
                      <a16:creationId xmlns:a16="http://schemas.microsoft.com/office/drawing/2014/main" xmlns="" id="{9C22ABA6-0098-43CC-A27B-AFAC77114387}"/>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 name="Freeform: Shape 55">
                  <a:extLst>
                    <a:ext uri="{FF2B5EF4-FFF2-40B4-BE49-F238E27FC236}">
                      <a16:creationId xmlns:a16="http://schemas.microsoft.com/office/drawing/2014/main" xmlns="" id="{884CEBF9-9344-4873-A7AC-43924DC7826C}"/>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 name="Freeform: Shape 56">
                  <a:extLst>
                    <a:ext uri="{FF2B5EF4-FFF2-40B4-BE49-F238E27FC236}">
                      <a16:creationId xmlns:a16="http://schemas.microsoft.com/office/drawing/2014/main" xmlns="" id="{CB6B686E-B76E-4BEB-B214-353720145BB7}"/>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8" name="Freeform: Shape 57">
                  <a:extLst>
                    <a:ext uri="{FF2B5EF4-FFF2-40B4-BE49-F238E27FC236}">
                      <a16:creationId xmlns:a16="http://schemas.microsoft.com/office/drawing/2014/main" xmlns="" id="{FAA609D0-FFD0-471D-9694-F21BC6E6B7E1}"/>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45" name="Picture 44">
              <a:extLst>
                <a:ext uri="{FF2B5EF4-FFF2-40B4-BE49-F238E27FC236}">
                  <a16:creationId xmlns:a16="http://schemas.microsoft.com/office/drawing/2014/main" xmlns="" id="{57949772-7BED-49F3-BFBF-B7267165D02C}"/>
                </a:ext>
              </a:extLst>
            </p:cNvPr>
            <p:cNvPicPr>
              <a:picLocks noChangeAspect="1"/>
            </p:cNvPicPr>
            <p:nvPr/>
          </p:nvPicPr>
          <p:blipFill>
            <a:blip r:embed="rId12"/>
            <a:stretch>
              <a:fillRect/>
            </a:stretch>
          </p:blipFill>
          <p:spPr>
            <a:xfrm rot="1420624">
              <a:off x="1773921" y="2908192"/>
              <a:ext cx="827101" cy="657204"/>
            </a:xfrm>
            <a:prstGeom prst="rect">
              <a:avLst/>
            </a:prstGeom>
          </p:spPr>
        </p:pic>
        <p:pic>
          <p:nvPicPr>
            <p:cNvPr id="46" name="Picture 45">
              <a:extLst>
                <a:ext uri="{FF2B5EF4-FFF2-40B4-BE49-F238E27FC236}">
                  <a16:creationId xmlns:a16="http://schemas.microsoft.com/office/drawing/2014/main" xmlns="" id="{9AE48379-51A5-4DC8-9C46-A95054994137}"/>
                </a:ext>
              </a:extLst>
            </p:cNvPr>
            <p:cNvPicPr>
              <a:picLocks noChangeAspect="1"/>
            </p:cNvPicPr>
            <p:nvPr/>
          </p:nvPicPr>
          <p:blipFill>
            <a:blip r:embed="rId12"/>
            <a:stretch>
              <a:fillRect/>
            </a:stretch>
          </p:blipFill>
          <p:spPr>
            <a:xfrm rot="20096557">
              <a:off x="0" y="3760985"/>
              <a:ext cx="841135" cy="657204"/>
            </a:xfrm>
            <a:prstGeom prst="rect">
              <a:avLst/>
            </a:prstGeom>
          </p:spPr>
        </p:pic>
      </p:grpSp>
      <p:sp>
        <p:nvSpPr>
          <p:cNvPr id="5" name="Rectangle: Rounded Corners 4">
            <a:extLst>
              <a:ext uri="{FF2B5EF4-FFF2-40B4-BE49-F238E27FC236}">
                <a16:creationId xmlns:a16="http://schemas.microsoft.com/office/drawing/2014/main" xmlns="" id="{ED517B0A-D431-4842-A07E-958109578B38}"/>
              </a:ext>
            </a:extLst>
          </p:cNvPr>
          <p:cNvSpPr/>
          <p:nvPr/>
        </p:nvSpPr>
        <p:spPr>
          <a:xfrm>
            <a:off x="3316224" y="1840992"/>
            <a:ext cx="5882895" cy="25754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xmlns="" id="{B0FD87AF-9310-4C90-ACC5-9664D374F230}"/>
              </a:ext>
            </a:extLst>
          </p:cNvPr>
          <p:cNvSpPr txBox="1"/>
          <p:nvPr/>
        </p:nvSpPr>
        <p:spPr>
          <a:xfrm>
            <a:off x="3585003" y="2085255"/>
            <a:ext cx="536412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cuối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vi-VN" sz="3200" b="0" i="0" u="none" strike="noStrike" kern="1200" cap="none" spc="0" normalizeH="0" baseline="0" noProof="0" dirty="0">
                <a:ln>
                  <a:noFill/>
                </a:ln>
                <a:solidFill>
                  <a:prstClr val="black"/>
                </a:solidFill>
                <a:effectLst/>
                <a:uLnTx/>
                <a:uFillTx/>
                <a:ea typeface="+mn-ea"/>
                <a:cs typeface="Baloo 2" pitchFamily="2" charset="0"/>
              </a:rPr>
              <a:t>chúng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vận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chuyển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đến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xử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lí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pic>
        <p:nvPicPr>
          <p:cNvPr id="59" name="Graphic 58">
            <a:extLst>
              <a:ext uri="{FF2B5EF4-FFF2-40B4-BE49-F238E27FC236}">
                <a16:creationId xmlns:a16="http://schemas.microsoft.com/office/drawing/2014/main" xmlns="" id="{84799301-D005-4D63-ABFE-97DF0DC3B162}"/>
              </a:ext>
            </a:extLst>
          </p:cNvPr>
          <p:cNvPicPr>
            <a:picLocks noChangeAspect="1"/>
          </p:cNvPicPr>
          <p:nvPr/>
        </p:nvPicPr>
        <p:blipFill>
          <a:blip r:embed="rId13"/>
          <a:stretch>
            <a:fillRect/>
          </a:stretch>
        </p:blipFill>
        <p:spPr>
          <a:xfrm rot="21423280">
            <a:off x="2558395" y="4137842"/>
            <a:ext cx="1264686" cy="1505478"/>
          </a:xfrm>
          <a:prstGeom prst="rect">
            <a:avLst/>
          </a:prstGeom>
        </p:spPr>
      </p:pic>
      <p:grpSp>
        <p:nvGrpSpPr>
          <p:cNvPr id="16" name="Group 15">
            <a:extLst>
              <a:ext uri="{FF2B5EF4-FFF2-40B4-BE49-F238E27FC236}">
                <a16:creationId xmlns:a16="http://schemas.microsoft.com/office/drawing/2014/main" xmlns="" id="{D057D3DD-4FE3-466F-9D5E-EF8FD0D2CC0B}"/>
              </a:ext>
            </a:extLst>
          </p:cNvPr>
          <p:cNvGrpSpPr/>
          <p:nvPr/>
        </p:nvGrpSpPr>
        <p:grpSpPr>
          <a:xfrm>
            <a:off x="8202283" y="2240229"/>
            <a:ext cx="2906880" cy="3434589"/>
            <a:chOff x="2557324" y="2574770"/>
            <a:chExt cx="3188568" cy="3932518"/>
          </a:xfrm>
        </p:grpSpPr>
        <p:pic>
          <p:nvPicPr>
            <p:cNvPr id="17" name="Graphic 16">
              <a:extLst>
                <a:ext uri="{FF2B5EF4-FFF2-40B4-BE49-F238E27FC236}">
                  <a16:creationId xmlns:a16="http://schemas.microsoft.com/office/drawing/2014/main" xmlns="" id="{6926D101-C935-40D9-B9E6-F956CB772E87}"/>
                </a:ext>
              </a:extLst>
            </p:cNvPr>
            <p:cNvPicPr>
              <a:picLocks noChangeAspect="1"/>
            </p:cNvPicPr>
            <p:nvPr/>
          </p:nvPicPr>
          <p:blipFill>
            <a:blip r:embed="rId14"/>
            <a:stretch>
              <a:fillRect/>
            </a:stretch>
          </p:blipFill>
          <p:spPr>
            <a:xfrm>
              <a:off x="3680781" y="2574770"/>
              <a:ext cx="1865268" cy="3890794"/>
            </a:xfrm>
            <a:prstGeom prst="rect">
              <a:avLst/>
            </a:prstGeom>
          </p:spPr>
        </p:pic>
        <p:pic>
          <p:nvPicPr>
            <p:cNvPr id="18" name="Graphic 17">
              <a:extLst>
                <a:ext uri="{FF2B5EF4-FFF2-40B4-BE49-F238E27FC236}">
                  <a16:creationId xmlns:a16="http://schemas.microsoft.com/office/drawing/2014/main" xmlns="" id="{141AC4B3-8211-4F0D-9168-6C3A1954A68A}"/>
                </a:ext>
              </a:extLst>
            </p:cNvPr>
            <p:cNvPicPr>
              <a:picLocks noChangeAspect="1"/>
            </p:cNvPicPr>
            <p:nvPr/>
          </p:nvPicPr>
          <p:blipFill>
            <a:blip r:embed="rId15"/>
            <a:stretch>
              <a:fillRect/>
            </a:stretch>
          </p:blipFill>
          <p:spPr>
            <a:xfrm flipH="1">
              <a:off x="4625920" y="5505908"/>
              <a:ext cx="606166" cy="906141"/>
            </a:xfrm>
            <a:prstGeom prst="rect">
              <a:avLst/>
            </a:prstGeom>
          </p:spPr>
        </p:pic>
        <p:pic>
          <p:nvPicPr>
            <p:cNvPr id="19" name="Graphic 18">
              <a:extLst>
                <a:ext uri="{FF2B5EF4-FFF2-40B4-BE49-F238E27FC236}">
                  <a16:creationId xmlns:a16="http://schemas.microsoft.com/office/drawing/2014/main" xmlns="" id="{8598E031-8BDC-430B-A616-B2210EC397DC}"/>
                </a:ext>
              </a:extLst>
            </p:cNvPr>
            <p:cNvPicPr>
              <a:picLocks noChangeAspect="1"/>
            </p:cNvPicPr>
            <p:nvPr/>
          </p:nvPicPr>
          <p:blipFill>
            <a:blip r:embed="rId11"/>
            <a:stretch>
              <a:fillRect/>
            </a:stretch>
          </p:blipFill>
          <p:spPr>
            <a:xfrm rot="778525" flipH="1">
              <a:off x="4000975" y="5447229"/>
              <a:ext cx="424398" cy="1050653"/>
            </a:xfrm>
            <a:prstGeom prst="rect">
              <a:avLst/>
            </a:prstGeom>
          </p:spPr>
        </p:pic>
        <p:grpSp>
          <p:nvGrpSpPr>
            <p:cNvPr id="20" name="Graphic 37">
              <a:extLst>
                <a:ext uri="{FF2B5EF4-FFF2-40B4-BE49-F238E27FC236}">
                  <a16:creationId xmlns:a16="http://schemas.microsoft.com/office/drawing/2014/main" xmlns="" id="{A1CAA9E0-58E0-42F7-B822-A4A2A7353D25}"/>
                </a:ext>
              </a:extLst>
            </p:cNvPr>
            <p:cNvGrpSpPr/>
            <p:nvPr/>
          </p:nvGrpSpPr>
          <p:grpSpPr>
            <a:xfrm rot="21443796" flipH="1">
              <a:off x="4096505" y="3377879"/>
              <a:ext cx="1025800" cy="588650"/>
              <a:chOff x="8516323" y="4103602"/>
              <a:chExt cx="870746" cy="562207"/>
            </a:xfrm>
          </p:grpSpPr>
          <p:sp>
            <p:nvSpPr>
              <p:cNvPr id="25" name="Freeform: Shape 24">
                <a:extLst>
                  <a:ext uri="{FF2B5EF4-FFF2-40B4-BE49-F238E27FC236}">
                    <a16:creationId xmlns:a16="http://schemas.microsoft.com/office/drawing/2014/main" xmlns="" id="{49806664-1976-4217-BF9E-C19D0878F5E1}"/>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6" name="Freeform: Shape 25">
                <a:extLst>
                  <a:ext uri="{FF2B5EF4-FFF2-40B4-BE49-F238E27FC236}">
                    <a16:creationId xmlns:a16="http://schemas.microsoft.com/office/drawing/2014/main" xmlns="" id="{892803A1-2462-447E-A61A-2A5B608359CE}"/>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7" name="Graphic 37">
                <a:extLst>
                  <a:ext uri="{FF2B5EF4-FFF2-40B4-BE49-F238E27FC236}">
                    <a16:creationId xmlns:a16="http://schemas.microsoft.com/office/drawing/2014/main" xmlns="" id="{9532EC2F-AF44-48F4-9294-90600C60F4C5}"/>
                  </a:ext>
                </a:extLst>
              </p:cNvPr>
              <p:cNvGrpSpPr/>
              <p:nvPr/>
            </p:nvGrpSpPr>
            <p:grpSpPr>
              <a:xfrm>
                <a:off x="8588056" y="4271430"/>
                <a:ext cx="752475" cy="394379"/>
                <a:chOff x="8588056" y="4271430"/>
                <a:chExt cx="752475" cy="394379"/>
              </a:xfrm>
            </p:grpSpPr>
            <p:sp>
              <p:nvSpPr>
                <p:cNvPr id="28" name="Freeform: Shape 27">
                  <a:extLst>
                    <a:ext uri="{FF2B5EF4-FFF2-40B4-BE49-F238E27FC236}">
                      <a16:creationId xmlns:a16="http://schemas.microsoft.com/office/drawing/2014/main" xmlns="" id="{6485B282-E79A-4933-85CF-4AD821C2B541}"/>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 name="Freeform: Shape 32">
                  <a:extLst>
                    <a:ext uri="{FF2B5EF4-FFF2-40B4-BE49-F238E27FC236}">
                      <a16:creationId xmlns:a16="http://schemas.microsoft.com/office/drawing/2014/main" xmlns="" id="{BF21DFFC-6FCF-4DF4-B2FF-1798B6125C19}"/>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Shape 33">
                  <a:extLst>
                    <a:ext uri="{FF2B5EF4-FFF2-40B4-BE49-F238E27FC236}">
                      <a16:creationId xmlns:a16="http://schemas.microsoft.com/office/drawing/2014/main" xmlns="" id="{F96B0493-1436-4B96-85AF-A19023002E5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xmlns="" id="{BC715072-5869-444D-B693-84C666A7E5EB}"/>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21" name="Graphic 20">
              <a:extLst>
                <a:ext uri="{FF2B5EF4-FFF2-40B4-BE49-F238E27FC236}">
                  <a16:creationId xmlns:a16="http://schemas.microsoft.com/office/drawing/2014/main" xmlns="" id="{A220BACC-C1BA-4576-80E6-69E123BDDCB8}"/>
                </a:ext>
              </a:extLst>
            </p:cNvPr>
            <p:cNvPicPr>
              <a:picLocks noChangeAspect="1"/>
            </p:cNvPicPr>
            <p:nvPr/>
          </p:nvPicPr>
          <p:blipFill>
            <a:blip r:embed="rId16"/>
            <a:stretch>
              <a:fillRect/>
            </a:stretch>
          </p:blipFill>
          <p:spPr>
            <a:xfrm rot="19251136">
              <a:off x="5084967" y="5002653"/>
              <a:ext cx="660925" cy="1071565"/>
            </a:xfrm>
            <a:prstGeom prst="rect">
              <a:avLst/>
            </a:prstGeom>
          </p:spPr>
        </p:pic>
        <p:pic>
          <p:nvPicPr>
            <p:cNvPr id="22" name="Picture 21">
              <a:extLst>
                <a:ext uri="{FF2B5EF4-FFF2-40B4-BE49-F238E27FC236}">
                  <a16:creationId xmlns:a16="http://schemas.microsoft.com/office/drawing/2014/main" xmlns="" id="{6C72AB41-068F-4949-8919-3970A0541627}"/>
                </a:ext>
              </a:extLst>
            </p:cNvPr>
            <p:cNvPicPr>
              <a:picLocks noChangeAspect="1"/>
            </p:cNvPicPr>
            <p:nvPr/>
          </p:nvPicPr>
          <p:blipFill rotWithShape="1">
            <a:blip r:embed="rId17"/>
            <a:srcRect r="53218"/>
            <a:stretch/>
          </p:blipFill>
          <p:spPr>
            <a:xfrm rot="8835952" flipH="1">
              <a:off x="5223036" y="4761020"/>
              <a:ext cx="384784" cy="474698"/>
            </a:xfrm>
            <a:prstGeom prst="rect">
              <a:avLst/>
            </a:prstGeom>
          </p:spPr>
        </p:pic>
        <p:pic>
          <p:nvPicPr>
            <p:cNvPr id="23" name="Picture 22">
              <a:extLst>
                <a:ext uri="{FF2B5EF4-FFF2-40B4-BE49-F238E27FC236}">
                  <a16:creationId xmlns:a16="http://schemas.microsoft.com/office/drawing/2014/main" xmlns="" id="{F278410F-0B86-4FD0-8C12-1F7E4672C4F9}"/>
                </a:ext>
              </a:extLst>
            </p:cNvPr>
            <p:cNvPicPr>
              <a:picLocks noChangeAspect="1"/>
            </p:cNvPicPr>
            <p:nvPr/>
          </p:nvPicPr>
          <p:blipFill rotWithShape="1">
            <a:blip r:embed="rId17"/>
            <a:srcRect r="53218"/>
            <a:stretch/>
          </p:blipFill>
          <p:spPr>
            <a:xfrm rot="12406025">
              <a:off x="3699315" y="4820254"/>
              <a:ext cx="402585" cy="484489"/>
            </a:xfrm>
            <a:prstGeom prst="rect">
              <a:avLst/>
            </a:prstGeom>
          </p:spPr>
        </p:pic>
        <p:pic>
          <p:nvPicPr>
            <p:cNvPr id="24" name="Graphic 23">
              <a:extLst>
                <a:ext uri="{FF2B5EF4-FFF2-40B4-BE49-F238E27FC236}">
                  <a16:creationId xmlns:a16="http://schemas.microsoft.com/office/drawing/2014/main" xmlns="" id="{5E20CD5D-F3E2-48ED-BDF0-C547051C9DAF}"/>
                </a:ext>
              </a:extLst>
            </p:cNvPr>
            <p:cNvPicPr>
              <a:picLocks noChangeAspect="1"/>
            </p:cNvPicPr>
            <p:nvPr/>
          </p:nvPicPr>
          <p:blipFill>
            <a:blip r:embed="rId13"/>
            <a:stretch>
              <a:fillRect/>
            </a:stretch>
          </p:blipFill>
          <p:spPr>
            <a:xfrm rot="1263660">
              <a:off x="2557324" y="4783554"/>
              <a:ext cx="1387239" cy="1723734"/>
            </a:xfrm>
            <a:prstGeom prst="rect">
              <a:avLst/>
            </a:prstGeom>
          </p:spPr>
        </p:pic>
      </p:grpSp>
    </p:spTree>
    <p:extLst>
      <p:ext uri="{BB962C8B-B14F-4D97-AF65-F5344CB8AC3E}">
        <p14:creationId xmlns:p14="http://schemas.microsoft.com/office/powerpoint/2010/main" val="7352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xmlns=""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có</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3050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mỗi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Hỏi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bao </a:t>
            </a:r>
            <a:r>
              <a:rPr lang="en-US" altLang="en-US" sz="3600" dirty="0" err="1">
                <a:solidFill>
                  <a:prstClr val="black"/>
                </a:solidFill>
                <a:latin typeface="+mn-lt"/>
                <a:cs typeface="Baloo 2" pitchFamily="2" charset="0"/>
              </a:rPr>
              <a:t>nhiêu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đó</a:t>
            </a:r>
            <a:r>
              <a:rPr lang="en-US" altLang="en-US" sz="3600" dirty="0">
                <a:solidFill>
                  <a:prstClr val="black"/>
                </a:solidFill>
                <a:latin typeface="+mn-lt"/>
                <a:cs typeface="Baloo 2" pitchFamily="2" charset="0"/>
              </a:rPr>
              <a:t>?</a:t>
            </a:r>
            <a:endParaRPr kumimoji="0" lang="en-US" altLang="en-US" sz="3600" b="0"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xmlns=""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xmlns=""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xmlns=""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Bài giải</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Số lít dầu bác Sáu cần chuẩn bị là:</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3 050 x 3 = 9 150 (l)</a:t>
            </a:r>
            <a:endParaRPr lang="en-US" sz="3200" b="1" dirty="0">
              <a:solidFill>
                <a:srgbClr val="7030A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7030A0"/>
                </a:solidFill>
                <a:effectLst/>
                <a:ea typeface="Times New Roman" panose="02020603050405020304" pitchFamily="18" charset="0"/>
              </a:rPr>
              <a:t>Đáp số: 9 150 l dầu.</a:t>
            </a:r>
            <a:endParaRPr lang="en-US" sz="3200" b="1" dirty="0">
              <a:solidFill>
                <a:srgbClr val="7030A0"/>
              </a:solidFill>
              <a:effectLst/>
              <a:ea typeface="Times New Roman" panose="02020603050405020304" pitchFamily="18" charset="0"/>
            </a:endParaRPr>
          </a:p>
          <a:p>
            <a:endParaRPr lang="en-US" sz="3200" b="1" dirty="0">
              <a:solidFill>
                <a:srgbClr val="7030A0"/>
              </a:solidFill>
            </a:endParaRPr>
          </a:p>
        </p:txBody>
      </p: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E85CD5FC-F8D6-46C2-BB2C-61AE288246AD}"/>
              </a:ext>
            </a:extLst>
          </p:cNvPr>
          <p:cNvPicPr>
            <a:picLocks noChangeAspect="1"/>
          </p:cNvPicPr>
          <p:nvPr/>
        </p:nvPicPr>
        <p:blipFill>
          <a:blip r:embed="rId4"/>
          <a:stretch>
            <a:fillRect/>
          </a:stretch>
        </p:blipFill>
        <p:spPr>
          <a:xfrm>
            <a:off x="3919052" y="1829270"/>
            <a:ext cx="8144625" cy="4819833"/>
          </a:xfrm>
          <a:prstGeom prst="rect">
            <a:avLst/>
          </a:prstGeom>
        </p:spPr>
      </p:pic>
      <p:grpSp>
        <p:nvGrpSpPr>
          <p:cNvPr id="17" name="Group 16">
            <a:extLst>
              <a:ext uri="{FF2B5EF4-FFF2-40B4-BE49-F238E27FC236}">
                <a16:creationId xmlns:a16="http://schemas.microsoft.com/office/drawing/2014/main" xmlns="" id="{0B90F370-5A1D-4EAA-B6A1-FEE8F1FC3F0E}"/>
              </a:ext>
            </a:extLst>
          </p:cNvPr>
          <p:cNvGrpSpPr/>
          <p:nvPr/>
        </p:nvGrpSpPr>
        <p:grpSpPr>
          <a:xfrm>
            <a:off x="-24429" y="2302933"/>
            <a:ext cx="2293048" cy="3196421"/>
            <a:chOff x="0" y="2574771"/>
            <a:chExt cx="2601022" cy="3911602"/>
          </a:xfrm>
        </p:grpSpPr>
        <p:pic>
          <p:nvPicPr>
            <p:cNvPr id="18" name="Graphic 17">
              <a:extLst>
                <a:ext uri="{FF2B5EF4-FFF2-40B4-BE49-F238E27FC236}">
                  <a16:creationId xmlns:a16="http://schemas.microsoft.com/office/drawing/2014/main" xmlns="" id="{86C45302-AE84-4410-80E8-1E88C62106D9}"/>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19" name="Graphic 18">
              <a:extLst>
                <a:ext uri="{FF2B5EF4-FFF2-40B4-BE49-F238E27FC236}">
                  <a16:creationId xmlns:a16="http://schemas.microsoft.com/office/drawing/2014/main" xmlns="" id="{A101B287-638A-43BC-A559-82608C2E173F}"/>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0" name="Graphic 19">
              <a:extLst>
                <a:ext uri="{FF2B5EF4-FFF2-40B4-BE49-F238E27FC236}">
                  <a16:creationId xmlns:a16="http://schemas.microsoft.com/office/drawing/2014/main" xmlns="" id="{6235C4C5-2636-46D9-A53A-166AE43A9A30}"/>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1" name="Graphic 48">
              <a:extLst>
                <a:ext uri="{FF2B5EF4-FFF2-40B4-BE49-F238E27FC236}">
                  <a16:creationId xmlns:a16="http://schemas.microsoft.com/office/drawing/2014/main" xmlns="" id="{40870E80-AF78-44E4-9EEB-3463D3781AA7}"/>
                </a:ext>
              </a:extLst>
            </p:cNvPr>
            <p:cNvGrpSpPr/>
            <p:nvPr/>
          </p:nvGrpSpPr>
          <p:grpSpPr>
            <a:xfrm rot="21348225" flipH="1">
              <a:off x="700006" y="3535337"/>
              <a:ext cx="1039866" cy="519311"/>
              <a:chOff x="4486476" y="4509041"/>
              <a:chExt cx="854211" cy="406216"/>
            </a:xfrm>
          </p:grpSpPr>
          <p:sp>
            <p:nvSpPr>
              <p:cNvPr id="24" name="Freeform: Shape 23">
                <a:extLst>
                  <a:ext uri="{FF2B5EF4-FFF2-40B4-BE49-F238E27FC236}">
                    <a16:creationId xmlns:a16="http://schemas.microsoft.com/office/drawing/2014/main" xmlns="" id="{15EC6289-1D0A-4A87-BB53-A448A84BBEB4}"/>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5E1F48C4-F688-47DB-A447-559D9E7A8E41}"/>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aphic 48">
                <a:extLst>
                  <a:ext uri="{FF2B5EF4-FFF2-40B4-BE49-F238E27FC236}">
                    <a16:creationId xmlns:a16="http://schemas.microsoft.com/office/drawing/2014/main" xmlns="" id="{5E27A209-C525-4BE4-9627-CA89BF6089D7}"/>
                  </a:ext>
                </a:extLst>
              </p:cNvPr>
              <p:cNvGrpSpPr/>
              <p:nvPr/>
            </p:nvGrpSpPr>
            <p:grpSpPr>
              <a:xfrm>
                <a:off x="4548002" y="4548088"/>
                <a:ext cx="779874" cy="367169"/>
                <a:chOff x="4548002" y="4548088"/>
                <a:chExt cx="779874" cy="367169"/>
              </a:xfrm>
            </p:grpSpPr>
            <p:sp>
              <p:nvSpPr>
                <p:cNvPr id="27" name="Freeform: Shape 26">
                  <a:extLst>
                    <a:ext uri="{FF2B5EF4-FFF2-40B4-BE49-F238E27FC236}">
                      <a16:creationId xmlns:a16="http://schemas.microsoft.com/office/drawing/2014/main" xmlns="" id="{0373ABAA-CB60-4CDB-AE10-6BC35328983D}"/>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xmlns="" id="{DE1307FC-21B5-4DCA-9828-6AFDF1E27CB4}"/>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51A3CF15-2BBA-4579-9DE3-3B84A294A5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3633283A-0888-4252-8C1F-F50486D313B5}"/>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2" name="Picture 21">
              <a:extLst>
                <a:ext uri="{FF2B5EF4-FFF2-40B4-BE49-F238E27FC236}">
                  <a16:creationId xmlns:a16="http://schemas.microsoft.com/office/drawing/2014/main" xmlns="" id="{B38578F4-9DA4-40BA-A2A6-E5B7C35E85F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23" name="Picture 22">
              <a:extLst>
                <a:ext uri="{FF2B5EF4-FFF2-40B4-BE49-F238E27FC236}">
                  <a16:creationId xmlns:a16="http://schemas.microsoft.com/office/drawing/2014/main" xmlns="" id="{AB4766AC-F9D3-4029-8708-3E405DAD95E3}"/>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36" name="Group 35">
            <a:extLst>
              <a:ext uri="{FF2B5EF4-FFF2-40B4-BE49-F238E27FC236}">
                <a16:creationId xmlns:a16="http://schemas.microsoft.com/office/drawing/2014/main" xmlns="" id="{964BBD66-69F8-4741-B670-CA011E69A1B1}"/>
              </a:ext>
            </a:extLst>
          </p:cNvPr>
          <p:cNvGrpSpPr/>
          <p:nvPr/>
        </p:nvGrpSpPr>
        <p:grpSpPr>
          <a:xfrm>
            <a:off x="2182781" y="2302932"/>
            <a:ext cx="1722235" cy="3179418"/>
            <a:chOff x="3680781" y="2574770"/>
            <a:chExt cx="1927039" cy="3923112"/>
          </a:xfrm>
        </p:grpSpPr>
        <p:pic>
          <p:nvPicPr>
            <p:cNvPr id="44" name="Graphic 43">
              <a:extLst>
                <a:ext uri="{FF2B5EF4-FFF2-40B4-BE49-F238E27FC236}">
                  <a16:creationId xmlns:a16="http://schemas.microsoft.com/office/drawing/2014/main" xmlns="" id="{779D38DF-A469-4560-8E41-DFF333EB8C0F}"/>
                </a:ext>
              </a:extLst>
            </p:cNvPr>
            <p:cNvPicPr>
              <a:picLocks noChangeAspect="1"/>
            </p:cNvPicPr>
            <p:nvPr/>
          </p:nvPicPr>
          <p:blipFill>
            <a:blip r:embed="rId9"/>
            <a:stretch>
              <a:fillRect/>
            </a:stretch>
          </p:blipFill>
          <p:spPr>
            <a:xfrm>
              <a:off x="3680781" y="2574770"/>
              <a:ext cx="1865268" cy="3890794"/>
            </a:xfrm>
            <a:prstGeom prst="rect">
              <a:avLst/>
            </a:prstGeom>
          </p:spPr>
        </p:pic>
        <p:pic>
          <p:nvPicPr>
            <p:cNvPr id="45" name="Graphic 44">
              <a:extLst>
                <a:ext uri="{FF2B5EF4-FFF2-40B4-BE49-F238E27FC236}">
                  <a16:creationId xmlns:a16="http://schemas.microsoft.com/office/drawing/2014/main" xmlns="" id="{806BEBB6-DE1B-4A29-8A6A-9BA39D6DA2D4}"/>
                </a:ext>
              </a:extLst>
            </p:cNvPr>
            <p:cNvPicPr>
              <a:picLocks noChangeAspect="1"/>
            </p:cNvPicPr>
            <p:nvPr/>
          </p:nvPicPr>
          <p:blipFill>
            <a:blip r:embed="rId10"/>
            <a:stretch>
              <a:fillRect/>
            </a:stretch>
          </p:blipFill>
          <p:spPr>
            <a:xfrm flipH="1">
              <a:off x="4625920" y="5505908"/>
              <a:ext cx="606166" cy="906141"/>
            </a:xfrm>
            <a:prstGeom prst="rect">
              <a:avLst/>
            </a:prstGeom>
          </p:spPr>
        </p:pic>
        <p:pic>
          <p:nvPicPr>
            <p:cNvPr id="46" name="Graphic 45">
              <a:extLst>
                <a:ext uri="{FF2B5EF4-FFF2-40B4-BE49-F238E27FC236}">
                  <a16:creationId xmlns:a16="http://schemas.microsoft.com/office/drawing/2014/main" xmlns="" id="{0BE298EF-9E93-4F59-9697-1F8F59AD5F29}"/>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47" name="Graphic 37">
              <a:extLst>
                <a:ext uri="{FF2B5EF4-FFF2-40B4-BE49-F238E27FC236}">
                  <a16:creationId xmlns:a16="http://schemas.microsoft.com/office/drawing/2014/main" xmlns="" id="{7FF124CA-621C-4FFD-8603-06772542369A}"/>
                </a:ext>
              </a:extLst>
            </p:cNvPr>
            <p:cNvGrpSpPr/>
            <p:nvPr/>
          </p:nvGrpSpPr>
          <p:grpSpPr>
            <a:xfrm rot="21443796" flipH="1">
              <a:off x="4096505" y="3377879"/>
              <a:ext cx="1025800" cy="588650"/>
              <a:chOff x="8516323" y="4103602"/>
              <a:chExt cx="870746" cy="562207"/>
            </a:xfrm>
          </p:grpSpPr>
          <p:sp>
            <p:nvSpPr>
              <p:cNvPr id="52" name="Freeform: Shape 51">
                <a:extLst>
                  <a:ext uri="{FF2B5EF4-FFF2-40B4-BE49-F238E27FC236}">
                    <a16:creationId xmlns:a16="http://schemas.microsoft.com/office/drawing/2014/main" xmlns="" id="{853EE2C9-FEC8-4321-8A31-B90A6B488FA5}"/>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xmlns="" id="{8628E6C9-2E03-438D-B032-DB2ACC8F7819}"/>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aphic 37">
                <a:extLst>
                  <a:ext uri="{FF2B5EF4-FFF2-40B4-BE49-F238E27FC236}">
                    <a16:creationId xmlns:a16="http://schemas.microsoft.com/office/drawing/2014/main" xmlns="" id="{5CCA9E24-B0F9-480F-9871-C7F194FC7E89}"/>
                  </a:ext>
                </a:extLst>
              </p:cNvPr>
              <p:cNvGrpSpPr/>
              <p:nvPr/>
            </p:nvGrpSpPr>
            <p:grpSpPr>
              <a:xfrm>
                <a:off x="8588056" y="4271430"/>
                <a:ext cx="752475" cy="394379"/>
                <a:chOff x="8588056" y="4271430"/>
                <a:chExt cx="752475" cy="394379"/>
              </a:xfrm>
            </p:grpSpPr>
            <p:sp>
              <p:nvSpPr>
                <p:cNvPr id="55" name="Freeform: Shape 54">
                  <a:extLst>
                    <a:ext uri="{FF2B5EF4-FFF2-40B4-BE49-F238E27FC236}">
                      <a16:creationId xmlns:a16="http://schemas.microsoft.com/office/drawing/2014/main" xmlns="" id="{5406E2C1-EA6F-49F3-BA7A-CB772EFF6249}"/>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xmlns="" id="{924F4821-A0F7-4B6D-B060-A26421818E77}"/>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xmlns="" id="{2372A2C4-98B5-468E-8BB8-06A9CB08AD1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xmlns="" id="{25BE8206-B655-48CD-847A-57729A117716}"/>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9" name="Picture 48">
              <a:extLst>
                <a:ext uri="{FF2B5EF4-FFF2-40B4-BE49-F238E27FC236}">
                  <a16:creationId xmlns:a16="http://schemas.microsoft.com/office/drawing/2014/main" xmlns="" id="{BB177D2C-4757-449E-91EA-B52B048B075C}"/>
                </a:ext>
              </a:extLst>
            </p:cNvPr>
            <p:cNvPicPr>
              <a:picLocks noChangeAspect="1"/>
            </p:cNvPicPr>
            <p:nvPr/>
          </p:nvPicPr>
          <p:blipFill rotWithShape="1">
            <a:blip r:embed="rId11"/>
            <a:srcRect r="53218"/>
            <a:stretch/>
          </p:blipFill>
          <p:spPr>
            <a:xfrm rot="8835952" flipH="1">
              <a:off x="5223036" y="4761020"/>
              <a:ext cx="384784" cy="474698"/>
            </a:xfrm>
            <a:prstGeom prst="rect">
              <a:avLst/>
            </a:prstGeom>
          </p:spPr>
        </p:pic>
        <p:pic>
          <p:nvPicPr>
            <p:cNvPr id="50" name="Picture 49">
              <a:extLst>
                <a:ext uri="{FF2B5EF4-FFF2-40B4-BE49-F238E27FC236}">
                  <a16:creationId xmlns:a16="http://schemas.microsoft.com/office/drawing/2014/main" xmlns="" id="{5652F6C9-2C12-4C01-A932-10C00AE848B3}"/>
                </a:ext>
              </a:extLst>
            </p:cNvPr>
            <p:cNvPicPr>
              <a:picLocks noChangeAspect="1"/>
            </p:cNvPicPr>
            <p:nvPr/>
          </p:nvPicPr>
          <p:blipFill rotWithShape="1">
            <a:blip r:embed="rId11"/>
            <a:srcRect r="53218"/>
            <a:stretch/>
          </p:blipFill>
          <p:spPr>
            <a:xfrm rot="12406025">
              <a:off x="3699315" y="4820254"/>
              <a:ext cx="402585" cy="484489"/>
            </a:xfrm>
            <a:prstGeom prst="rect">
              <a:avLst/>
            </a:prstGeom>
          </p:spPr>
        </p:pic>
      </p:grpSp>
    </p:spTree>
    <p:extLst>
      <p:ext uri="{BB962C8B-B14F-4D97-AF65-F5344CB8AC3E}">
        <p14:creationId xmlns:p14="http://schemas.microsoft.com/office/powerpoint/2010/main" val="19473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25E-6 -0.0007 L 1.25E-6 -0.00047 C 0.01836 -0.00186 0.0151 -0.00162 0.02422 -0.00116 C 0.03307 -0.00093 0.05417 -0.00857 0.05417 0.00185 C 0.05417 0.00208 0.05768 0.00254 0.05768 0.00324 " pathEditMode="relative" rAng="0" ptsTypes="AAAAA">
                                      <p:cBhvr>
                                        <p:cTn id="6" dur="2900" fill="hold"/>
                                        <p:tgtEl>
                                          <p:spTgt spid="3"/>
                                        </p:tgtEl>
                                        <p:attrNameLst>
                                          <p:attrName>ppt_x</p:attrName>
                                          <p:attrName>ppt_y</p:attrName>
                                        </p:attrNameLst>
                                      </p:cBhvr>
                                      <p:rCtr x="2878" y="46"/>
                                    </p:animMotion>
                                  </p:childTnLst>
                                  <p:subTnLst>
                                    <p:audio>
                                      <p:cMediaNode>
                                        <p:cTn display="0" masterRel="sameClick">
                                          <p:stCondLst>
                                            <p:cond evt="begin" delay="0">
                                              <p:tn val="5"/>
                                            </p:cond>
                                          </p:stCondLst>
                                          <p:endCondLst>
                                            <p:cond evt="onStopAudio" delay="0">
                                              <p:tgtEl>
                                                <p:sldTgt/>
                                              </p:tgtEl>
                                            </p:cond>
                                          </p:endCondLst>
                                        </p:cTn>
                                        <p:tgtEl>
                                          <p:sndTgt r:embed="rId3" name="Tieng-xe-khoi-dong-va-chay-www_tiengdong_com.wav"/>
                                        </p:tgtEl>
                                      </p:cMediaNode>
                                    </p:audio>
                                  </p:subTnLst>
                                </p:cTn>
                              </p:par>
                            </p:childTnLst>
                          </p:cTn>
                        </p:par>
                        <p:par>
                          <p:cTn id="7" fill="hold">
                            <p:stCondLst>
                              <p:cond delay="2900"/>
                            </p:stCondLst>
                            <p:childTnLst>
                              <p:par>
                                <p:cTn id="8" presetID="42" presetClass="path" presetSubtype="0" accel="50000" decel="50000" fill="hold" nodeType="afterEffect">
                                  <p:stCondLst>
                                    <p:cond delay="0"/>
                                  </p:stCondLst>
                                  <p:childTnLst>
                                    <p:animMotion origin="layout" path="M 0.05768 0.00325 L 0.86523 0.00416 " pathEditMode="relative" rAng="0" ptsTypes="AA">
                                      <p:cBhvr>
                                        <p:cTn id="9" dur="3000" fill="hold"/>
                                        <p:tgtEl>
                                          <p:spTgt spid="3"/>
                                        </p:tgtEl>
                                        <p:attrNameLst>
                                          <p:attrName>ppt_x</p:attrName>
                                          <p:attrName>ppt_y</p:attrName>
                                        </p:attrNameLst>
                                      </p:cBhvr>
                                      <p:rCtr x="3996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xmlns=""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xmlns=""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xmlns=""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xmlns=""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xmlns="" id="{989F83EF-93AA-4B31-B75D-4C82E6F45603}"/>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sp>
        <p:nvSpPr>
          <p:cNvPr id="3" name="Cloud 2">
            <a:extLst>
              <a:ext uri="{FF2B5EF4-FFF2-40B4-BE49-F238E27FC236}">
                <a16:creationId xmlns:a16="http://schemas.microsoft.com/office/drawing/2014/main" xmlns="" id="{49DA281A-B1E5-41DC-A132-98A0632DC62B}"/>
              </a:ext>
            </a:extLst>
          </p:cNvPr>
          <p:cNvSpPr/>
          <p:nvPr/>
        </p:nvSpPr>
        <p:spPr>
          <a:xfrm>
            <a:off x="2377717" y="1379985"/>
            <a:ext cx="7664917" cy="432403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6" name="Graphic 15">
            <a:extLst>
              <a:ext uri="{FF2B5EF4-FFF2-40B4-BE49-F238E27FC236}">
                <a16:creationId xmlns:a16="http://schemas.microsoft.com/office/drawing/2014/main" xmlns="" id="{4C05D325-E652-4AA8-9F90-F23920FD10CA}"/>
              </a:ext>
            </a:extLst>
          </p:cNvPr>
          <p:cNvPicPr>
            <a:picLocks noChangeAspect="1"/>
          </p:cNvPicPr>
          <p:nvPr/>
        </p:nvPicPr>
        <p:blipFill>
          <a:blip r:embed="rId10"/>
          <a:stretch>
            <a:fillRect/>
          </a:stretch>
        </p:blipFill>
        <p:spPr>
          <a:xfrm>
            <a:off x="9111909" y="2537236"/>
            <a:ext cx="1817635" cy="3610314"/>
          </a:xfrm>
          <a:prstGeom prst="rect">
            <a:avLst/>
          </a:prstGeom>
        </p:spPr>
      </p:pic>
      <p:pic>
        <p:nvPicPr>
          <p:cNvPr id="17" name="Graphic 16">
            <a:extLst>
              <a:ext uri="{FF2B5EF4-FFF2-40B4-BE49-F238E27FC236}">
                <a16:creationId xmlns:a16="http://schemas.microsoft.com/office/drawing/2014/main" xmlns="" id="{29DA940B-3605-45B1-96F9-BFB3AE6D0C4E}"/>
              </a:ext>
            </a:extLst>
          </p:cNvPr>
          <p:cNvPicPr>
            <a:picLocks noChangeAspect="1"/>
          </p:cNvPicPr>
          <p:nvPr/>
        </p:nvPicPr>
        <p:blipFill>
          <a:blip r:embed="rId11"/>
          <a:stretch>
            <a:fillRect/>
          </a:stretch>
        </p:blipFill>
        <p:spPr>
          <a:xfrm>
            <a:off x="1246562" y="2467881"/>
            <a:ext cx="2050229" cy="3572424"/>
          </a:xfrm>
          <a:prstGeom prst="rect">
            <a:avLst/>
          </a:prstGeom>
        </p:spPr>
      </p:pic>
      <p:sp>
        <p:nvSpPr>
          <p:cNvPr id="4" name="TextBox 3">
            <a:extLst>
              <a:ext uri="{FF2B5EF4-FFF2-40B4-BE49-F238E27FC236}">
                <a16:creationId xmlns:a16="http://schemas.microsoft.com/office/drawing/2014/main" xmlns="" id="{32817516-9894-43D2-B927-B252C2B01EE1}"/>
              </a:ext>
            </a:extLst>
          </p:cNvPr>
          <p:cNvSpPr txBox="1"/>
          <p:nvPr/>
        </p:nvSpPr>
        <p:spPr>
          <a:xfrm>
            <a:off x="3311450" y="2264730"/>
            <a:ext cx="55812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rất</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thú</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vị</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hihi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1965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ieng-yeah-tre-con-www_nhacchuongvui_com.wav"/>
                                        </p:tgtEl>
                                      </p:cMediaNode>
                                    </p:audio>
                                  </p:sub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pic>
        <p:nvPicPr>
          <p:cNvPr id="31" name="Graphic 30">
            <a:extLst>
              <a:ext uri="{FF2B5EF4-FFF2-40B4-BE49-F238E27FC236}">
                <a16:creationId xmlns:a16="http://schemas.microsoft.com/office/drawing/2014/main" xmlns="" id="{093BC453-CFC7-49D8-89DE-9870C1C1108B}"/>
              </a:ext>
            </a:extLst>
          </p:cNvPr>
          <p:cNvPicPr>
            <a:picLocks noChangeAspect="1"/>
          </p:cNvPicPr>
          <p:nvPr/>
        </p:nvPicPr>
        <p:blipFill>
          <a:blip r:embed="rId4"/>
          <a:stretch>
            <a:fillRect/>
          </a:stretch>
        </p:blipFill>
        <p:spPr>
          <a:xfrm>
            <a:off x="5938347" y="1678861"/>
            <a:ext cx="5649310" cy="3757800"/>
          </a:xfrm>
          <a:prstGeom prst="rect">
            <a:avLst/>
          </a:prstGeom>
        </p:spPr>
      </p:pic>
      <p:pic>
        <p:nvPicPr>
          <p:cNvPr id="32" name="Picture 31">
            <a:extLst>
              <a:ext uri="{FF2B5EF4-FFF2-40B4-BE49-F238E27FC236}">
                <a16:creationId xmlns:a16="http://schemas.microsoft.com/office/drawing/2014/main" xmlns="" id="{819A5A5E-9E88-4589-8D7E-2F260A7E3807}"/>
              </a:ext>
            </a:extLst>
          </p:cNvPr>
          <p:cNvPicPr>
            <a:picLocks noChangeAspect="1"/>
          </p:cNvPicPr>
          <p:nvPr/>
        </p:nvPicPr>
        <p:blipFill>
          <a:blip r:embed="rId5"/>
          <a:srcRect/>
          <a:stretch>
            <a:fillRect/>
          </a:stretch>
        </p:blipFill>
        <p:spPr>
          <a:xfrm>
            <a:off x="6394306" y="5010435"/>
            <a:ext cx="1346562" cy="749586"/>
          </a:xfrm>
          <a:prstGeom prst="rect">
            <a:avLst/>
          </a:prstGeom>
        </p:spPr>
      </p:pic>
      <p:pic>
        <p:nvPicPr>
          <p:cNvPr id="33" name="Picture 32">
            <a:extLst>
              <a:ext uri="{FF2B5EF4-FFF2-40B4-BE49-F238E27FC236}">
                <a16:creationId xmlns:a16="http://schemas.microsoft.com/office/drawing/2014/main" xmlns="" id="{6BB669C7-19DA-4FBD-BC0A-DB9E59D8F290}"/>
              </a:ext>
            </a:extLst>
          </p:cNvPr>
          <p:cNvPicPr>
            <a:picLocks noChangeAspect="1"/>
          </p:cNvPicPr>
          <p:nvPr/>
        </p:nvPicPr>
        <p:blipFill>
          <a:blip r:embed="rId5"/>
          <a:srcRect/>
          <a:stretch>
            <a:fillRect/>
          </a:stretch>
        </p:blipFill>
        <p:spPr>
          <a:xfrm>
            <a:off x="9946921" y="4967673"/>
            <a:ext cx="1346562" cy="749586"/>
          </a:xfrm>
          <a:prstGeom prst="rect">
            <a:avLst/>
          </a:prstGeom>
        </p:spPr>
      </p:pic>
      <p:pic>
        <p:nvPicPr>
          <p:cNvPr id="2" name="Picture 1">
            <a:extLst>
              <a:ext uri="{FF2B5EF4-FFF2-40B4-BE49-F238E27FC236}">
                <a16:creationId xmlns:a16="http://schemas.microsoft.com/office/drawing/2014/main" xmlns="" id="{1ED13209-7B18-4B3F-85E5-9C1BEC8E3965}"/>
              </a:ext>
            </a:extLst>
          </p:cNvPr>
          <p:cNvPicPr>
            <a:picLocks noChangeAspect="1"/>
          </p:cNvPicPr>
          <p:nvPr/>
        </p:nvPicPr>
        <p:blipFill>
          <a:blip r:embed="rId6"/>
          <a:stretch>
            <a:fillRect/>
          </a:stretch>
        </p:blipFill>
        <p:spPr>
          <a:xfrm>
            <a:off x="6099204" y="1829441"/>
            <a:ext cx="5194242" cy="2780017"/>
          </a:xfrm>
          <a:prstGeom prst="rect">
            <a:avLst/>
          </a:prstGeom>
        </p:spPr>
      </p:pic>
    </p:spTree>
    <p:extLst>
      <p:ext uri="{BB962C8B-B14F-4D97-AF65-F5344CB8AC3E}">
        <p14:creationId xmlns:p14="http://schemas.microsoft.com/office/powerpoint/2010/main" val="1871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xmlns="" id="{1E39A585-6BF0-42ED-8202-440E5A7E36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 y="-275301"/>
            <a:ext cx="7824410" cy="7824410"/>
          </a:xfrm>
          <a:prstGeom prst="rect">
            <a:avLst/>
          </a:prstGeom>
        </p:spPr>
      </p:pic>
      <p:pic>
        <p:nvPicPr>
          <p:cNvPr id="61" name="图片 60">
            <a:extLst>
              <a:ext uri="{FF2B5EF4-FFF2-40B4-BE49-F238E27FC236}">
                <a16:creationId xmlns:a16="http://schemas.microsoft.com/office/drawing/2014/main" xmlns="" id="{C33C61DF-1C69-42B6-8B9D-65C1812C0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3" y="599311"/>
            <a:ext cx="1609724" cy="1320799"/>
          </a:xfrm>
          <a:prstGeom prst="rect">
            <a:avLst/>
          </a:prstGeom>
        </p:spPr>
      </p:pic>
      <p:pic>
        <p:nvPicPr>
          <p:cNvPr id="63" name="Picture 2">
            <a:extLst>
              <a:ext uri="{FF2B5EF4-FFF2-40B4-BE49-F238E27FC236}">
                <a16:creationId xmlns:a16="http://schemas.microsoft.com/office/drawing/2014/main" xmlns="" id="{F79A62F5-ED80-47DA-9A51-CFE501D48E9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a:ext>
            </a:extLst>
          </a:blip>
          <a:stretch>
            <a:fillRect/>
          </a:stretch>
        </p:blipFill>
        <p:spPr bwMode="auto">
          <a:xfrm rot="20089245" flipH="1">
            <a:off x="903818" y="2477237"/>
            <a:ext cx="1034732" cy="1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A_图片 11">
            <a:extLst>
              <a:ext uri="{FF2B5EF4-FFF2-40B4-BE49-F238E27FC236}">
                <a16:creationId xmlns:a16="http://schemas.microsoft.com/office/drawing/2014/main" xmlns="" id="{5AF51AAC-1653-4CCF-8574-150C580FE00D}"/>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9908540" y="19061"/>
            <a:ext cx="2098797" cy="2098797"/>
          </a:xfrm>
          <a:prstGeom prst="rect">
            <a:avLst/>
          </a:prstGeom>
        </p:spPr>
      </p:pic>
      <p:pic>
        <p:nvPicPr>
          <p:cNvPr id="29" name="图片 47">
            <a:extLst>
              <a:ext uri="{FF2B5EF4-FFF2-40B4-BE49-F238E27FC236}">
                <a16:creationId xmlns:a16="http://schemas.microsoft.com/office/drawing/2014/main" xmlns="" id="{2C49E90A-58BE-44CC-81A6-EC78A8946C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2283460" y="-74336"/>
            <a:ext cx="1849755" cy="1252220"/>
          </a:xfrm>
          <a:prstGeom prst="rect">
            <a:avLst/>
          </a:prstGeom>
        </p:spPr>
      </p:pic>
      <p:pic>
        <p:nvPicPr>
          <p:cNvPr id="2" name="Picture 1">
            <a:extLst>
              <a:ext uri="{FF2B5EF4-FFF2-40B4-BE49-F238E27FC236}">
                <a16:creationId xmlns:a16="http://schemas.microsoft.com/office/drawing/2014/main" xmlns="" id="{6EA43B7B-0256-449D-8D53-DAA6B490356C}"/>
              </a:ext>
            </a:extLst>
          </p:cNvPr>
          <p:cNvPicPr>
            <a:picLocks noChangeAspect="1"/>
          </p:cNvPicPr>
          <p:nvPr/>
        </p:nvPicPr>
        <p:blipFill>
          <a:blip r:embed="rId10"/>
          <a:stretch>
            <a:fillRect/>
          </a:stretch>
        </p:blipFill>
        <p:spPr>
          <a:xfrm>
            <a:off x="3857314" y="1503604"/>
            <a:ext cx="7163421" cy="4669941"/>
          </a:xfrm>
          <a:prstGeom prst="rect">
            <a:avLst/>
          </a:prstGeom>
        </p:spPr>
      </p:pic>
    </p:spTree>
    <p:extLst>
      <p:ext uri="{BB962C8B-B14F-4D97-AF65-F5344CB8AC3E}">
        <p14:creationId xmlns:p14="http://schemas.microsoft.com/office/powerpoint/2010/main" val="1892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26" presetClass="emph" presetSubtype="0" repeatCount="5000" fill="hold" nodeType="with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D32D51B3-72C8-4470-A726-BAD244CA4079}"/>
              </a:ext>
            </a:extLst>
          </p:cNvPr>
          <p:cNvPicPr>
            <a:picLocks noChangeAspect="1"/>
          </p:cNvPicPr>
          <p:nvPr/>
        </p:nvPicPr>
        <p:blipFill>
          <a:blip r:embed="rId3"/>
          <a:stretch>
            <a:fillRect/>
          </a:stretch>
        </p:blipFill>
        <p:spPr>
          <a:xfrm>
            <a:off x="1" y="0"/>
            <a:ext cx="12192000" cy="6858000"/>
          </a:xfrm>
          <a:prstGeom prst="rect">
            <a:avLst/>
          </a:prstGeom>
        </p:spPr>
      </p:pic>
      <p:pic>
        <p:nvPicPr>
          <p:cNvPr id="19" name="Picture 18" descr="A picture containing calendar&#10;&#10;Description automatically generated">
            <a:extLst>
              <a:ext uri="{FF2B5EF4-FFF2-40B4-BE49-F238E27FC236}">
                <a16:creationId xmlns:a16="http://schemas.microsoft.com/office/drawing/2014/main" xmlns="" id="{29EFE681-63C6-4808-91E9-0F5F3A5FC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799" y="1178949"/>
            <a:ext cx="3123260" cy="1925496"/>
          </a:xfrm>
          <a:prstGeom prst="rect">
            <a:avLst/>
          </a:prstGeom>
        </p:spPr>
      </p:pic>
      <p:sp>
        <p:nvSpPr>
          <p:cNvPr id="20" name="Thought Bubble: Cloud 19">
            <a:extLst>
              <a:ext uri="{FF2B5EF4-FFF2-40B4-BE49-F238E27FC236}">
                <a16:creationId xmlns:a16="http://schemas.microsoft.com/office/drawing/2014/main" xmlns="" id="{A80C565B-C3AD-4E74-87CD-D74147B0CA0A}"/>
              </a:ext>
            </a:extLst>
          </p:cNvPr>
          <p:cNvSpPr/>
          <p:nvPr/>
        </p:nvSpPr>
        <p:spPr>
          <a:xfrm>
            <a:off x="3520128" y="2010233"/>
            <a:ext cx="928980" cy="420748"/>
          </a:xfrm>
          <a:prstGeom prst="cloudCallout">
            <a:avLst>
              <a:gd name="adj1" fmla="val -9641"/>
              <a:gd name="adj2" fmla="val 9983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xmlns="" id="{D29D0834-9CBF-4C6F-8A45-2695059185C0}"/>
              </a:ext>
            </a:extLst>
          </p:cNvPr>
          <p:cNvSpPr txBox="1"/>
          <p:nvPr/>
        </p:nvSpPr>
        <p:spPr>
          <a:xfrm>
            <a:off x="3482633" y="2097497"/>
            <a:ext cx="10018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mình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với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nvGrpSpPr>
          <p:cNvPr id="3" name="Group 2">
            <a:extLst>
              <a:ext uri="{FF2B5EF4-FFF2-40B4-BE49-F238E27FC236}">
                <a16:creationId xmlns:a16="http://schemas.microsoft.com/office/drawing/2014/main" xmlns="" id="{4366383C-E47C-4DAB-BCA4-5F98DF98A32B}"/>
              </a:ext>
            </a:extLst>
          </p:cNvPr>
          <p:cNvGrpSpPr/>
          <p:nvPr/>
        </p:nvGrpSpPr>
        <p:grpSpPr>
          <a:xfrm>
            <a:off x="3676650" y="2846762"/>
            <a:ext cx="5362575" cy="2872961"/>
            <a:chOff x="3676650" y="2846762"/>
            <a:chExt cx="5362575" cy="2872961"/>
          </a:xfrm>
        </p:grpSpPr>
        <p:sp>
          <p:nvSpPr>
            <p:cNvPr id="29" name="Cloud 28">
              <a:extLst>
                <a:ext uri="{FF2B5EF4-FFF2-40B4-BE49-F238E27FC236}">
                  <a16:creationId xmlns:a16="http://schemas.microsoft.com/office/drawing/2014/main" xmlns="" id="{F9BF8E77-1DE4-4941-ADDF-28299A6DB2B9}"/>
                </a:ext>
              </a:extLst>
            </p:cNvPr>
            <p:cNvSpPr/>
            <p:nvPr/>
          </p:nvSpPr>
          <p:spPr>
            <a:xfrm>
              <a:off x="3676650" y="2846762"/>
              <a:ext cx="5362575" cy="2872961"/>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6A69E62E-39FD-4B1D-A673-A7DDE9368584}"/>
                </a:ext>
              </a:extLst>
            </p:cNvPr>
            <p:cNvSpPr txBox="1"/>
            <p:nvPr/>
          </p:nvSpPr>
          <p:spPr>
            <a:xfrm>
              <a:off x="4345584" y="3317217"/>
              <a:ext cx="38569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ạ.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phép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tụi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con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pic>
        <p:nvPicPr>
          <p:cNvPr id="36" name="Graphic 35">
            <a:extLst>
              <a:ext uri="{FF2B5EF4-FFF2-40B4-BE49-F238E27FC236}">
                <a16:creationId xmlns:a16="http://schemas.microsoft.com/office/drawing/2014/main" xmlns="" id="{4D490C89-0904-4FEE-BC3D-5573A4B20577}"/>
              </a:ext>
            </a:extLst>
          </p:cNvPr>
          <p:cNvPicPr>
            <a:picLocks noChangeAspect="1"/>
          </p:cNvPicPr>
          <p:nvPr/>
        </p:nvPicPr>
        <p:blipFill>
          <a:blip r:embed="rId5"/>
          <a:stretch>
            <a:fillRect/>
          </a:stretch>
        </p:blipFill>
        <p:spPr>
          <a:xfrm>
            <a:off x="8263070" y="3673505"/>
            <a:ext cx="1552309" cy="3083305"/>
          </a:xfrm>
          <a:prstGeom prst="rect">
            <a:avLst/>
          </a:prstGeom>
        </p:spPr>
      </p:pic>
      <p:pic>
        <p:nvPicPr>
          <p:cNvPr id="27" name="Graphic 26">
            <a:extLst>
              <a:ext uri="{FF2B5EF4-FFF2-40B4-BE49-F238E27FC236}">
                <a16:creationId xmlns:a16="http://schemas.microsoft.com/office/drawing/2014/main" xmlns="" id="{437CBE4E-7E89-4952-9C6F-C4D2104C48BB}"/>
              </a:ext>
            </a:extLst>
          </p:cNvPr>
          <p:cNvPicPr>
            <a:picLocks noChangeAspect="1"/>
          </p:cNvPicPr>
          <p:nvPr/>
        </p:nvPicPr>
        <p:blipFill>
          <a:blip r:embed="rId6"/>
          <a:stretch>
            <a:fillRect/>
          </a:stretch>
        </p:blipFill>
        <p:spPr>
          <a:xfrm>
            <a:off x="10192683" y="1891862"/>
            <a:ext cx="1477511" cy="4666593"/>
          </a:xfrm>
          <a:prstGeom prst="rect">
            <a:avLst/>
          </a:prstGeom>
        </p:spPr>
      </p:pic>
      <p:pic>
        <p:nvPicPr>
          <p:cNvPr id="30" name="Graphic 29">
            <a:extLst>
              <a:ext uri="{FF2B5EF4-FFF2-40B4-BE49-F238E27FC236}">
                <a16:creationId xmlns:a16="http://schemas.microsoft.com/office/drawing/2014/main" xmlns="" id="{AEB4231C-667E-4C35-B628-9C9FDA95F971}"/>
              </a:ext>
            </a:extLst>
          </p:cNvPr>
          <p:cNvPicPr>
            <a:picLocks noChangeAspect="1"/>
          </p:cNvPicPr>
          <p:nvPr/>
        </p:nvPicPr>
        <p:blipFill>
          <a:blip r:embed="rId7"/>
          <a:stretch>
            <a:fillRect/>
          </a:stretch>
        </p:blipFill>
        <p:spPr>
          <a:xfrm>
            <a:off x="2635367" y="3673505"/>
            <a:ext cx="1769522" cy="3083306"/>
          </a:xfrm>
          <a:prstGeom prst="rect">
            <a:avLst/>
          </a:prstGeom>
        </p:spPr>
      </p:pic>
    </p:spTree>
    <p:extLst>
      <p:ext uri="{BB962C8B-B14F-4D97-AF65-F5344CB8AC3E}">
        <p14:creationId xmlns:p14="http://schemas.microsoft.com/office/powerpoint/2010/main" val="16383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xmlns="" id="{7E3EA2B5-7DC7-4387-8E67-FAA52143BC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974" y="339363"/>
            <a:ext cx="1475295" cy="1475295"/>
          </a:xfrm>
          <a:prstGeom prst="rect">
            <a:avLst/>
          </a:prstGeom>
        </p:spPr>
      </p:pic>
      <p:pic>
        <p:nvPicPr>
          <p:cNvPr id="13" name="图片 3">
            <a:extLst>
              <a:ext uri="{FF2B5EF4-FFF2-40B4-BE49-F238E27FC236}">
                <a16:creationId xmlns:a16="http://schemas.microsoft.com/office/drawing/2014/main" xmlns="" id="{3603B653-2C80-40CA-B6B5-3E55BF918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9969" y="225050"/>
            <a:ext cx="1727788" cy="1768688"/>
          </a:xfrm>
          <a:prstGeom prst="rect">
            <a:avLst/>
          </a:prstGeom>
        </p:spPr>
      </p:pic>
      <p:pic>
        <p:nvPicPr>
          <p:cNvPr id="14" name="图形 85">
            <a:extLst>
              <a:ext uri="{FF2B5EF4-FFF2-40B4-BE49-F238E27FC236}">
                <a16:creationId xmlns:a16="http://schemas.microsoft.com/office/drawing/2014/main" xmlns="" id="{F7B178C0-1831-4D8F-8C98-7A95138EA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1516" y="225050"/>
            <a:ext cx="1041400" cy="1054100"/>
          </a:xfrm>
          <a:prstGeom prst="rect">
            <a:avLst/>
          </a:prstGeom>
        </p:spPr>
      </p:pic>
      <p:pic>
        <p:nvPicPr>
          <p:cNvPr id="15" name="图片 14">
            <a:extLst>
              <a:ext uri="{FF2B5EF4-FFF2-40B4-BE49-F238E27FC236}">
                <a16:creationId xmlns:a16="http://schemas.microsoft.com/office/drawing/2014/main" xmlns="" id="{9B777080-8002-4987-8D2F-6CC8F75333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9951" y="91700"/>
            <a:ext cx="1609724" cy="1320799"/>
          </a:xfrm>
          <a:prstGeom prst="rect">
            <a:avLst/>
          </a:prstGeom>
        </p:spPr>
      </p:pic>
      <p:grpSp>
        <p:nvGrpSpPr>
          <p:cNvPr id="4" name="Group 3">
            <a:extLst>
              <a:ext uri="{FF2B5EF4-FFF2-40B4-BE49-F238E27FC236}">
                <a16:creationId xmlns:a16="http://schemas.microsoft.com/office/drawing/2014/main" xmlns="" id="{E8073583-AD7D-4331-858E-B179D38132CF}"/>
              </a:ext>
            </a:extLst>
          </p:cNvPr>
          <p:cNvGrpSpPr/>
          <p:nvPr/>
        </p:nvGrpSpPr>
        <p:grpSpPr>
          <a:xfrm>
            <a:off x="373480" y="-1715911"/>
            <a:ext cx="11649436" cy="8997245"/>
            <a:chOff x="373480" y="-1715911"/>
            <a:chExt cx="11649436" cy="8997245"/>
          </a:xfrm>
        </p:grpSpPr>
        <p:pic>
          <p:nvPicPr>
            <p:cNvPr id="11" name="图片 8">
              <a:extLst>
                <a:ext uri="{FF2B5EF4-FFF2-40B4-BE49-F238E27FC236}">
                  <a16:creationId xmlns:a16="http://schemas.microsoft.com/office/drawing/2014/main" xmlns="" id="{C9F3B6F7-E640-4C24-8C5B-461CD67A40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8955">
              <a:off x="373480" y="-1715911"/>
              <a:ext cx="11649436" cy="8997245"/>
            </a:xfrm>
            <a:prstGeom prst="rect">
              <a:avLst/>
            </a:prstGeom>
          </p:spPr>
        </p:pic>
        <p:sp>
          <p:nvSpPr>
            <p:cNvPr id="3" name="TextBox 2">
              <a:extLst>
                <a:ext uri="{FF2B5EF4-FFF2-40B4-BE49-F238E27FC236}">
                  <a16:creationId xmlns:a16="http://schemas.microsoft.com/office/drawing/2014/main" xmlns="" id="{59F599F5-3998-4BCD-9FB0-531190221A9E}"/>
                </a:ext>
              </a:extLst>
            </p:cNvPr>
            <p:cNvSpPr txBox="1"/>
            <p:nvPr/>
          </p:nvSpPr>
          <p:spPr>
            <a:xfrm>
              <a:off x="2539969" y="2782711"/>
              <a:ext cx="7640979"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Sau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xem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truyền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tivi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Na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và</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thấy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Hai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muốn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spTree>
    <p:extLst>
      <p:ext uri="{BB962C8B-B14F-4D97-AF65-F5344CB8AC3E}">
        <p14:creationId xmlns:p14="http://schemas.microsoft.com/office/powerpoint/2010/main" val="24040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0-#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xmlns=""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xmlns=""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xmlns=""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xmlns=""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xmlns=""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xmlns=""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sp>
        <p:nvSpPr>
          <p:cNvPr id="49" name="TextBox 48">
            <a:extLst>
              <a:ext uri="{FF2B5EF4-FFF2-40B4-BE49-F238E27FC236}">
                <a16:creationId xmlns:a16="http://schemas.microsoft.com/office/drawing/2014/main" xmlns="" id="{58707804-9398-4803-9D4A-64A2C7326A3D}"/>
              </a:ext>
            </a:extLst>
          </p:cNvPr>
          <p:cNvSpPr txBox="1"/>
          <p:nvPr/>
        </p:nvSpPr>
        <p:spPr>
          <a:xfrm>
            <a:off x="3478923" y="2464011"/>
            <a:ext cx="5029200" cy="21234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DỌN SẠCH</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BÃI BIỂN</a:t>
            </a:r>
          </a:p>
        </p:txBody>
      </p:sp>
      <p:pic>
        <p:nvPicPr>
          <p:cNvPr id="50" name="Picture 49">
            <a:extLst>
              <a:ext uri="{FF2B5EF4-FFF2-40B4-BE49-F238E27FC236}">
                <a16:creationId xmlns:a16="http://schemas.microsoft.com/office/drawing/2014/main" xmlns=""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xmlns=""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xmlns=""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xmlns=""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xmlns="" id="{0660AF70-5125-4AAF-8937-13EA840C9F65}"/>
              </a:ext>
            </a:extLst>
          </p:cNvPr>
          <p:cNvPicPr>
            <a:picLocks noChangeAspect="1"/>
          </p:cNvPicPr>
          <p:nvPr/>
        </p:nvPicPr>
        <p:blipFill>
          <a:blip r:embed="rId13"/>
          <a:stretch>
            <a:fillRect/>
          </a:stretch>
        </p:blipFill>
        <p:spPr>
          <a:xfrm>
            <a:off x="3271406" y="-202025"/>
            <a:ext cx="5553937" cy="2194750"/>
          </a:xfrm>
          <a:prstGeom prst="rect">
            <a:avLst/>
          </a:prstGeom>
        </p:spPr>
      </p:pic>
    </p:spTree>
    <p:extLst>
      <p:ext uri="{BB962C8B-B14F-4D97-AF65-F5344CB8AC3E}">
        <p14:creationId xmlns:p14="http://schemas.microsoft.com/office/powerpoint/2010/main" val="29935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xmlns="" id="{5AE88557-0F4D-45CD-A207-AAA16351C6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43"/>
          <a:stretch/>
        </p:blipFill>
        <p:spPr>
          <a:xfrm>
            <a:off x="0" y="0"/>
            <a:ext cx="12192000" cy="6858000"/>
          </a:xfrm>
          <a:prstGeom prst="rect">
            <a:avLst/>
          </a:prstGeom>
        </p:spPr>
      </p:pic>
      <p:grpSp>
        <p:nvGrpSpPr>
          <p:cNvPr id="43" name="Group 42">
            <a:extLst>
              <a:ext uri="{FF2B5EF4-FFF2-40B4-BE49-F238E27FC236}">
                <a16:creationId xmlns:a16="http://schemas.microsoft.com/office/drawing/2014/main" xmlns="" id="{79533E8C-E97E-4F92-9781-0F0D8BABD26E}"/>
              </a:ext>
            </a:extLst>
          </p:cNvPr>
          <p:cNvGrpSpPr/>
          <p:nvPr/>
        </p:nvGrpSpPr>
        <p:grpSpPr>
          <a:xfrm flipH="1">
            <a:off x="8623300" y="3048000"/>
            <a:ext cx="3045980" cy="3674415"/>
            <a:chOff x="2557324" y="2574770"/>
            <a:chExt cx="3188568" cy="3932518"/>
          </a:xfrm>
        </p:grpSpPr>
        <p:pic>
          <p:nvPicPr>
            <p:cNvPr id="44" name="Graphic 43">
              <a:extLst>
                <a:ext uri="{FF2B5EF4-FFF2-40B4-BE49-F238E27FC236}">
                  <a16:creationId xmlns:a16="http://schemas.microsoft.com/office/drawing/2014/main" xmlns="" id="{B000D2C0-0815-43C6-BB58-BFDA3F39614E}"/>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46" name="Graphic 45">
              <a:extLst>
                <a:ext uri="{FF2B5EF4-FFF2-40B4-BE49-F238E27FC236}">
                  <a16:creationId xmlns:a16="http://schemas.microsoft.com/office/drawing/2014/main" xmlns="" id="{B106EED2-D1DE-46B7-8766-A04A36C74475}"/>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48" name="Graphic 47">
              <a:extLst>
                <a:ext uri="{FF2B5EF4-FFF2-40B4-BE49-F238E27FC236}">
                  <a16:creationId xmlns:a16="http://schemas.microsoft.com/office/drawing/2014/main" xmlns="" id="{EB6C7F36-3CB5-4FBB-B7DE-EDFAC3B73D55}"/>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49" name="Graphic 37">
              <a:extLst>
                <a:ext uri="{FF2B5EF4-FFF2-40B4-BE49-F238E27FC236}">
                  <a16:creationId xmlns:a16="http://schemas.microsoft.com/office/drawing/2014/main" xmlns="" id="{0F712168-F3B0-4B6E-B71C-A7FE3AC26DFD}"/>
                </a:ext>
              </a:extLst>
            </p:cNvPr>
            <p:cNvGrpSpPr/>
            <p:nvPr/>
          </p:nvGrpSpPr>
          <p:grpSpPr>
            <a:xfrm rot="21443796" flipH="1">
              <a:off x="4096505" y="3377879"/>
              <a:ext cx="1025800" cy="588650"/>
              <a:chOff x="8516323" y="4103602"/>
              <a:chExt cx="870746" cy="562207"/>
            </a:xfrm>
          </p:grpSpPr>
          <p:sp>
            <p:nvSpPr>
              <p:cNvPr id="57" name="Freeform: Shape 56">
                <a:extLst>
                  <a:ext uri="{FF2B5EF4-FFF2-40B4-BE49-F238E27FC236}">
                    <a16:creationId xmlns:a16="http://schemas.microsoft.com/office/drawing/2014/main" xmlns="" id="{F5644F07-DDA6-493B-A566-072023501032}"/>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xmlns="" id="{43D36886-180A-4E96-883A-634BA8FEEC45}"/>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37">
                <a:extLst>
                  <a:ext uri="{FF2B5EF4-FFF2-40B4-BE49-F238E27FC236}">
                    <a16:creationId xmlns:a16="http://schemas.microsoft.com/office/drawing/2014/main" xmlns="" id="{ACC041D8-BD03-4438-BD56-9281FDC2E478}"/>
                  </a:ext>
                </a:extLst>
              </p:cNvPr>
              <p:cNvGrpSpPr/>
              <p:nvPr/>
            </p:nvGrpSpPr>
            <p:grpSpPr>
              <a:xfrm>
                <a:off x="8588056" y="4271430"/>
                <a:ext cx="752475" cy="394379"/>
                <a:chOff x="8588056" y="4271430"/>
                <a:chExt cx="752475" cy="394379"/>
              </a:xfrm>
            </p:grpSpPr>
            <p:sp>
              <p:nvSpPr>
                <p:cNvPr id="61" name="Freeform: Shape 60">
                  <a:extLst>
                    <a:ext uri="{FF2B5EF4-FFF2-40B4-BE49-F238E27FC236}">
                      <a16:creationId xmlns:a16="http://schemas.microsoft.com/office/drawing/2014/main" xmlns="" id="{BDE6183C-9C5D-43F6-B5E9-1C6A33DF3E74}"/>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xmlns="" id="{39D014A9-3B57-4203-867C-D098B7A7C65F}"/>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xmlns="" id="{B545E563-CA65-4A6C-8793-488E5648BB23}"/>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xmlns="" id="{71CB4949-0470-4487-9BFE-F57FD76F6311}"/>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1" name="Graphic 50">
              <a:extLst>
                <a:ext uri="{FF2B5EF4-FFF2-40B4-BE49-F238E27FC236}">
                  <a16:creationId xmlns:a16="http://schemas.microsoft.com/office/drawing/2014/main" xmlns="" id="{04D17A44-9E18-421D-A7E1-1134A72B294D}"/>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52" name="Picture 51">
              <a:extLst>
                <a:ext uri="{FF2B5EF4-FFF2-40B4-BE49-F238E27FC236}">
                  <a16:creationId xmlns:a16="http://schemas.microsoft.com/office/drawing/2014/main" xmlns="" id="{A2A03054-DE7C-43E1-BC72-1F94BEC77232}"/>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54" name="Picture 53">
              <a:extLst>
                <a:ext uri="{FF2B5EF4-FFF2-40B4-BE49-F238E27FC236}">
                  <a16:creationId xmlns:a16="http://schemas.microsoft.com/office/drawing/2014/main" xmlns="" id="{B8594023-F2C4-4F37-AA6D-6B2A4082D406}"/>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55" name="Graphic 54">
              <a:extLst>
                <a:ext uri="{FF2B5EF4-FFF2-40B4-BE49-F238E27FC236}">
                  <a16:creationId xmlns:a16="http://schemas.microsoft.com/office/drawing/2014/main" xmlns="" id="{0EC1B5A0-128F-4D7E-BC0D-F654B03C0D1C}"/>
                </a:ext>
              </a:extLst>
            </p:cNvPr>
            <p:cNvPicPr>
              <a:picLocks noChangeAspect="1"/>
            </p:cNvPicPr>
            <p:nvPr/>
          </p:nvPicPr>
          <p:blipFill>
            <a:blip r:embed="rId9"/>
            <a:stretch>
              <a:fillRect/>
            </a:stretch>
          </p:blipFill>
          <p:spPr>
            <a:xfrm rot="1263660">
              <a:off x="2557324" y="4783554"/>
              <a:ext cx="1387239" cy="1723734"/>
            </a:xfrm>
            <a:prstGeom prst="rect">
              <a:avLst/>
            </a:prstGeom>
          </p:spPr>
        </p:pic>
      </p:grpSp>
      <p:sp>
        <p:nvSpPr>
          <p:cNvPr id="8" name="Speech Bubble: Oval 7">
            <a:extLst>
              <a:ext uri="{FF2B5EF4-FFF2-40B4-BE49-F238E27FC236}">
                <a16:creationId xmlns:a16="http://schemas.microsoft.com/office/drawing/2014/main" xmlns="" id="{F59042CA-D36D-492F-9FC6-0CCA254B81AE}"/>
              </a:ext>
            </a:extLst>
          </p:cNvPr>
          <p:cNvSpPr/>
          <p:nvPr/>
        </p:nvSpPr>
        <p:spPr>
          <a:xfrm>
            <a:off x="2810248" y="174571"/>
            <a:ext cx="6331730" cy="3769542"/>
          </a:xfrm>
          <a:prstGeom prst="wedgeEllipseCallout">
            <a:avLst>
              <a:gd name="adj1" fmla="val 46624"/>
              <a:gd name="adj2" fmla="val 36409"/>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78AD9028-5759-47FB-AFBD-E08BF793619C}"/>
              </a:ext>
            </a:extLst>
          </p:cNvPr>
          <p:cNvSpPr txBox="1"/>
          <p:nvPr/>
        </p:nvSpPr>
        <p:spPr>
          <a:xfrm>
            <a:off x="3613174" y="874455"/>
            <a:ext cx="496565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biển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loại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ứng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spTree>
    <p:extLst>
      <p:ext uri="{BB962C8B-B14F-4D97-AF65-F5344CB8AC3E}">
        <p14:creationId xmlns:p14="http://schemas.microsoft.com/office/powerpoint/2010/main" val="37374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xmlns="" id="{8AD3495A-843E-4F19-BF65-1D2AB4E5D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23" name="Graphic 22">
            <a:extLst>
              <a:ext uri="{FF2B5EF4-FFF2-40B4-BE49-F238E27FC236}">
                <a16:creationId xmlns:a16="http://schemas.microsoft.com/office/drawing/2014/main" xmlns="" id="{C2803D15-CD4C-4669-87DB-AF7E8EA5A5EE}"/>
              </a:ext>
            </a:extLst>
          </p:cNvPr>
          <p:cNvPicPr>
            <a:picLocks noChangeAspect="1"/>
          </p:cNvPicPr>
          <p:nvPr/>
        </p:nvPicPr>
        <p:blipFill>
          <a:blip r:embed="rId4"/>
          <a:stretch>
            <a:fillRect/>
          </a:stretch>
        </p:blipFill>
        <p:spPr>
          <a:xfrm>
            <a:off x="9761210" y="5309239"/>
            <a:ext cx="2430789" cy="1409973"/>
          </a:xfrm>
          <a:prstGeom prst="rect">
            <a:avLst/>
          </a:prstGeom>
        </p:spPr>
      </p:pic>
      <p:grpSp>
        <p:nvGrpSpPr>
          <p:cNvPr id="24" name="Group 23">
            <a:extLst>
              <a:ext uri="{FF2B5EF4-FFF2-40B4-BE49-F238E27FC236}">
                <a16:creationId xmlns:a16="http://schemas.microsoft.com/office/drawing/2014/main" xmlns="" id="{B675E0C1-8741-4A93-B36D-FCEB6ED89067}"/>
              </a:ext>
            </a:extLst>
          </p:cNvPr>
          <p:cNvGrpSpPr/>
          <p:nvPr/>
        </p:nvGrpSpPr>
        <p:grpSpPr>
          <a:xfrm>
            <a:off x="9612085" y="4952999"/>
            <a:ext cx="1237405" cy="1790953"/>
            <a:chOff x="0" y="2574771"/>
            <a:chExt cx="2601022" cy="3911602"/>
          </a:xfrm>
        </p:grpSpPr>
        <p:pic>
          <p:nvPicPr>
            <p:cNvPr id="25" name="Graphic 185">
              <a:extLst>
                <a:ext uri="{FF2B5EF4-FFF2-40B4-BE49-F238E27FC236}">
                  <a16:creationId xmlns:a16="http://schemas.microsoft.com/office/drawing/2014/main" xmlns="" id="{B4813FA4-FE1B-45E0-8E70-C6EFB52293BB}"/>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xmlns="" id="{0188D9FF-A829-453E-A820-10791D121AF9}"/>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xmlns="" id="{11C69D01-1A10-4546-B66B-55238E413FED}"/>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xmlns=""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xmlns=""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192">
                <a:extLst>
                  <a:ext uri="{FF2B5EF4-FFF2-40B4-BE49-F238E27FC236}">
                    <a16:creationId xmlns:a16="http://schemas.microsoft.com/office/drawing/2014/main" xmlns=""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aphic 48">
                <a:extLst>
                  <a:ext uri="{FF2B5EF4-FFF2-40B4-BE49-F238E27FC236}">
                    <a16:creationId xmlns:a16="http://schemas.microsoft.com/office/drawing/2014/main" xmlns=""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xmlns=""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95">
                  <a:extLst>
                    <a:ext uri="{FF2B5EF4-FFF2-40B4-BE49-F238E27FC236}">
                      <a16:creationId xmlns:a16="http://schemas.microsoft.com/office/drawing/2014/main" xmlns=""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96">
                  <a:extLst>
                    <a:ext uri="{FF2B5EF4-FFF2-40B4-BE49-F238E27FC236}">
                      <a16:creationId xmlns:a16="http://schemas.microsoft.com/office/drawing/2014/main" xmlns=""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97">
                  <a:extLst>
                    <a:ext uri="{FF2B5EF4-FFF2-40B4-BE49-F238E27FC236}">
                      <a16:creationId xmlns:a16="http://schemas.microsoft.com/office/drawing/2014/main" xmlns=""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a16="http://schemas.microsoft.com/office/drawing/2014/main" xmlns="" id="{AD2EF681-F05B-43F0-909E-B762494D1F7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xmlns="" id="{E113E257-E746-4460-9E26-7D2ABF673DF8}"/>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40" name="Nhóm 6">
            <a:extLst>
              <a:ext uri="{FF2B5EF4-FFF2-40B4-BE49-F238E27FC236}">
                <a16:creationId xmlns:a16="http://schemas.microsoft.com/office/drawing/2014/main" xmlns=""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xmlns=""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xmlns=""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a16="http://schemas.microsoft.com/office/drawing/2014/main" xmlns=""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a16="http://schemas.microsoft.com/office/drawing/2014/main" xmlns=""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xmlns="" id="{22F5C1B5-0B52-45AA-9D06-82738D3B3C4B}"/>
              </a:ext>
            </a:extLst>
          </p:cNvPr>
          <p:cNvPicPr>
            <a:picLocks noChangeAspect="1"/>
          </p:cNvPicPr>
          <p:nvPr/>
        </p:nvPicPr>
        <p:blipFill>
          <a:blip r:embed="rId9"/>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xmlns=""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a16="http://schemas.microsoft.com/office/drawing/2014/main" xmlns=""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xmlns=""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xmlns=""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xmlns=""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xmlns=""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xmlns=""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xmlns=""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xmlns=""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xmlns=""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xmlns=""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a16="http://schemas.microsoft.com/office/drawing/2014/main" xmlns=""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xmlns=""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xmlns=""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xmlns=""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xmlns=""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xmlns=""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xmlns=""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xmlns=""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xmlns=""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xmlns=""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xmlns=""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xmlns=""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xmlns=""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xmlns=""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xmlns=""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xmlns=""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xmlns=""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xmlns=""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xmlns=""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xmlns=""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24" name="Group 23">
            <a:extLst>
              <a:ext uri="{FF2B5EF4-FFF2-40B4-BE49-F238E27FC236}">
                <a16:creationId xmlns:a16="http://schemas.microsoft.com/office/drawing/2014/main" xmlns="" id="{B675E0C1-8741-4A93-B36D-FCEB6ED89067}"/>
              </a:ext>
            </a:extLst>
          </p:cNvPr>
          <p:cNvGrpSpPr/>
          <p:nvPr/>
        </p:nvGrpSpPr>
        <p:grpSpPr>
          <a:xfrm>
            <a:off x="-19234" y="5067300"/>
            <a:ext cx="1305109" cy="1717442"/>
            <a:chOff x="0" y="2574771"/>
            <a:chExt cx="2601022" cy="3911602"/>
          </a:xfrm>
        </p:grpSpPr>
        <p:pic>
          <p:nvPicPr>
            <p:cNvPr id="25" name="Graphic 185">
              <a:extLst>
                <a:ext uri="{FF2B5EF4-FFF2-40B4-BE49-F238E27FC236}">
                  <a16:creationId xmlns:a16="http://schemas.microsoft.com/office/drawing/2014/main" xmlns="" id="{B4813FA4-FE1B-45E0-8E70-C6EFB52293BB}"/>
                </a:ext>
              </a:extLst>
            </p:cNvPr>
            <p:cNvPicPr>
              <a:picLocks noChangeAspect="1"/>
            </p:cNvPicPr>
            <p:nvPr/>
          </p:nvPicPr>
          <p:blipFill>
            <a:blip r:embed="rId8"/>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xmlns="" id="{0188D9FF-A829-453E-A820-10791D121AF9}"/>
                </a:ext>
              </a:extLst>
            </p:cNvPr>
            <p:cNvPicPr>
              <a:picLocks noChangeAspect="1"/>
            </p:cNvPicPr>
            <p:nvPr/>
          </p:nvPicPr>
          <p:blipFill>
            <a:blip r:embed="rId9"/>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xmlns="" id="{11C69D01-1A10-4546-B66B-55238E413FED}"/>
                </a:ext>
              </a:extLst>
            </p:cNvPr>
            <p:cNvPicPr>
              <a:picLocks noChangeAspect="1"/>
            </p:cNvPicPr>
            <p:nvPr/>
          </p:nvPicPr>
          <p:blipFill>
            <a:blip r:embed="rId10"/>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xmlns=""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xmlns=""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92">
                <a:extLst>
                  <a:ext uri="{FF2B5EF4-FFF2-40B4-BE49-F238E27FC236}">
                    <a16:creationId xmlns:a16="http://schemas.microsoft.com/office/drawing/2014/main" xmlns=""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aphic 48">
                <a:extLst>
                  <a:ext uri="{FF2B5EF4-FFF2-40B4-BE49-F238E27FC236}">
                    <a16:creationId xmlns:a16="http://schemas.microsoft.com/office/drawing/2014/main" xmlns=""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xmlns=""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195">
                  <a:extLst>
                    <a:ext uri="{FF2B5EF4-FFF2-40B4-BE49-F238E27FC236}">
                      <a16:creationId xmlns:a16="http://schemas.microsoft.com/office/drawing/2014/main" xmlns=""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Shape 196">
                  <a:extLst>
                    <a:ext uri="{FF2B5EF4-FFF2-40B4-BE49-F238E27FC236}">
                      <a16:creationId xmlns:a16="http://schemas.microsoft.com/office/drawing/2014/main" xmlns=""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197">
                  <a:extLst>
                    <a:ext uri="{FF2B5EF4-FFF2-40B4-BE49-F238E27FC236}">
                      <a16:creationId xmlns:a16="http://schemas.microsoft.com/office/drawing/2014/main" xmlns=""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29" name="Picture 28">
              <a:extLst>
                <a:ext uri="{FF2B5EF4-FFF2-40B4-BE49-F238E27FC236}">
                  <a16:creationId xmlns:a16="http://schemas.microsoft.com/office/drawing/2014/main" xmlns="" id="{AD2EF681-F05B-43F0-909E-B762494D1F75}"/>
                </a:ext>
              </a:extLst>
            </p:cNvPr>
            <p:cNvPicPr>
              <a:picLocks noChangeAspect="1"/>
            </p:cNvPicPr>
            <p:nvPr/>
          </p:nvPicPr>
          <p:blipFill>
            <a:blip r:embed="rId11"/>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xmlns="" id="{E113E257-E746-4460-9E26-7D2ABF673DF8}"/>
                </a:ext>
              </a:extLst>
            </p:cNvPr>
            <p:cNvPicPr>
              <a:picLocks noChangeAspect="1"/>
            </p:cNvPicPr>
            <p:nvPr/>
          </p:nvPicPr>
          <p:blipFill>
            <a:blip r:embed="rId11"/>
            <a:stretch>
              <a:fillRect/>
            </a:stretch>
          </p:blipFill>
          <p:spPr>
            <a:xfrm rot="20096557">
              <a:off x="0" y="3760985"/>
              <a:ext cx="841135" cy="657204"/>
            </a:xfrm>
            <a:prstGeom prst="rect">
              <a:avLst/>
            </a:prstGeom>
          </p:spPr>
        </p:pic>
      </p:grpSp>
      <p:pic>
        <p:nvPicPr>
          <p:cNvPr id="40" name="Graphic 52">
            <a:extLst>
              <a:ext uri="{FF2B5EF4-FFF2-40B4-BE49-F238E27FC236}">
                <a16:creationId xmlns:a16="http://schemas.microsoft.com/office/drawing/2014/main" xmlns="" id="{5CEBFC6F-A5D0-42C8-92A6-7BDD56ED4780}"/>
              </a:ext>
            </a:extLst>
          </p:cNvPr>
          <p:cNvPicPr>
            <a:picLocks noChangeAspect="1"/>
          </p:cNvPicPr>
          <p:nvPr/>
        </p:nvPicPr>
        <p:blipFill>
          <a:blip r:embed="rId12"/>
          <a:stretch>
            <a:fillRect/>
          </a:stretch>
        </p:blipFill>
        <p:spPr>
          <a:xfrm>
            <a:off x="902495" y="6029499"/>
            <a:ext cx="1288256" cy="521690"/>
          </a:xfrm>
          <a:prstGeom prst="rect">
            <a:avLst/>
          </a:prstGeom>
        </p:spPr>
      </p:pic>
      <p:grpSp>
        <p:nvGrpSpPr>
          <p:cNvPr id="41" name="Nhóm 6">
            <a:extLst>
              <a:ext uri="{FF2B5EF4-FFF2-40B4-BE49-F238E27FC236}">
                <a16:creationId xmlns:a16="http://schemas.microsoft.com/office/drawing/2014/main" xmlns=""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xmlns=""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xmlns=""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a16="http://schemas.microsoft.com/office/drawing/2014/main" xmlns=""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a16="http://schemas.microsoft.com/office/drawing/2014/main" xmlns=""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xmlns="" id="{F3488DCF-7F4C-4C14-9FE1-CB44C673B217}"/>
              </a:ext>
            </a:extLst>
          </p:cNvPr>
          <p:cNvPicPr>
            <a:picLocks noChangeAspect="1"/>
          </p:cNvPicPr>
          <p:nvPr/>
        </p:nvPicPr>
        <p:blipFill>
          <a:blip r:embed="rId13"/>
          <a:stretch>
            <a:fillRect/>
          </a:stretch>
        </p:blipFill>
        <p:spPr>
          <a:xfrm>
            <a:off x="2128837" y="2252662"/>
            <a:ext cx="7634288" cy="904255"/>
          </a:xfrm>
          <a:prstGeom prst="rect">
            <a:avLst/>
          </a:prstGeom>
        </p:spPr>
      </p:pic>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xmlns=""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a16="http://schemas.microsoft.com/office/drawing/2014/main" xmlns="" id="{513CE494-D8E6-45BC-92F9-120D5841F0AB}"/>
              </a:ext>
            </a:extLst>
          </p:cNvPr>
          <p:cNvPicPr>
            <a:picLocks noChangeAspect="1"/>
          </p:cNvPicPr>
          <p:nvPr/>
        </p:nvPicPr>
        <p:blipFill>
          <a:blip r:embed="rId5"/>
          <a:stretch>
            <a:fillRect/>
          </a:stretch>
        </p:blipFill>
        <p:spPr>
          <a:xfrm>
            <a:off x="909329" y="1113610"/>
            <a:ext cx="3630993" cy="4403973"/>
          </a:xfrm>
          <a:prstGeom prst="rect">
            <a:avLst/>
          </a:prstGeom>
        </p:spPr>
      </p:pic>
      <p:grpSp>
        <p:nvGrpSpPr>
          <p:cNvPr id="82" name="Group 81">
            <a:extLst>
              <a:ext uri="{FF2B5EF4-FFF2-40B4-BE49-F238E27FC236}">
                <a16:creationId xmlns:a16="http://schemas.microsoft.com/office/drawing/2014/main" xmlns=""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a16="http://schemas.microsoft.com/office/drawing/2014/main" xmlns=""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xmlns=""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a16="http://schemas.microsoft.com/office/drawing/2014/main" xmlns=""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xmlns=""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xmlns=""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xmlns=""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a16="http://schemas.microsoft.com/office/drawing/2014/main" xmlns=""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a16="http://schemas.microsoft.com/office/drawing/2014/main" xmlns=""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a16="http://schemas.microsoft.com/office/drawing/2014/main" xmlns=""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a16="http://schemas.microsoft.com/office/drawing/2014/main" xmlns="" id="{5A108114-1205-4B2B-97A3-E8939B55E3D0}"/>
              </a:ext>
            </a:extLst>
          </p:cNvPr>
          <p:cNvPicPr>
            <a:picLocks noChangeAspect="1"/>
          </p:cNvPicPr>
          <p:nvPr/>
        </p:nvPicPr>
        <p:blipFill>
          <a:blip r:embed="rId5"/>
          <a:stretch>
            <a:fillRect/>
          </a:stretch>
        </p:blipFill>
        <p:spPr>
          <a:xfrm>
            <a:off x="4766954" y="1132660"/>
            <a:ext cx="3630993" cy="4403973"/>
          </a:xfrm>
          <a:prstGeom prst="rect">
            <a:avLst/>
          </a:prstGeom>
        </p:spPr>
      </p:pic>
      <p:grpSp>
        <p:nvGrpSpPr>
          <p:cNvPr id="94" name="Group 93">
            <a:extLst>
              <a:ext uri="{FF2B5EF4-FFF2-40B4-BE49-F238E27FC236}">
                <a16:creationId xmlns:a16="http://schemas.microsoft.com/office/drawing/2014/main" xmlns=""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a16="http://schemas.microsoft.com/office/drawing/2014/main" xmlns=""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xmlns=""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xmlns=""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xmlns=""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a16="http://schemas.microsoft.com/office/drawing/2014/main" xmlns=""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xmlns=""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a16="http://schemas.microsoft.com/office/drawing/2014/main" xmlns=""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a16="http://schemas.microsoft.com/office/drawing/2014/main" xmlns=""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a16="http://schemas.microsoft.com/office/drawing/2014/main" xmlns=""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a16="http://schemas.microsoft.com/office/drawing/2014/main" xmlns="" id="{C3C29882-11A8-4A20-98C7-B29A73AD455E}"/>
              </a:ext>
            </a:extLst>
          </p:cNvPr>
          <p:cNvPicPr>
            <a:picLocks noChangeAspect="1"/>
          </p:cNvPicPr>
          <p:nvPr/>
        </p:nvPicPr>
        <p:blipFill>
          <a:blip r:embed="rId5"/>
          <a:stretch>
            <a:fillRect/>
          </a:stretch>
        </p:blipFill>
        <p:spPr>
          <a:xfrm>
            <a:off x="8224529" y="1170760"/>
            <a:ext cx="3630993" cy="4403973"/>
          </a:xfrm>
          <a:prstGeom prst="rect">
            <a:avLst/>
          </a:prstGeom>
        </p:spPr>
      </p:pic>
      <p:grpSp>
        <p:nvGrpSpPr>
          <p:cNvPr id="105" name="Group 104">
            <a:extLst>
              <a:ext uri="{FF2B5EF4-FFF2-40B4-BE49-F238E27FC236}">
                <a16:creationId xmlns:a16="http://schemas.microsoft.com/office/drawing/2014/main" xmlns=""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a16="http://schemas.microsoft.com/office/drawing/2014/main" xmlns=""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a16="http://schemas.microsoft.com/office/drawing/2014/main" xmlns=""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xmlns=""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a16="http://schemas.microsoft.com/office/drawing/2014/main" xmlns=""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xmlns=""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xmlns=""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a16="http://schemas.microsoft.com/office/drawing/2014/main" xmlns=""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a16="http://schemas.microsoft.com/office/drawing/2014/main" xmlns=""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a16="http://schemas.microsoft.com/office/drawing/2014/main" xmlns=""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spTree>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505</Words>
  <Application>Microsoft Office PowerPoint</Application>
  <PresentationFormat>Widescreen</PresentationFormat>
  <Paragraphs>93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Baloo 2</vt:lpstr>
      <vt:lpstr>Calibri</vt:lpstr>
      <vt:lpstr>Calibri Light</vt:lpstr>
      <vt:lpstr>Tahoma</vt:lpstr>
      <vt:lpstr>Times New Roman</vt:lpstr>
      <vt:lpstr>UVF Lobster12</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25</cp:revision>
  <dcterms:created xsi:type="dcterms:W3CDTF">2022-11-18T08:34:58Z</dcterms:created>
  <dcterms:modified xsi:type="dcterms:W3CDTF">2024-02-29T14:25:10Z</dcterms:modified>
</cp:coreProperties>
</file>