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0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8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9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2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31406-F8A2-4B96-91E7-3B55B7E6D95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C95-30D9-4106-8AC0-D2C4BAC4F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820820" y="1643261"/>
            <a:ext cx="8855159" cy="19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1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1264841" y="2537577"/>
            <a:ext cx="9662318" cy="29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4114" y="1369231"/>
            <a:ext cx="9662318" cy="398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2094384" y="2407177"/>
            <a:ext cx="8003231" cy="3188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71358" y="2065231"/>
            <a:ext cx="6371973" cy="104360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443331" y="-1"/>
            <a:ext cx="574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131&quot;&gt;&lt;/object&gt;&lt;object type=&quot;2&quot; unique_id=&quot;10132&quot;&gt;&lt;object type=&quot;3&quot; unique_id=&quot;10141&quot;&gt;&lt;property id=&quot;20148&quot; value=&quot;5&quot;/&gt;&lt;property id=&quot;20300&quot; value=&quot;Slide 1 - &amp;quot;CHƯƠNG TRÌNH DẠY TRỰC TUYẾN&amp;#x0D;Lớp 1C&amp;#x0D;GV thực hiện: Tô Thị Kim Ngân&amp;#x0D;-----o0o-----&amp;#x0D;Thứ … ngày … tháng … năm 2022&amp;#x0D;&amp;quot;&quot;/&gt;&lt;property id=&quot;20307&quot; value=&quot;256&quot;/&gt;&lt;/object&gt;&lt;object type=&quot;3&quot; unique_id=&quot;10142&quot;&gt;&lt;property id=&quot;20148&quot; value=&quot;5&quot;/&gt;&lt;property id=&quot;20300&quot; value=&quot;Slide 2&quot;/&gt;&lt;property id=&quot;20307&quot; value=&quot;257&quot;/&gt;&lt;/object&gt;&lt;object type=&quot;3&quot; unique_id=&quot;10143&quot;&gt;&lt;property id=&quot;20148&quot; value=&quot;5&quot;/&gt;&lt;property id=&quot;20300&quot; value=&quot;Slide 3&quot;/&gt;&lt;property id=&quot;20307&quot; value=&quot;258&quot;/&gt;&lt;/object&gt;&lt;object type=&quot;3&quot; unique_id=&quot;10209&quot;&gt;&lt;property id=&quot;20148&quot; value=&quot;5&quot;/&gt;&lt;property id=&quot;20300&quot; value=&quot;Slide 4&quot;/&gt;&lt;property id=&quot;20307&quot; value=&quot;259&quot;/&gt;&lt;/object&gt;&lt;object type=&quot;3&quot; unique_id=&quot;10210&quot;&gt;&lt;property id=&quot;20148&quot; value=&quot;5&quot;/&gt;&lt;property id=&quot;20300&quot; value=&quot;Slide 5&quot;/&gt;&lt;property id=&quot;20307&quot; value=&quot;260&quot;/&gt;&lt;/object&gt;&lt;object type=&quot;3&quot; unique_id=&quot;10211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DẠY TRỰC TUYẾN Lớp 1C GV thực hiện: Tô Thị Kim Ngân -----o0o----- Thứ … ngày … tháng … năm 2022</dc:title>
  <dc:creator>Windows User</dc:creator>
  <cp:lastModifiedBy>THIEN KIM AN</cp:lastModifiedBy>
  <cp:revision>11</cp:revision>
  <dcterms:created xsi:type="dcterms:W3CDTF">2022-03-03T03:46:41Z</dcterms:created>
  <dcterms:modified xsi:type="dcterms:W3CDTF">2023-02-24T03:03:00Z</dcterms:modified>
</cp:coreProperties>
</file>