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5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5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2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67CF-C905-461A-985E-A604CD57ACAA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B8CD-0DD7-4EF9-8436-325096EC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8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199" cy="6927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6419" y="1681163"/>
            <a:ext cx="859535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45: </a:t>
            </a:r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 (TIẾT 2)</a:t>
            </a:r>
            <a:endParaRPr lang="en-US" sz="7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7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2793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2024-02-19T01:08:05Z</dcterms:created>
  <dcterms:modified xsi:type="dcterms:W3CDTF">2024-02-19T01:08:29Z</dcterms:modified>
</cp:coreProperties>
</file>