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1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6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08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4A5F-8DC0-4891-9416-3369B39DA7CF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E2D5-69AB-436C-8F79-36F3962F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6419" y="1681163"/>
            <a:ext cx="859535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45: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 (TIẾT 5)</a:t>
            </a:r>
            <a:endParaRPr lang="en-US" sz="7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47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223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2024-02-19T01:10:33Z</dcterms:created>
  <dcterms:modified xsi:type="dcterms:W3CDTF">2024-02-19T01:10:50Z</dcterms:modified>
</cp:coreProperties>
</file>