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4C7A-83BF-454A-BB67-5837FD8122E9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D002-EF42-402F-B4DC-757CF9F2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35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ED87-692E-46E7-80A0-88D9893D80A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A805-6A70-46CE-8500-C740619F4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6419" y="1681163"/>
            <a:ext cx="859535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46: KHỐI TRỤ, KHỐI CẦU (TIẾT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7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5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2024-02-19T01:18:56Z</dcterms:created>
  <dcterms:modified xsi:type="dcterms:W3CDTF">2024-02-19T01:19:32Z</dcterms:modified>
</cp:coreProperties>
</file>