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  <p:sldMasterId id="2147483815" r:id="rId2"/>
  </p:sldMasterIdLst>
  <p:notesMasterIdLst>
    <p:notesMasterId r:id="rId21"/>
  </p:notesMasterIdLst>
  <p:sldIdLst>
    <p:sldId id="563" r:id="rId3"/>
    <p:sldId id="566" r:id="rId4"/>
    <p:sldId id="3064" r:id="rId5"/>
    <p:sldId id="3120" r:id="rId6"/>
    <p:sldId id="3121" r:id="rId7"/>
    <p:sldId id="3075" r:id="rId8"/>
    <p:sldId id="3052" r:id="rId9"/>
    <p:sldId id="3055" r:id="rId10"/>
    <p:sldId id="3076" r:id="rId11"/>
    <p:sldId id="3122" r:id="rId12"/>
    <p:sldId id="3077" r:id="rId13"/>
    <p:sldId id="282" r:id="rId14"/>
    <p:sldId id="3123" r:id="rId15"/>
    <p:sldId id="258" r:id="rId16"/>
    <p:sldId id="3124" r:id="rId17"/>
    <p:sldId id="3125" r:id="rId18"/>
    <p:sldId id="3126" r:id="rId19"/>
    <p:sldId id="257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F44646"/>
    <a:srgbClr val="616161"/>
    <a:srgbClr val="312552"/>
    <a:srgbClr val="1D1D1D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82055" autoAdjust="0"/>
  </p:normalViewPr>
  <p:slideViewPr>
    <p:cSldViewPr>
      <p:cViewPr varScale="1">
        <p:scale>
          <a:sx n="68" d="100"/>
          <a:sy n="68" d="100"/>
        </p:scale>
        <p:origin x="7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46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450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5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00FE463-7506-92FA-9777-8A9E9255B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819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07346E4-E23D-5E13-53AA-9E281BED4D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8509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2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34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42.png"/><Relationship Id="rId10" Type="http://schemas.openxmlformats.org/officeDocument/2006/relationships/image" Target="../media/image60.png"/><Relationship Id="rId4" Type="http://schemas.openxmlformats.org/officeDocument/2006/relationships/audio" Target="../media/media3.mp3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4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16DED9A3-BE1F-0460-C786-BC7244784CBC}"/>
              </a:ext>
            </a:extLst>
          </p:cNvPr>
          <p:cNvSpPr/>
          <p:nvPr/>
        </p:nvSpPr>
        <p:spPr>
          <a:xfrm>
            <a:off x="4800600" y="1447800"/>
            <a:ext cx="6629400" cy="4440208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1524000" y="1524000"/>
            <a:ext cx="3048000" cy="2362200"/>
          </a:xfrm>
          <a:prstGeom prst="wedgeEllipseCallout">
            <a:avLst>
              <a:gd name="adj1" fmla="val 62629"/>
              <a:gd name="adj2" fmla="val 178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4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11734800" cy="5867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5029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13587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" y="-74275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rId22" action="ppaction://hlinksldjump"/>
              <a:extLst>
                <a:ext uri="{FF2B5EF4-FFF2-40B4-BE49-F238E27FC236}">
                  <a16:creationId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rId22" action="ppaction://hlinksldjump"/>
              <a:extLst>
                <a:ext uri="{FF2B5EF4-FFF2-40B4-BE49-F238E27FC236}">
                  <a16:creationId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7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78984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Lan nói rằng: "Hoa, cây cảnh cần đủ ánh sáng để quang hợp." Bạn Lan nói đúng hay sai?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723081" y="4473714"/>
            <a:ext cx="37872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Đúng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973555" y="4465613"/>
            <a:ext cx="36087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Sai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8913570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5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3133460" y="6853676"/>
            <a:ext cx="2649940" cy="2670774"/>
            <a:chOff x="10173481" y="6912057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10173481" y="6912057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11443131" y="7383997"/>
              <a:ext cx="6174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-154414" y="6772333"/>
            <a:ext cx="2349168" cy="2658776"/>
            <a:chOff x="5483037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5483037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6447958" y="6858000"/>
              <a:ext cx="7151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78984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Lá cây sẽ chuyển sang màu gì nếu thiếu ánh sáng?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2011794" y="4713454"/>
            <a:ext cx="591300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Lá cây chuyển sang màu vàng úa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1378785" y="3634797"/>
            <a:ext cx="64158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Lá cây chuyển sang màu đỏ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1716731" y="4207762"/>
            <a:ext cx="606717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Lá cây chuyển sang màu xanh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1600200" y="4998598"/>
            <a:ext cx="6172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Lá cây chuyển sang màu hồng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1683292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83228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>
                <a:latin typeface="Times New Roman" pitchFamily="18" charset="0"/>
                <a:cs typeface="Times New Roman" pitchFamily="18" charset="0"/>
              </a:rPr>
              <a:t>Đâu là hình ảnh cây bị thiếu ánh sáng?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508979" y="3329089"/>
            <a:ext cx="37872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114628" y="3329089"/>
            <a:ext cx="36087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32" name="Picture 31" descr="Đâu là hình ảnh cây bị thiếu ánh sáng?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81" y="3079782"/>
            <a:ext cx="1056640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Đâu là hình ảnh cây bị thiếu ánh sáng?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34950"/>
            <a:ext cx="1064895" cy="10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582262" y="4809448"/>
            <a:ext cx="36087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087462" y="4724400"/>
            <a:ext cx="36087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D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36" name="Picture 35" descr="Đâu là hình ảnh cây bị thiếu ánh sáng?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41" y="4695713"/>
            <a:ext cx="1071880" cy="93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Đâu là hình ảnh cây bị thiếu ánh sáng?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0" y="4618603"/>
            <a:ext cx="1054100" cy="919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13584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0.00391 -0.23819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19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0.00039 -0.21898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0013 -0.04537 L 1.38778E-1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02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8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500"/>
                            </p:stCondLst>
                            <p:childTnLst>
                              <p:par>
                                <p:cTn id="14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500"/>
                            </p:stCondLst>
                            <p:childTnLst>
                              <p:par>
                                <p:cTn id="15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5189400" y="6853676"/>
            <a:ext cx="2649940" cy="2670774"/>
            <a:chOff x="12245583" y="6912057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12245583" y="6912057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13486152" y="7383997"/>
              <a:ext cx="67564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-154414" y="6772333"/>
            <a:ext cx="2349168" cy="2658776"/>
            <a:chOff x="5483037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5483037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6447958" y="6858000"/>
              <a:ext cx="7151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3468155" y="6396390"/>
            <a:ext cx="2254614" cy="1947478"/>
            <a:chOff x="7422629" y="3521987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7422629" y="3521987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8400884" y="4139320"/>
              <a:ext cx="65017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1014096" y="2433451"/>
            <a:ext cx="75811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Cây sẽ trở thành thế nào nếu thiếu ánh sáng?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935594" y="5323620"/>
            <a:ext cx="591300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Yếu, vươn dài, dễ đổ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1378785" y="3634797"/>
            <a:ext cx="64158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A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Khỏe mạnh, tốt tươi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990600" y="4207762"/>
            <a:ext cx="606717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Vươn dài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533400" y="4574954"/>
            <a:ext cx="6172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 </a:t>
            </a:r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Dễ đổ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1717402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3133460" y="6853676"/>
            <a:ext cx="2649940" cy="2670774"/>
            <a:chOff x="10173481" y="6912057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10173481" y="6912057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11443131" y="7383997"/>
              <a:ext cx="6174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-154414" y="6772333"/>
            <a:ext cx="2349168" cy="2658776"/>
            <a:chOff x="5483037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5483037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6447958" y="6858000"/>
              <a:ext cx="7151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789841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Quan sát hình sau đây và cho biết: Nếu thừa ánh sáng cây sẽ trở thành như thế nào?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859394" y="4713454"/>
            <a:ext cx="591300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Làm cho cây bị vàng hoặc cháy lá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609600" y="3581400"/>
            <a:ext cx="64158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Yếu, dễ đổ, vươn dài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1716731" y="4191000"/>
            <a:ext cx="606717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Lá cây chuyển sang màu vàng úa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-152400" y="5237202"/>
            <a:ext cx="61722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Cây dễ đổ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880165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475202"/>
            <a:ext cx="1082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 HOA, CÂY CẢNH TRONG CHẬU (</a:t>
            </a:r>
            <a:r>
              <a:rPr lang="en-US" alt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27)</a:t>
            </a: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7" y="2684585"/>
            <a:ext cx="93900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73881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6097005" y="389066"/>
            <a:ext cx="1764703" cy="1788197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8" name="Shape 554"/>
          <p:cNvSpPr txBox="1">
            <a:spLocks/>
          </p:cNvSpPr>
          <p:nvPr/>
        </p:nvSpPr>
        <p:spPr>
          <a:xfrm>
            <a:off x="-152400" y="3429000"/>
            <a:ext cx="12496799" cy="15463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/>
            <a:r>
              <a:rPr lang="en" sz="5600" dirty="0"/>
              <a:t>TRÒ CHƠI “AI THÔNG THÁI HƠN”</a:t>
            </a:r>
          </a:p>
        </p:txBody>
      </p:sp>
      <p:sp>
        <p:nvSpPr>
          <p:cNvPr id="557" name="Shape 557"/>
          <p:cNvSpPr/>
          <p:nvPr/>
        </p:nvSpPr>
        <p:spPr>
          <a:xfrm rot="1473079">
            <a:off x="4492475" y="1281908"/>
            <a:ext cx="1031755" cy="1005019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5755691" y="218178"/>
            <a:ext cx="451699" cy="438935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5465179" y="2209876"/>
            <a:ext cx="321403" cy="31232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609600" y="653486"/>
            <a:ext cx="3941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3F9A9C-3963-5B32-74AB-B460792D3CC9}"/>
              </a:ext>
            </a:extLst>
          </p:cNvPr>
          <p:cNvSpPr txBox="1"/>
          <p:nvPr/>
        </p:nvSpPr>
        <p:spPr>
          <a:xfrm>
            <a:off x="2667000" y="152400"/>
            <a:ext cx="8135529" cy="461665"/>
          </a:xfrm>
          <a:prstGeom prst="rect">
            <a:avLst/>
          </a:prstGeom>
          <a:solidFill>
            <a:srgbClr val="75DAD4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chăm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sóc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cảnh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chậu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1"/>
            <a:ext cx="5334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19200"/>
            <a:ext cx="414338" cy="38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05000"/>
            <a:ext cx="325683" cy="3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667000"/>
            <a:ext cx="325683" cy="3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57600"/>
            <a:ext cx="414338" cy="38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419600"/>
            <a:ext cx="414338" cy="38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414338" cy="38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1" y="1084183"/>
            <a:ext cx="3048000" cy="1963817"/>
            <a:chOff x="301091" y="301982"/>
            <a:chExt cx="4134561" cy="25081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381000" y="1675492"/>
            <a:ext cx="2905609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76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609600" y="653486"/>
            <a:ext cx="3941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8458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98248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noProof="0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ĐẢM BẢO ĐỦ ÁNH SÁNG CHO HOA, CÂY CẢNH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1250979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6521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10" y="762000"/>
            <a:ext cx="1987855" cy="143604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550773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39000" y="3628935"/>
            <a:ext cx="415629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i="1" dirty="0">
              <a:solidFill>
                <a:srgbClr val="0E6FB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62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67000" y="304800"/>
            <a:ext cx="6705600" cy="42672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696307" y="4601308"/>
            <a:ext cx="6646985" cy="19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2293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18" y="838200"/>
            <a:ext cx="1987855" cy="143604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9001418" cy="532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3352800"/>
            <a:ext cx="181652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a-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3352800"/>
            <a:ext cx="228139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b-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5585" y="5345668"/>
            <a:ext cx="402225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c-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5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12550</TotalTime>
  <Words>502</Words>
  <Application>Microsoft Office PowerPoint</Application>
  <PresentationFormat>Widescreen</PresentationFormat>
  <Paragraphs>122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#9Slide03 SFU Helvetica Condens</vt:lpstr>
      <vt:lpstr>#9Slide03 SVNFjalla One</vt:lpstr>
      <vt:lpstr>Arial</vt:lpstr>
      <vt:lpstr>Calibri</vt:lpstr>
      <vt:lpstr>Calibri Light</vt:lpstr>
      <vt:lpstr>DPT Hotel Oriental</vt:lpstr>
      <vt:lpstr>orange juice</vt:lpstr>
      <vt:lpstr>Roboto</vt:lpstr>
      <vt:lpstr>Segoe Print</vt:lpstr>
      <vt:lpstr>Sniglet</vt:lpstr>
      <vt:lpstr>SVN-SAF</vt:lpstr>
      <vt:lpstr>Times New Roman</vt:lpstr>
      <vt:lpstr>4_Office Theme</vt:lpstr>
      <vt:lpstr>1_Office 主题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Admin</cp:lastModifiedBy>
  <cp:revision>1409</cp:revision>
  <dcterms:created xsi:type="dcterms:W3CDTF">2021-09-19T04:33:01Z</dcterms:created>
  <dcterms:modified xsi:type="dcterms:W3CDTF">2024-02-01T00:52:26Z</dcterms:modified>
  <cp:category>9Slide.vn</cp:category>
</cp:coreProperties>
</file>