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7" r:id="rId3"/>
    <p:sldId id="3065" r:id="rId4"/>
    <p:sldId id="3128" r:id="rId5"/>
    <p:sldId id="3130" r:id="rId6"/>
    <p:sldId id="3129" r:id="rId7"/>
    <p:sldId id="3131" r:id="rId8"/>
    <p:sldId id="3132" r:id="rId9"/>
    <p:sldId id="3098" r:id="rId10"/>
    <p:sldId id="3100" r:id="rId11"/>
    <p:sldId id="3133" r:id="rId12"/>
    <p:sldId id="3134" r:id="rId13"/>
    <p:sldId id="3135" r:id="rId14"/>
    <p:sldId id="3136" r:id="rId15"/>
    <p:sldId id="3137" r:id="rId16"/>
    <p:sldId id="3139" r:id="rId17"/>
    <p:sldId id="3140" r:id="rId18"/>
    <p:sldId id="3141" r:id="rId19"/>
    <p:sldId id="314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6746-6321-42D2-A5CE-3E2A944C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4686C4-5D8B-4099-8F1D-3333A5D04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9DF2-0ED6-43C4-8370-02922DDD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816AC-4006-4053-B5AE-9CAA9F27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ACD5E-4BCB-455D-9142-EDE559518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5A89-9B84-4731-9E0C-909BD241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05DEE3-98B9-4314-8CCF-4EF3FC056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764A7-B600-4AC0-98C3-7AB7BEA3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C6CD9-57CD-41AA-99F0-FB66FF00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4E19-3A8D-44B0-934C-4A3DD413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7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4C0EB9-2D5C-4AB2-90BD-2107534E3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AC190D-0543-41AA-B7E8-49AB00CF2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1C883-7FA2-4C12-8233-882B6D91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FB55A-0A13-42D6-9D35-1F27FB67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2275F-47FC-452F-B56F-683C5ED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87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Rounded 1">
            <a:extLst>
              <a:ext uri="{FF2B5EF4-FFF2-40B4-BE49-F238E27FC236}">
                <a16:creationId xmlns:a16="http://schemas.microsoft.com/office/drawing/2014/main" id="{685EC51D-0A5F-4380-9F93-B48BC9E2F629}"/>
              </a:ext>
            </a:extLst>
          </p:cNvPr>
          <p:cNvSpPr/>
          <p:nvPr userDrawn="1"/>
        </p:nvSpPr>
        <p:spPr>
          <a:xfrm>
            <a:off x="236375" y="228600"/>
            <a:ext cx="11719249" cy="6400800"/>
          </a:xfrm>
          <a:prstGeom prst="round2DiagRect">
            <a:avLst>
              <a:gd name="adj1" fmla="val 4762"/>
              <a:gd name="adj2" fmla="val 0"/>
            </a:avLst>
          </a:prstGeom>
          <a:solidFill>
            <a:schemeClr val="bg1"/>
          </a:solidFill>
          <a:ln w="2857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E9BB57-3685-4F68-BF48-AF85A4742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28949" y="271155"/>
            <a:ext cx="589731" cy="52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32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C235-77A7-4040-91DB-F3A0A726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515BE-FAA5-4A4B-BBE3-798C25CA6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918F6-D6CC-4A01-B2AD-A310A478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DE218-344D-449C-8B75-9B593848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FDC42-1311-417A-BB37-0B49E44E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D409A-59B8-47CB-839B-BC702672F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8274D-28C9-4D27-9E11-45C43753C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AE712-5445-4A1F-BD01-E4421FDD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D0CDC-A209-4BFC-925A-4CC06112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C0EF0-4674-44DA-B1E4-03DE13AC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9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D40B-57C7-408A-9F9B-51F1F4E1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69DBD-A9D9-4307-A81E-A4CE1F147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AB8EC-D1AD-4B01-90D6-0C92BD6C3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CFA47-2CF2-4373-8D11-374C7A22B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84B87-157C-423C-80CC-DB21A692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5139C-353B-4277-A7AD-FE7FE9F6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9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8EBC-2516-4F3A-A2F8-EDF436660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37CD6-0BD8-45A9-A630-2916B87DE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B1ABD-80CA-4634-B764-FEACB950A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3FE56-F611-46BD-ADF5-C1D3FBB4B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EB0A22-B1E3-4BC3-992D-4140AC20B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4BE5D-3B8B-4448-8715-6EE2E50A1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BEE37E-A2EA-4C15-B058-6514E134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4A524-15F2-49DA-AF10-5ABC9908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7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36F0E-2CBB-40C1-89BB-57035FA75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A9BD1-E785-44D8-ACD1-E9AB3C84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6B548-947D-40BD-A163-7F855674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AA333-F211-410B-AB71-C32FE8ECA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0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33411-46F7-4078-A9D1-B6F2B3B2E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6C72E-776C-4806-9CD5-E275DFB4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EAD66-FF9E-4844-B35D-49CFA1BF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5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9FF3-30B6-4C8F-9AE0-075F4C4A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905E6-8704-4809-923D-0E1EDE66E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D75CE-CF79-436C-BBDD-6A9063751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D866F-60B8-45FD-85E0-A1B24F54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64D61-2300-4FC6-9E91-B4E72549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7B309-07B7-44AB-B3D2-2BCE2A62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7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F7CA-4716-4D76-9469-93CDC321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99378-62A5-4D90-B83E-5BCED3092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5711A-2EE2-46B8-951C-AE6FBEDB9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2ECC0-7AEE-4179-B480-BB94C00D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E5DA-AA97-411F-8F86-09C029C0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50A1C-C62B-4462-BD46-C5C48066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6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64F9CC-2174-4CF8-80A5-A3C8E4BF0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A9DEB-449B-4FE1-B24C-B0C075030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1C3DF-BB68-41CA-87A4-046C45EB0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E054-BBDC-4356-B145-22B4FE8FF01C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434D5-CE12-4F84-8B61-D06EFD72F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8B5EF-72EA-4A5D-93AD-19A2BD77AA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581B7-2D30-47CA-BE72-D8C9E7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image" Target="../media/image35.png"/><Relationship Id="rId7" Type="http://schemas.openxmlformats.org/officeDocument/2006/relationships/slide" Target="slide18.xm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37.gif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37.gif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37.gif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image" Target="../media/image37.gif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464A-C999-4480-B58F-EE9AF152C7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144F6-E24C-4C75-9FCB-8FC73069E3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3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3603E1-F72A-137E-4B84-AAF073BC2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1734800" cy="64008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066800"/>
            <a:ext cx="4953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01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66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BÓN PHÂN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B29C23-1986-4FCE-AE04-4E2E5FEDFBCC}"/>
              </a:ext>
            </a:extLst>
          </p:cNvPr>
          <p:cNvSpPr/>
          <p:nvPr/>
        </p:nvSpPr>
        <p:spPr>
          <a:xfrm>
            <a:off x="516759" y="1035021"/>
            <a:ext cx="11387054" cy="1250979"/>
          </a:xfrm>
          <a:prstGeom prst="roundRect">
            <a:avLst>
              <a:gd name="adj" fmla="val 393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Print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8ED2AE-814D-9A31-1135-F32A74F44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110" y="762000"/>
            <a:ext cx="1987855" cy="1436042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13333"/>
            <a:ext cx="8686800" cy="69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162" y="2600325"/>
            <a:ext cx="2738438" cy="187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600325"/>
            <a:ext cx="2438400" cy="1797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57700"/>
            <a:ext cx="2895600" cy="1817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400800"/>
            <a:ext cx="2590800" cy="26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06383"/>
            <a:ext cx="2273250" cy="5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628" y="3886200"/>
            <a:ext cx="2241894" cy="5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628" y="4876799"/>
            <a:ext cx="2257572" cy="48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266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366E-6 3.49676E-6 L 0.27437 0.0071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19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8758E-7 -2.96947E-6 L 0.6599 -0.1068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95" y="-5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1373E-6 -4.39408E-6 L 0.58155 0.335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77" y="167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66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BÓN PHÂN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B29C23-1986-4FCE-AE04-4E2E5FEDFBCC}"/>
              </a:ext>
            </a:extLst>
          </p:cNvPr>
          <p:cNvSpPr/>
          <p:nvPr/>
        </p:nvSpPr>
        <p:spPr>
          <a:xfrm>
            <a:off x="516759" y="1035021"/>
            <a:ext cx="11387054" cy="4984779"/>
          </a:xfrm>
          <a:prstGeom prst="roundRect">
            <a:avLst>
              <a:gd name="adj" fmla="val 393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Print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86" y="2378090"/>
            <a:ext cx="10286999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86" y="3962400"/>
            <a:ext cx="1007526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024420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3603E1-F72A-137E-4B84-AAF073BC2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11734800" cy="64008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4953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70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667000"/>
            <a:ext cx="8534400" cy="2971800"/>
          </a:xfrm>
        </p:spPr>
        <p:txBody>
          <a:bodyPr/>
          <a:lstStyle/>
          <a:p>
            <a:endParaRPr lang="en-US">
              <a:latin typeface=".VnAvant" pitchFamily="34" charset="0"/>
            </a:endParaRPr>
          </a:p>
          <a:p>
            <a:endParaRPr lang="en-US">
              <a:latin typeface=".VnAvant" pitchFamily="34" charset="0"/>
            </a:endParaRPr>
          </a:p>
          <a:p>
            <a:endParaRPr lang="en-US">
              <a:latin typeface=".VnAvant" pitchFamily="34" charset="0"/>
            </a:endParaRPr>
          </a:p>
        </p:txBody>
      </p:sp>
      <p:pic>
        <p:nvPicPr>
          <p:cNvPr id="68611" name="Picture 3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6750"/>
            <a:ext cx="1143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2" name="Picture 4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0" y="3886200"/>
            <a:ext cx="1143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3" name="Picture 5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68475" y="4841875"/>
            <a:ext cx="85725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4" name="Picture 6" descr="Pictureh«ahng"/>
          <p:cNvPicPr>
            <a:picLocks noGrp="1" noChangeAspect="1" noChangeArrowheads="1" noCrop="1"/>
          </p:cNvPicPr>
          <p:nvPr>
            <p:ph type="ctr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854075" y="-1158875"/>
            <a:ext cx="857250" cy="3175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8615" name="Picture 7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074275" y="4841875"/>
            <a:ext cx="85725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6" name="Picture 8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175875" y="-1158875"/>
            <a:ext cx="85725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7" name="Picture 9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990600"/>
            <a:ext cx="1143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618" name="Picture 10" descr="Pictureh«ah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769600" y="990600"/>
            <a:ext cx="1143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9" name="WordArt 11"/>
          <p:cNvSpPr>
            <a:spLocks noChangeArrowheads="1" noChangeShapeType="1" noTextEdit="1"/>
          </p:cNvSpPr>
          <p:nvPr/>
        </p:nvSpPr>
        <p:spPr bwMode="auto">
          <a:xfrm>
            <a:off x="3251200" y="990600"/>
            <a:ext cx="5486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Trò chơi</a:t>
            </a:r>
            <a:endParaRPr lang="en-US" sz="4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8620" name="WordArt 12"/>
          <p:cNvSpPr>
            <a:spLocks noChangeArrowheads="1" noChangeShapeType="1" noTextEdit="1"/>
          </p:cNvSpPr>
          <p:nvPr/>
        </p:nvSpPr>
        <p:spPr bwMode="auto">
          <a:xfrm>
            <a:off x="1727200" y="3124201"/>
            <a:ext cx="8839200" cy="2397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Ô cửa bí mật</a:t>
            </a:r>
          </a:p>
        </p:txBody>
      </p:sp>
    </p:spTree>
    <p:extLst>
      <p:ext uri="{BB962C8B-B14F-4D97-AF65-F5344CB8AC3E}">
        <p14:creationId xmlns:p14="http://schemas.microsoft.com/office/powerpoint/2010/main" val="140558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 animBg="1"/>
      <p:bldP spid="686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 descr="50LCACDFMNICA8H7U25CA03NX0VCAFV7T4MCAK2A4M3CA19P78DCA6JMEOMCA1OX4EVCAUN3PJLCA3XV3PMCAU6XVGCCALJG1SPCABX6R8PCAT95370CA52CH4FCAAFV2RACAHRS8MVCA7L5MP8CAZ8BEV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323048"/>
            <a:ext cx="2384213" cy="405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Picture 6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143000"/>
            <a:ext cx="406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3" name="Picture 7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1447800"/>
            <a:ext cx="609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4" name="Picture 8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4953001"/>
            <a:ext cx="2336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5" name="Picture 9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7137"/>
            <a:ext cx="1828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7" name="WordArt 11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295400" y="2990850"/>
            <a:ext cx="711200" cy="1181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70670" name="plant"/>
          <p:cNvSpPr>
            <a:spLocks noEditPoints="1" noChangeArrowheads="1"/>
          </p:cNvSpPr>
          <p:nvPr/>
        </p:nvSpPr>
        <p:spPr bwMode="auto">
          <a:xfrm>
            <a:off x="0" y="624840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1" name="plant"/>
          <p:cNvSpPr>
            <a:spLocks noEditPoints="1" noChangeArrowheads="1"/>
          </p:cNvSpPr>
          <p:nvPr/>
        </p:nvSpPr>
        <p:spPr bwMode="auto">
          <a:xfrm>
            <a:off x="3251200" y="624840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2" name="plant"/>
          <p:cNvSpPr>
            <a:spLocks noEditPoints="1" noChangeArrowheads="1"/>
          </p:cNvSpPr>
          <p:nvPr/>
        </p:nvSpPr>
        <p:spPr bwMode="auto">
          <a:xfrm>
            <a:off x="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3" name="plant"/>
          <p:cNvSpPr>
            <a:spLocks noEditPoints="1" noChangeArrowheads="1"/>
          </p:cNvSpPr>
          <p:nvPr/>
        </p:nvSpPr>
        <p:spPr bwMode="auto">
          <a:xfrm>
            <a:off x="701040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4" name="plant"/>
          <p:cNvSpPr>
            <a:spLocks noEditPoints="1" noChangeArrowheads="1"/>
          </p:cNvSpPr>
          <p:nvPr/>
        </p:nvSpPr>
        <p:spPr bwMode="auto">
          <a:xfrm>
            <a:off x="6807200" y="624840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5" name="plant">
            <a:hlinkClick r:id="" action="ppaction://noaction"/>
          </p:cNvPr>
          <p:cNvSpPr>
            <a:spLocks noEditPoints="1" noChangeArrowheads="1"/>
          </p:cNvSpPr>
          <p:nvPr/>
        </p:nvSpPr>
        <p:spPr bwMode="auto">
          <a:xfrm>
            <a:off x="1097280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6" name="plant"/>
          <p:cNvSpPr>
            <a:spLocks noEditPoints="1" noChangeArrowheads="1"/>
          </p:cNvSpPr>
          <p:nvPr/>
        </p:nvSpPr>
        <p:spPr bwMode="auto">
          <a:xfrm>
            <a:off x="10668000" y="609600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0677" name="plant"/>
          <p:cNvSpPr>
            <a:spLocks noEditPoints="1" noChangeArrowheads="1"/>
          </p:cNvSpPr>
          <p:nvPr/>
        </p:nvSpPr>
        <p:spPr bwMode="auto">
          <a:xfrm>
            <a:off x="304800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35" name="Picture 3" descr="50LCACDFMNICA8H7U25CA03NX0VCAFV7T4MCAK2A4M3CA19P78DCA6JMEOMCA1OX4EVCAUN3PJLCA3XV3PMCAU6XVGCCALJG1SPCABX6R8PCAT95370CA52CH4FCAAFV2RACAHRS8MVCA7L5MP8CAZ8BEV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587" y="1323048"/>
            <a:ext cx="2384213" cy="405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587" y="1143000"/>
            <a:ext cx="406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787" y="1447800"/>
            <a:ext cx="609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587" y="4953001"/>
            <a:ext cx="2336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9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787" y="1227137"/>
            <a:ext cx="1828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WordArt 11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041987" y="2990850"/>
            <a:ext cx="711200" cy="1181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2</a:t>
            </a:r>
          </a:p>
        </p:txBody>
      </p:sp>
      <p:pic>
        <p:nvPicPr>
          <p:cNvPr id="42" name="Picture 3" descr="50LCACDFMNICA8H7U25CA03NX0VCAFV7T4MCAK2A4M3CA19P78DCA6JMEOMCA1OX4EVCAUN3PJLCA3XV3PMCAU6XVGCCALJG1SPCABX6R8PCAT95370CA52CH4FCAAFV2RACAHRS8MVCA7L5MP8CAZ8BEV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23048"/>
            <a:ext cx="2384213" cy="405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143000"/>
            <a:ext cx="406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7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1447800"/>
            <a:ext cx="609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8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953001"/>
            <a:ext cx="2336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9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1227137"/>
            <a:ext cx="1828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WordArt 11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7035800" y="2990850"/>
            <a:ext cx="711200" cy="1181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3</a:t>
            </a:r>
          </a:p>
        </p:txBody>
      </p:sp>
      <p:pic>
        <p:nvPicPr>
          <p:cNvPr id="49" name="Picture 3" descr="50LCACDFMNICA8H7U25CA03NX0VCAFV7T4MCAK2A4M3CA19P78DCA6JMEOMCA1OX4EVCAUN3PJLCA3XV3PMCAU6XVGCCALJG1SPCABX6R8PCAT95370CA52CH4FCAAFV2RACAHRS8MVCA7L5MP8CAZ8BEV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387" y="1399248"/>
            <a:ext cx="2384213" cy="405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387" y="1219200"/>
            <a:ext cx="406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7" descr="heartandleaf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587" y="1524000"/>
            <a:ext cx="6096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8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387" y="5029201"/>
            <a:ext cx="2336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9" descr="heartandleafb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587" y="1303337"/>
            <a:ext cx="1828800" cy="4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WordArt 11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10061787" y="3067050"/>
            <a:ext cx="711200" cy="1181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2" name="Right Arrow 1">
            <a:hlinkClick r:id="" action="ppaction://noaction"/>
          </p:cNvPr>
          <p:cNvSpPr/>
          <p:nvPr/>
        </p:nvSpPr>
        <p:spPr>
          <a:xfrm>
            <a:off x="10442787" y="5638800"/>
            <a:ext cx="1444413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6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1114174" y="225413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05425" y="5380937"/>
            <a:ext cx="1285875" cy="57844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13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813" b="1" dirty="0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129875" y="4287991"/>
            <a:ext cx="1990238" cy="556450"/>
            <a:chOff x="142" y="1805"/>
            <a:chExt cx="4818" cy="622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47"/>
              <a:ext cx="447" cy="12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33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05"/>
              <a:ext cx="4758" cy="62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Đáp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án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: D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32449" y="5500689"/>
            <a:ext cx="642939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95951" y="5543550"/>
            <a:ext cx="600075" cy="300039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4365" y="5521326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5951" y="5500689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48325" y="5543551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16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681163" y="294382"/>
            <a:ext cx="899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dirty="0"/>
              <a:t>Đâu là cách tưới nước đúng cách?</a:t>
            </a:r>
            <a:endParaRPr lang="en-US" sz="3600" b="1" dirty="0">
              <a:solidFill>
                <a:srgbClr val="0E6FB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1919288" y="1524000"/>
            <a:ext cx="9586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/>
              <a:t>Dùng bình tưới cây hoặc dùng dụng cụ phù hợp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1905000" y="2209800"/>
            <a:ext cx="7696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/>
              <a:t>Tưới đều và đủ ẩm phần giá thể trong chậu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1905000" y="2895600"/>
            <a:ext cx="777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/>
              <a:t>Tưới nước định kì cho từng loại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1905000" y="35446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SG" sz="2400" dirty="0" err="1"/>
              <a:t>Tất</a:t>
            </a:r>
            <a:r>
              <a:rPr lang="en-SG" sz="2400" dirty="0"/>
              <a:t> </a:t>
            </a:r>
            <a:r>
              <a:rPr lang="en-SG" sz="2400" dirty="0" err="1"/>
              <a:t>cả</a:t>
            </a:r>
            <a:r>
              <a:rPr lang="en-SG" sz="2400" dirty="0"/>
              <a:t> </a:t>
            </a:r>
            <a:r>
              <a:rPr lang="en-SG" sz="2400" dirty="0" err="1"/>
              <a:t>các</a:t>
            </a:r>
            <a:r>
              <a:rPr lang="en-SG" sz="2400" dirty="0"/>
              <a:t> </a:t>
            </a:r>
            <a:r>
              <a:rPr lang="en-SG" sz="2400" dirty="0" err="1"/>
              <a:t>đáp</a:t>
            </a:r>
            <a:r>
              <a:rPr lang="en-SG" sz="2400" dirty="0"/>
              <a:t> </a:t>
            </a:r>
            <a:r>
              <a:rPr lang="en-SG" sz="2400" dirty="0" err="1"/>
              <a:t>án</a:t>
            </a:r>
            <a:r>
              <a:rPr lang="en-SG" sz="2400" dirty="0"/>
              <a:t> </a:t>
            </a:r>
            <a:r>
              <a:rPr lang="en-SG" sz="2400" dirty="0" err="1"/>
              <a:t>trên</a:t>
            </a:r>
            <a:r>
              <a:rPr lang="en-SG" sz="2400" dirty="0"/>
              <a:t> </a:t>
            </a:r>
            <a:r>
              <a:rPr lang="en-SG" sz="2400" dirty="0" err="1"/>
              <a:t>đều</a:t>
            </a:r>
            <a:r>
              <a:rPr lang="en-SG" sz="2400" dirty="0"/>
              <a:t> </a:t>
            </a:r>
            <a:r>
              <a:rPr lang="en-SG" sz="2400" dirty="0" err="1"/>
              <a:t>đúng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lant">
            <a:hlinkClick r:id="rId6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99334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1114174" y="225413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05425" y="5380937"/>
            <a:ext cx="1285875" cy="57844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13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813" b="1" dirty="0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129875" y="4287991"/>
            <a:ext cx="1990238" cy="556450"/>
            <a:chOff x="142" y="1805"/>
            <a:chExt cx="4818" cy="622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47"/>
              <a:ext cx="447" cy="12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33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05"/>
              <a:ext cx="4758" cy="62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Đáp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án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: D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32449" y="5500689"/>
            <a:ext cx="642939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95951" y="5543550"/>
            <a:ext cx="600075" cy="300039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4365" y="5521326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5951" y="5500689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48325" y="5543551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17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681163" y="294382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dirty="0"/>
              <a:t>Đâu là cách bón phân cho hoa, cây cảnh?</a:t>
            </a:r>
            <a:endParaRPr lang="en-US" sz="3200" dirty="0"/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1919288" y="1524000"/>
            <a:ext cx="9586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/>
              <a:t>Bón đều xung quanh gốc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1905000" y="2209800"/>
            <a:ext cx="998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/>
              <a:t>Pha với nước và tưới vào gốc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1905000" y="2895600"/>
            <a:ext cx="815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/>
              <a:t>Pha với nước và phun lên lá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1905000" y="35446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 dirty="0"/>
              <a:t>Tất cả các đáp án trên đều đúng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lant">
            <a:hlinkClick r:id="rId6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87654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1114174" y="225413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05425" y="5380937"/>
            <a:ext cx="1285875" cy="57844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13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813" b="1" dirty="0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129875" y="4287991"/>
            <a:ext cx="1990238" cy="556450"/>
            <a:chOff x="142" y="1805"/>
            <a:chExt cx="4818" cy="622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47"/>
              <a:ext cx="447" cy="12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33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05"/>
              <a:ext cx="4758" cy="62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Đáp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án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: C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32449" y="5500689"/>
            <a:ext cx="642939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95951" y="5543550"/>
            <a:ext cx="600075" cy="300039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4365" y="5521326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5951" y="5500689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48325" y="5543551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18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219200" y="294382"/>
            <a:ext cx="9829799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000" dirty="0"/>
              <a:t>Để tránh cho cây yếu, vươn dài, dễ đổ và than, lá của cây trở nên nhạt màu và vàng úa. Em cần làm gì?</a:t>
            </a:r>
            <a:endParaRPr lang="en-US" sz="3000" dirty="0"/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1919288" y="1524000"/>
            <a:ext cx="9586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/>
              <a:t>Để cây dưới bóng đèn điện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1905000" y="2209800"/>
            <a:ext cx="998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/>
              <a:t>Tưới nhiều nước cho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1905000" y="2895600"/>
            <a:ext cx="998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/>
              <a:t>Đặt cây ở những chỗ thoáng mát, có đủ ánh sáng cho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1905000" y="35446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 dirty="0"/>
              <a:t>Bón nhiều phân bón cho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lant">
            <a:hlinkClick r:id="rId6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33180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11114174" y="225413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05425" y="5380937"/>
            <a:ext cx="1285875" cy="57844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13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13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endParaRPr lang="en-US" sz="2813" b="1" dirty="0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129875" y="4287991"/>
            <a:ext cx="1990238" cy="556450"/>
            <a:chOff x="142" y="1805"/>
            <a:chExt cx="4818" cy="622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47"/>
              <a:ext cx="447" cy="12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33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05"/>
              <a:ext cx="4758" cy="62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Đáp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en-US" sz="2667" b="1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án</a:t>
              </a:r>
              <a:r>
                <a:rPr lang="en-US" sz="2667" b="1" dirty="0">
                  <a:solidFill>
                    <a:srgbClr val="FF0000"/>
                  </a:solidFill>
                  <a:cs typeface="Arial" panose="020B0604020202020204" pitchFamily="34" charset="0"/>
                </a:rPr>
                <a:t>: C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32449" y="5500689"/>
            <a:ext cx="642939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95951" y="5543550"/>
            <a:ext cx="600075" cy="300039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4365" y="5521326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5951" y="5500689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48325" y="5543551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19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219200" y="786825"/>
            <a:ext cx="98297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dirty="0"/>
              <a:t>Hình ảnh sau đây tưới nước bằng?</a:t>
            </a:r>
            <a:endParaRPr lang="en-US" sz="3200" dirty="0"/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1919288" y="1524000"/>
            <a:ext cx="95869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 dirty="0"/>
              <a:t>Tưới nước bằng bình xịt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1905000" y="2209800"/>
            <a:ext cx="998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 dirty="0"/>
              <a:t>Tưới nước bằng hệ thống tưới nhỏ giọt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1905000" y="2895600"/>
            <a:ext cx="998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 dirty="0"/>
              <a:t>Tưới nước bằng bình tưới cây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1905000" y="35446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 dirty="0"/>
              <a:t>Cả ba đáp án đều sai</a:t>
            </a:r>
            <a:endParaRPr lang="vi-VN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plant">
            <a:hlinkClick r:id="rId6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0" y="0"/>
            <a:ext cx="1219200" cy="609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65908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FB9D5E-5DAA-4ED8-A477-9FC3FF3DA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12192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4325E99-8D03-402E-8158-E4682241AF5E}"/>
              </a:ext>
            </a:extLst>
          </p:cNvPr>
          <p:cNvSpPr/>
          <p:nvPr/>
        </p:nvSpPr>
        <p:spPr>
          <a:xfrm>
            <a:off x="1981200" y="2621578"/>
            <a:ext cx="783894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4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4400" b="1" dirty="0">
              <a:ln w="0"/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B3F36DA1-BF7F-4E43-924C-B8D1AE60B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75202"/>
            <a:ext cx="10820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SÓC HOA, CÂY CẢNH TRONG CHẬU (</a:t>
            </a:r>
            <a:r>
              <a:rPr lang="en-US" altLang="en-US" sz="3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altLang="en-US" sz="30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60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0E0628-638C-4687-BD6D-632F9A028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762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BÀI CŨ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690722C-D547-47D0-B170-5460B608BD7D}"/>
              </a:ext>
            </a:extLst>
          </p:cNvPr>
          <p:cNvSpPr txBox="1">
            <a:spLocks/>
          </p:cNvSpPr>
          <p:nvPr/>
        </p:nvSpPr>
        <p:spPr bwMode="auto">
          <a:xfrm>
            <a:off x="457200" y="2971800"/>
            <a:ext cx="117348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422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6CEA0E-5AE8-4F21-99B3-B5E8C978C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69EABF-A1C4-4F00-BB1C-827F7C3F0A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76600" y="799148"/>
            <a:ext cx="6062662" cy="132556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37" y="2684585"/>
            <a:ext cx="939006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71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F2A6422E-1239-424D-A9AC-7C016DFA5003}"/>
              </a:ext>
            </a:extLst>
          </p:cNvPr>
          <p:cNvGrpSpPr/>
          <p:nvPr/>
        </p:nvGrpSpPr>
        <p:grpSpPr>
          <a:xfrm>
            <a:off x="0" y="-161120"/>
            <a:ext cx="4876800" cy="2508169"/>
            <a:chOff x="301091" y="301982"/>
            <a:chExt cx="4134561" cy="250816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4BD8349-BD85-4613-9513-E9EC2902C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1091" y="301982"/>
              <a:ext cx="4134561" cy="250816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D433534-521B-4282-B898-22AB8B0BD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86620" y="498387"/>
              <a:ext cx="1158339" cy="914479"/>
            </a:xfrm>
            <a:prstGeom prst="rect">
              <a:avLst/>
            </a:prstGeom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BEF1B6C6-026F-4FB9-8D32-25D1F67CD14F}"/>
              </a:ext>
            </a:extLst>
          </p:cNvPr>
          <p:cNvSpPr/>
          <p:nvPr/>
        </p:nvSpPr>
        <p:spPr>
          <a:xfrm>
            <a:off x="935390" y="653486"/>
            <a:ext cx="35604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998D7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KHỞI ĐỘNG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0998D7"/>
              </a:solidFill>
              <a:effectLst/>
              <a:uLnTx/>
              <a:uFillTx/>
              <a:latin typeface="SVN-SAF" panose="0204060305050602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55D21A-C41C-41DC-9408-91765CBA6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1064" y="1322032"/>
            <a:ext cx="488048" cy="430855"/>
          </a:xfrm>
          <a:prstGeom prst="rect">
            <a:avLst/>
          </a:prstGeom>
        </p:spPr>
      </p:pic>
      <p:sp>
        <p:nvSpPr>
          <p:cNvPr id="7" name="TextBox 9">
            <a:extLst>
              <a:ext uri="{FF2B5EF4-FFF2-40B4-BE49-F238E27FC236}">
                <a16:creationId xmlns:a16="http://schemas.microsoft.com/office/drawing/2014/main" id="{18568703-A95B-A17F-984C-27861224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739418"/>
            <a:ext cx="7543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video.</a:t>
            </a:r>
          </a:p>
        </p:txBody>
      </p:sp>
    </p:spTree>
    <p:extLst>
      <p:ext uri="{BB962C8B-B14F-4D97-AF65-F5344CB8AC3E}">
        <p14:creationId xmlns:p14="http://schemas.microsoft.com/office/powerpoint/2010/main" val="200962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58333E-6 7.40741E-7 L -4.58333E-6 -0.07222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TƯỚI NƯỚC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B29C23-1986-4FCE-AE04-4E2E5FEDFBCC}"/>
              </a:ext>
            </a:extLst>
          </p:cNvPr>
          <p:cNvSpPr/>
          <p:nvPr/>
        </p:nvSpPr>
        <p:spPr>
          <a:xfrm>
            <a:off x="516759" y="1035021"/>
            <a:ext cx="11387054" cy="1250979"/>
          </a:xfrm>
          <a:prstGeom prst="roundRect">
            <a:avLst>
              <a:gd name="adj" fmla="val 393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Print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8ED2AE-814D-9A31-1135-F32A74F44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110" y="762000"/>
            <a:ext cx="1987855" cy="143604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14600"/>
            <a:ext cx="6400800" cy="373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69985"/>
            <a:ext cx="8534400" cy="928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eft Arrow 4"/>
          <p:cNvSpPr/>
          <p:nvPr/>
        </p:nvSpPr>
        <p:spPr>
          <a:xfrm>
            <a:off x="7620000" y="3075159"/>
            <a:ext cx="3962400" cy="2438400"/>
          </a:xfrm>
          <a:prstGeom prst="leftArrow">
            <a:avLst/>
          </a:prstGeom>
          <a:solidFill>
            <a:srgbClr val="FEC6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héo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084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TƯỚI NƯỚC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7315200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36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TƯỚI NƯỚC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B29C23-1986-4FCE-AE04-4E2E5FEDFBCC}"/>
              </a:ext>
            </a:extLst>
          </p:cNvPr>
          <p:cNvSpPr/>
          <p:nvPr/>
        </p:nvSpPr>
        <p:spPr>
          <a:xfrm>
            <a:off x="516759" y="1035021"/>
            <a:ext cx="11387054" cy="1250979"/>
          </a:xfrm>
          <a:prstGeom prst="roundRect">
            <a:avLst>
              <a:gd name="adj" fmla="val 393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Print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8ED2AE-814D-9A31-1135-F32A74F44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110" y="762000"/>
            <a:ext cx="1987855" cy="1436042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8534400" cy="105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2736706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2438400"/>
            <a:ext cx="2724150" cy="183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032" y="4462388"/>
            <a:ext cx="2810168" cy="1701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174872"/>
            <a:ext cx="4114800" cy="63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98" y="2728913"/>
            <a:ext cx="2900571" cy="627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92" y="4953000"/>
            <a:ext cx="288234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99" y="3904422"/>
            <a:ext cx="3021495" cy="557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9882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0005E-6 4.99537E-7 L 0.33412 -0.0326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99" y="-1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5782E-6 2.96947E-6 L 0.55395 -0.1720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98" y="-86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1531E-6 5.45791E-7 L 0.6228 0.1565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34" y="78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6B29C23-1986-4FCE-AE04-4E2E5FEDFBCC}"/>
              </a:ext>
            </a:extLst>
          </p:cNvPr>
          <p:cNvSpPr/>
          <p:nvPr/>
        </p:nvSpPr>
        <p:spPr>
          <a:xfrm>
            <a:off x="516759" y="1035021"/>
            <a:ext cx="11387054" cy="2013631"/>
          </a:xfrm>
          <a:prstGeom prst="roundRect">
            <a:avLst>
              <a:gd name="adj" fmla="val 3938"/>
            </a:avLst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Print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10EB54-4731-4DD5-8421-518086FEA3E2}"/>
              </a:ext>
            </a:extLst>
          </p:cNvPr>
          <p:cNvSpPr/>
          <p:nvPr/>
        </p:nvSpPr>
        <p:spPr>
          <a:xfrm>
            <a:off x="614526" y="292955"/>
            <a:ext cx="98248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03C69"/>
                </a:solidFill>
                <a:effectLst/>
                <a:uLnTx/>
                <a:uFillTx/>
                <a:latin typeface="SVN-SAF" panose="020406030505060202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noProof="0" dirty="0">
                <a:solidFill>
                  <a:srgbClr val="F03C69"/>
                </a:solidFill>
                <a:latin typeface="SVN-SAF" panose="02040603050506020204" pitchFamily="18" charset="0"/>
                <a:cs typeface="Times New Roman" panose="02020603050405020304" pitchFamily="18" charset="0"/>
              </a:rPr>
              <a:t>TƯỚI NƯỚC CHO HOA, CÂY CẢNH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03C69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7178"/>
            <a:ext cx="9102436" cy="1057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662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Widescreen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.VnArial</vt:lpstr>
      <vt:lpstr>.VnAvant</vt:lpstr>
      <vt:lpstr>.VnTime</vt:lpstr>
      <vt:lpstr>Arial</vt:lpstr>
      <vt:lpstr>Calibri</vt:lpstr>
      <vt:lpstr>Calibri Light</vt:lpstr>
      <vt:lpstr>Franklin Gothic Book</vt:lpstr>
      <vt:lpstr>Impact</vt:lpstr>
      <vt:lpstr>Segoe Print</vt:lpstr>
      <vt:lpstr>SVN-SAF</vt:lpstr>
      <vt:lpstr>Times New Roman</vt:lpstr>
      <vt:lpstr>Office Theme</vt:lpstr>
      <vt:lpstr>PowerPoint Presentation</vt:lpstr>
      <vt:lpstr>PowerPoint Presentation</vt:lpstr>
      <vt:lpstr>ÔN BÀI CŨ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2024-02-01T00:51:09Z</dcterms:created>
  <dcterms:modified xsi:type="dcterms:W3CDTF">2024-02-01T00:51:37Z</dcterms:modified>
</cp:coreProperties>
</file>