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70" r:id="rId4"/>
    <p:sldId id="258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Trả</a:t>
            </a:r>
            <a:r>
              <a:rPr lang="en-US" sz="3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lời</a:t>
            </a:r>
            <a:r>
              <a:rPr lang="en-US" sz="3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hỏi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Trống trường có vẻ ngoài như thế nào?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Hằng ngày, trống trường giúp học sinh việc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Ngày khai trường, tiếng trống báo hiệu điều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vào lớp đúng giờ.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64" y="4267200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  <a:endParaRPr lang="en-US" sz="400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637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Tahoma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Thứ   ngày   tháng   năm Tiếng Việt Bài 5: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THIEN KIM AN</cp:lastModifiedBy>
  <cp:revision>15</cp:revision>
  <dcterms:created xsi:type="dcterms:W3CDTF">2020-08-24T01:08:53Z</dcterms:created>
  <dcterms:modified xsi:type="dcterms:W3CDTF">2024-02-27T00:38:01Z</dcterms:modified>
</cp:coreProperties>
</file>