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401" r:id="rId3"/>
    <p:sldId id="408" r:id="rId4"/>
    <p:sldId id="403" r:id="rId5"/>
    <p:sldId id="409" r:id="rId6"/>
    <p:sldId id="404" r:id="rId7"/>
    <p:sldId id="405" r:id="rId8"/>
    <p:sldId id="406" r:id="rId9"/>
    <p:sldId id="407" r:id="rId10"/>
    <p:sldId id="4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4075-2CAD-4514-BA9B-3B1BDD564581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0818D-01BD-46FA-A839-4CEF1A99442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10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97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253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7940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547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63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4671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152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42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578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2633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9529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255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A993-F944-4DBC-98E9-8D0A1DC819F7}" type="datetimeFigureOut">
              <a:rPr lang="en-ZW" smtClean="0"/>
              <a:t>2/2/2024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08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496664ouexmamap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4" y="1648989"/>
            <a:ext cx="3439820" cy="46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88" y="1950600"/>
            <a:ext cx="69596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610351" y="240144"/>
            <a:ext cx="5305539" cy="116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 CỐ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7817" y="1735007"/>
            <a:ext cx="10113819" cy="92333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ZW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ZW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35592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5361" y="1210942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92581"/>
            <a:ext cx="12191999" cy="270994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CÁC SỐ TỪ 1 ĐẾN 100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5460"/>
            <a:ext cx="1739153" cy="15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0" y="716692"/>
            <a:ext cx="11543606" cy="473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7" y="195648"/>
            <a:ext cx="12218528" cy="600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252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7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2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5" y="453080"/>
            <a:ext cx="11771871" cy="46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-3463" y="215228"/>
            <a:ext cx="12118421" cy="655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03765" y="126714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250827" y="126714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41180" y="184295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504180" y="184295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24079" y="236656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41180" y="2417342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32101" y="297933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70980" y="298480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69188" y="359658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031597" y="35585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47510" y="414176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4079" y="41387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74066" y="473554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04989" y="473554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31597" y="472014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70980" y="531596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03765" y="589026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770980" y="589026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42540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2054" r="1399" b="2457"/>
          <a:stretch/>
        </p:blipFill>
        <p:spPr bwMode="auto">
          <a:xfrm>
            <a:off x="5371070" y="186121"/>
            <a:ext cx="6820930" cy="4901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-1015" y="0"/>
            <a:ext cx="5371070" cy="3232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757" y="3232468"/>
            <a:ext cx="53710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W" sz="2800" b="1" dirty="0">
                <a:latin typeface="UTM Avo" panose="02040603050506020204" pitchFamily="18" charset="0"/>
              </a:rPr>
              <a:t>a)</a:t>
            </a:r>
            <a:r>
              <a:rPr lang="en-ZW" sz="2800" b="1" dirty="0" err="1">
                <a:latin typeface="UTM Avo" panose="02040603050506020204" pitchFamily="18" charset="0"/>
              </a:rPr>
              <a:t>Các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số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có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hai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chữ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số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giống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nhau</a:t>
            </a:r>
            <a:r>
              <a:rPr lang="en-ZW" sz="2800" b="1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757" y="3957936"/>
            <a:ext cx="504155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W" sz="2800" dirty="0">
                <a:solidFill>
                  <a:srgbClr val="FF0000"/>
                </a:solidFill>
                <a:latin typeface="UTM Avo" panose="02040603050506020204" pitchFamily="18" charset="0"/>
              </a:rPr>
              <a:t>11, 22, 33, 44, 55, 66, 77, 88, 99</a:t>
            </a:r>
            <a:endParaRPr lang="en-ZW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065" y="4564415"/>
            <a:ext cx="50827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W" sz="2800" b="1" dirty="0">
                <a:latin typeface="UTM Avo" panose="02040603050506020204" pitchFamily="18" charset="0"/>
              </a:rPr>
              <a:t>b) </a:t>
            </a:r>
            <a:r>
              <a:rPr lang="en-ZW" sz="2800" b="1" dirty="0" err="1">
                <a:latin typeface="UTM Avo" panose="02040603050506020204" pitchFamily="18" charset="0"/>
              </a:rPr>
              <a:t>Các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số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tròn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chục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bé</a:t>
            </a:r>
            <a:r>
              <a:rPr lang="en-ZW" sz="2800" b="1" dirty="0">
                <a:latin typeface="UTM Avo" panose="02040603050506020204" pitchFamily="18" charset="0"/>
              </a:rPr>
              <a:t> </a:t>
            </a:r>
            <a:r>
              <a:rPr lang="en-ZW" sz="2800" b="1" dirty="0" err="1">
                <a:latin typeface="UTM Avo" panose="02040603050506020204" pitchFamily="18" charset="0"/>
              </a:rPr>
              <a:t>hơn</a:t>
            </a:r>
            <a:r>
              <a:rPr lang="en-ZW" sz="2800" b="1" dirty="0">
                <a:latin typeface="UTM Avo" panose="02040603050506020204" pitchFamily="18" charset="0"/>
              </a:rPr>
              <a:t> 100: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065" y="5254153"/>
            <a:ext cx="4996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W" sz="2800" dirty="0">
                <a:solidFill>
                  <a:srgbClr val="FF0000"/>
                </a:solidFill>
                <a:latin typeface="UTM Avo" panose="02040603050506020204" pitchFamily="18" charset="0"/>
              </a:rPr>
              <a:t>10, 20, 30, 40, 50, 60, 70, 80, 90</a:t>
            </a:r>
            <a:endParaRPr lang="en-ZW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757" y="6098611"/>
            <a:ext cx="53710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W" sz="2800" dirty="0">
                <a:latin typeface="UTM Avo" panose="02040603050506020204" pitchFamily="18" charset="0"/>
              </a:rPr>
              <a:t>c) </a:t>
            </a:r>
            <a:r>
              <a:rPr lang="en-ZW" sz="2800" dirty="0" err="1">
                <a:latin typeface="UTM Avo" panose="02040603050506020204" pitchFamily="18" charset="0"/>
              </a:rPr>
              <a:t>Số</a:t>
            </a:r>
            <a:r>
              <a:rPr lang="en-ZW" sz="2800" dirty="0">
                <a:latin typeface="UTM Avo" panose="02040603050506020204" pitchFamily="18" charset="0"/>
              </a:rPr>
              <a:t> </a:t>
            </a:r>
            <a:r>
              <a:rPr lang="en-ZW" sz="2800" dirty="0" err="1">
                <a:latin typeface="UTM Avo" panose="02040603050506020204" pitchFamily="18" charset="0"/>
              </a:rPr>
              <a:t>lớn</a:t>
            </a:r>
            <a:r>
              <a:rPr lang="en-ZW" sz="2800" dirty="0">
                <a:latin typeface="UTM Avo" panose="02040603050506020204" pitchFamily="18" charset="0"/>
              </a:rPr>
              <a:t> </a:t>
            </a:r>
            <a:r>
              <a:rPr lang="en-ZW" sz="2800" dirty="0" err="1">
                <a:latin typeface="UTM Avo" panose="02040603050506020204" pitchFamily="18" charset="0"/>
              </a:rPr>
              <a:t>nhất</a:t>
            </a:r>
            <a:r>
              <a:rPr lang="en-ZW" sz="2800" dirty="0">
                <a:latin typeface="UTM Avo" panose="02040603050506020204" pitchFamily="18" charset="0"/>
              </a:rPr>
              <a:t> </a:t>
            </a:r>
            <a:r>
              <a:rPr lang="en-ZW" sz="2800" dirty="0" err="1">
                <a:latin typeface="UTM Avo" panose="02040603050506020204" pitchFamily="18" charset="0"/>
              </a:rPr>
              <a:t>có</a:t>
            </a:r>
            <a:r>
              <a:rPr lang="en-ZW" sz="2800" dirty="0">
                <a:latin typeface="UTM Avo" panose="02040603050506020204" pitchFamily="18" charset="0"/>
              </a:rPr>
              <a:t> </a:t>
            </a:r>
            <a:r>
              <a:rPr lang="en-ZW" sz="2800" dirty="0" err="1">
                <a:latin typeface="UTM Avo" panose="02040603050506020204" pitchFamily="18" charset="0"/>
              </a:rPr>
              <a:t>hai</a:t>
            </a:r>
            <a:r>
              <a:rPr lang="en-ZW" sz="2800" dirty="0">
                <a:latin typeface="UTM Avo" panose="02040603050506020204" pitchFamily="18" charset="0"/>
              </a:rPr>
              <a:t> </a:t>
            </a:r>
            <a:r>
              <a:rPr lang="en-ZW" sz="2800" dirty="0" err="1">
                <a:latin typeface="UTM Avo" panose="02040603050506020204" pitchFamily="18" charset="0"/>
              </a:rPr>
              <a:t>chữ</a:t>
            </a:r>
            <a:r>
              <a:rPr lang="en-ZW" sz="2800" dirty="0">
                <a:latin typeface="UTM Avo" panose="02040603050506020204" pitchFamily="18" charset="0"/>
              </a:rPr>
              <a:t> </a:t>
            </a:r>
            <a:r>
              <a:rPr lang="en-ZW" sz="2800" dirty="0" err="1">
                <a:latin typeface="UTM Avo" panose="02040603050506020204" pitchFamily="18" charset="0"/>
              </a:rPr>
              <a:t>số</a:t>
            </a:r>
            <a:r>
              <a:rPr lang="en-ZW" sz="2800" dirty="0">
                <a:latin typeface="UTM Avo" panose="02040603050506020204" pitchFamily="18" charset="0"/>
              </a:rPr>
              <a:t>: </a:t>
            </a:r>
            <a:r>
              <a:rPr lang="en-ZW" sz="2800" dirty="0">
                <a:solidFill>
                  <a:srgbClr val="FF0000"/>
                </a:solidFill>
                <a:latin typeface="UTM Avo" panose="02040603050506020204" pitchFamily="18" charset="0"/>
              </a:rPr>
              <a:t>99</a:t>
            </a:r>
            <a:endParaRPr lang="en-ZW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4" y="69475"/>
            <a:ext cx="11278393" cy="684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95703" y="1503466"/>
            <a:ext cx="899320" cy="856735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7" name="Oval 6"/>
          <p:cNvSpPr/>
          <p:nvPr/>
        </p:nvSpPr>
        <p:spPr>
          <a:xfrm>
            <a:off x="6608200" y="1966329"/>
            <a:ext cx="848497" cy="883963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8" name="Oval 7"/>
          <p:cNvSpPr/>
          <p:nvPr/>
        </p:nvSpPr>
        <p:spPr>
          <a:xfrm>
            <a:off x="7511411" y="1744554"/>
            <a:ext cx="850333" cy="814129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9" name="Oval 8"/>
          <p:cNvSpPr/>
          <p:nvPr/>
        </p:nvSpPr>
        <p:spPr>
          <a:xfrm>
            <a:off x="9383495" y="1353257"/>
            <a:ext cx="843636" cy="782594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5" name="Oval 14"/>
          <p:cNvSpPr/>
          <p:nvPr/>
        </p:nvSpPr>
        <p:spPr>
          <a:xfrm>
            <a:off x="3748216" y="3266968"/>
            <a:ext cx="846041" cy="8107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6" name="Oval 15"/>
          <p:cNvSpPr/>
          <p:nvPr/>
        </p:nvSpPr>
        <p:spPr>
          <a:xfrm>
            <a:off x="5641231" y="3811996"/>
            <a:ext cx="836754" cy="8506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7" name="Oval 16"/>
          <p:cNvSpPr/>
          <p:nvPr/>
        </p:nvSpPr>
        <p:spPr>
          <a:xfrm>
            <a:off x="6565557" y="3921211"/>
            <a:ext cx="939058" cy="79907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8" name="Oval 17"/>
          <p:cNvSpPr/>
          <p:nvPr/>
        </p:nvSpPr>
        <p:spPr>
          <a:xfrm>
            <a:off x="9398992" y="3216842"/>
            <a:ext cx="843636" cy="8608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4" name="Oval 23"/>
          <p:cNvSpPr/>
          <p:nvPr/>
        </p:nvSpPr>
        <p:spPr>
          <a:xfrm>
            <a:off x="4679093" y="5305168"/>
            <a:ext cx="836754" cy="848497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5" name="Oval 24"/>
          <p:cNvSpPr/>
          <p:nvPr/>
        </p:nvSpPr>
        <p:spPr>
          <a:xfrm>
            <a:off x="5641231" y="5733536"/>
            <a:ext cx="836754" cy="79907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6" name="Oval 25"/>
          <p:cNvSpPr/>
          <p:nvPr/>
        </p:nvSpPr>
        <p:spPr>
          <a:xfrm>
            <a:off x="7504615" y="5469943"/>
            <a:ext cx="836754" cy="864953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7" name="Oval 26"/>
          <p:cNvSpPr/>
          <p:nvPr/>
        </p:nvSpPr>
        <p:spPr>
          <a:xfrm>
            <a:off x="9367999" y="5090985"/>
            <a:ext cx="874629" cy="864972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6890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5"/>
            <a:ext cx="12093146" cy="6776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5" y="795897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1" y="4583410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6" y="2419402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51" y="2363258"/>
            <a:ext cx="1834008" cy="20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09 7.40741E-7 L 0.33437 -0.05278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133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NHComputer</dc:creator>
  <cp:lastModifiedBy>Le Chi</cp:lastModifiedBy>
  <cp:revision>384</cp:revision>
  <dcterms:created xsi:type="dcterms:W3CDTF">2021-08-06T04:09:39Z</dcterms:created>
  <dcterms:modified xsi:type="dcterms:W3CDTF">2024-02-02T07:54:17Z</dcterms:modified>
</cp:coreProperties>
</file>